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60" r:id="rId3"/>
    <p:sldId id="257" r:id="rId4"/>
    <p:sldId id="258" r:id="rId5"/>
    <p:sldId id="259" r:id="rId6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>
        <p:scale>
          <a:sx n="75" d="100"/>
          <a:sy n="75" d="100"/>
        </p:scale>
        <p:origin x="-1152" y="-276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s-ES_tradnl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_tradnl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94F512-5321-C649-A365-4500F24C10D6}" type="datetimeFigureOut">
              <a:rPr lang="en-US" smtClean="0"/>
              <a:t>8/19/2020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5C5A2F-7BFD-D74D-9C31-BD9F7B726864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46729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_tradnl" smtClean="0"/>
              <a:t>Click to edit Master text styles</a:t>
            </a:r>
          </a:p>
          <a:p>
            <a:pPr lvl="1"/>
            <a:r>
              <a:rPr lang="es-ES_tradnl" smtClean="0"/>
              <a:t>Second level</a:t>
            </a:r>
          </a:p>
          <a:p>
            <a:pPr lvl="2"/>
            <a:r>
              <a:rPr lang="es-ES_tradnl" smtClean="0"/>
              <a:t>Third level</a:t>
            </a:r>
          </a:p>
          <a:p>
            <a:pPr lvl="3"/>
            <a:r>
              <a:rPr lang="es-ES_tradnl" smtClean="0"/>
              <a:t>Fourth level</a:t>
            </a:r>
          </a:p>
          <a:p>
            <a:pPr lvl="4"/>
            <a:r>
              <a:rPr lang="es-ES_tradnl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94F512-5321-C649-A365-4500F24C10D6}" type="datetimeFigureOut">
              <a:rPr lang="en-US" smtClean="0"/>
              <a:t>8/19/2020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5C5A2F-7BFD-D74D-9C31-BD9F7B726864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3184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es-ES_tradnl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es-ES_tradnl" smtClean="0"/>
              <a:t>Click to edit Master text styles</a:t>
            </a:r>
          </a:p>
          <a:p>
            <a:pPr lvl="1"/>
            <a:r>
              <a:rPr lang="es-ES_tradnl" smtClean="0"/>
              <a:t>Second level</a:t>
            </a:r>
          </a:p>
          <a:p>
            <a:pPr lvl="2"/>
            <a:r>
              <a:rPr lang="es-ES_tradnl" smtClean="0"/>
              <a:t>Third level</a:t>
            </a:r>
          </a:p>
          <a:p>
            <a:pPr lvl="3"/>
            <a:r>
              <a:rPr lang="es-ES_tradnl" smtClean="0"/>
              <a:t>Fourth level</a:t>
            </a:r>
          </a:p>
          <a:p>
            <a:pPr lvl="4"/>
            <a:r>
              <a:rPr lang="es-ES_tradnl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94F512-5321-C649-A365-4500F24C10D6}" type="datetimeFigureOut">
              <a:rPr lang="en-US" smtClean="0"/>
              <a:t>8/19/2020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5C5A2F-7BFD-D74D-9C31-BD9F7B726864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09482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_tradnl" smtClean="0"/>
              <a:t>Click to edit Master text styles</a:t>
            </a:r>
          </a:p>
          <a:p>
            <a:pPr lvl="1"/>
            <a:r>
              <a:rPr lang="es-ES_tradnl" smtClean="0"/>
              <a:t>Second level</a:t>
            </a:r>
          </a:p>
          <a:p>
            <a:pPr lvl="2"/>
            <a:r>
              <a:rPr lang="es-ES_tradnl" smtClean="0"/>
              <a:t>Third level</a:t>
            </a:r>
          </a:p>
          <a:p>
            <a:pPr lvl="3"/>
            <a:r>
              <a:rPr lang="es-ES_tradnl" smtClean="0"/>
              <a:t>Fourth level</a:t>
            </a:r>
          </a:p>
          <a:p>
            <a:pPr lvl="4"/>
            <a:r>
              <a:rPr lang="es-ES_tradnl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94F512-5321-C649-A365-4500F24C10D6}" type="datetimeFigureOut">
              <a:rPr lang="en-US" smtClean="0"/>
              <a:t>8/19/2020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5C5A2F-7BFD-D74D-9C31-BD9F7B726864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706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_tradnl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_tradnl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94F512-5321-C649-A365-4500F24C10D6}" type="datetimeFigureOut">
              <a:rPr lang="en-US" smtClean="0"/>
              <a:t>8/19/2020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5C5A2F-7BFD-D74D-9C31-BD9F7B726864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31071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 smtClean="0"/>
              <a:t>Click to edit Master text styles</a:t>
            </a:r>
          </a:p>
          <a:p>
            <a:pPr lvl="1"/>
            <a:r>
              <a:rPr lang="es-ES_tradnl" smtClean="0"/>
              <a:t>Second level</a:t>
            </a:r>
          </a:p>
          <a:p>
            <a:pPr lvl="2"/>
            <a:r>
              <a:rPr lang="es-ES_tradnl" smtClean="0"/>
              <a:t>Third level</a:t>
            </a:r>
          </a:p>
          <a:p>
            <a:pPr lvl="3"/>
            <a:r>
              <a:rPr lang="es-ES_tradnl" smtClean="0"/>
              <a:t>Fourth level</a:t>
            </a:r>
          </a:p>
          <a:p>
            <a:pPr lvl="4"/>
            <a:r>
              <a:rPr lang="es-ES_tradnl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 smtClean="0"/>
              <a:t>Click to edit Master text styles</a:t>
            </a:r>
          </a:p>
          <a:p>
            <a:pPr lvl="1"/>
            <a:r>
              <a:rPr lang="es-ES_tradnl" smtClean="0"/>
              <a:t>Second level</a:t>
            </a:r>
          </a:p>
          <a:p>
            <a:pPr lvl="2"/>
            <a:r>
              <a:rPr lang="es-ES_tradnl" smtClean="0"/>
              <a:t>Third level</a:t>
            </a:r>
          </a:p>
          <a:p>
            <a:pPr lvl="3"/>
            <a:r>
              <a:rPr lang="es-ES_tradnl" smtClean="0"/>
              <a:t>Fourth level</a:t>
            </a:r>
          </a:p>
          <a:p>
            <a:pPr lvl="4"/>
            <a:r>
              <a:rPr lang="es-ES_tradnl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94F512-5321-C649-A365-4500F24C10D6}" type="datetimeFigureOut">
              <a:rPr lang="en-US" smtClean="0"/>
              <a:t>8/19/2020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5C5A2F-7BFD-D74D-9C31-BD9F7B726864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99281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s-ES_tradnl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 smtClean="0"/>
              <a:t>Click to edit Master text styles</a:t>
            </a:r>
          </a:p>
          <a:p>
            <a:pPr lvl="1"/>
            <a:r>
              <a:rPr lang="es-ES_tradnl" smtClean="0"/>
              <a:t>Second level</a:t>
            </a:r>
          </a:p>
          <a:p>
            <a:pPr lvl="2"/>
            <a:r>
              <a:rPr lang="es-ES_tradnl" smtClean="0"/>
              <a:t>Third level</a:t>
            </a:r>
          </a:p>
          <a:p>
            <a:pPr lvl="3"/>
            <a:r>
              <a:rPr lang="es-ES_tradnl" smtClean="0"/>
              <a:t>Fourth level</a:t>
            </a:r>
          </a:p>
          <a:p>
            <a:pPr lvl="4"/>
            <a:r>
              <a:rPr lang="es-ES_tradnl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 smtClean="0"/>
              <a:t>Click to edit Master text styles</a:t>
            </a:r>
          </a:p>
          <a:p>
            <a:pPr lvl="1"/>
            <a:r>
              <a:rPr lang="es-ES_tradnl" smtClean="0"/>
              <a:t>Second level</a:t>
            </a:r>
          </a:p>
          <a:p>
            <a:pPr lvl="2"/>
            <a:r>
              <a:rPr lang="es-ES_tradnl" smtClean="0"/>
              <a:t>Third level</a:t>
            </a:r>
          </a:p>
          <a:p>
            <a:pPr lvl="3"/>
            <a:r>
              <a:rPr lang="es-ES_tradnl" smtClean="0"/>
              <a:t>Fourth level</a:t>
            </a:r>
          </a:p>
          <a:p>
            <a:pPr lvl="4"/>
            <a:r>
              <a:rPr lang="es-ES_tradnl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94F512-5321-C649-A365-4500F24C10D6}" type="datetimeFigureOut">
              <a:rPr lang="en-US" smtClean="0"/>
              <a:t>8/19/2020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5C5A2F-7BFD-D74D-9C31-BD9F7B726864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63822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94F512-5321-C649-A365-4500F24C10D6}" type="datetimeFigureOut">
              <a:rPr lang="en-US" smtClean="0"/>
              <a:t>8/19/2020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5C5A2F-7BFD-D74D-9C31-BD9F7B726864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47519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94F512-5321-C649-A365-4500F24C10D6}" type="datetimeFigureOut">
              <a:rPr lang="en-US" smtClean="0"/>
              <a:t>8/19/2020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5C5A2F-7BFD-D74D-9C31-BD9F7B726864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41535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_tradnl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_tradnl" smtClean="0"/>
              <a:t>Click to edit Master text styles</a:t>
            </a:r>
          </a:p>
          <a:p>
            <a:pPr lvl="1"/>
            <a:r>
              <a:rPr lang="es-ES_tradnl" smtClean="0"/>
              <a:t>Second level</a:t>
            </a:r>
          </a:p>
          <a:p>
            <a:pPr lvl="2"/>
            <a:r>
              <a:rPr lang="es-ES_tradnl" smtClean="0"/>
              <a:t>Third level</a:t>
            </a:r>
          </a:p>
          <a:p>
            <a:pPr lvl="3"/>
            <a:r>
              <a:rPr lang="es-ES_tradnl" smtClean="0"/>
              <a:t>Fourth level</a:t>
            </a:r>
          </a:p>
          <a:p>
            <a:pPr lvl="4"/>
            <a:r>
              <a:rPr lang="es-ES_tradnl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94F512-5321-C649-A365-4500F24C10D6}" type="datetimeFigureOut">
              <a:rPr lang="en-US" smtClean="0"/>
              <a:t>8/19/2020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5C5A2F-7BFD-D74D-9C31-BD9F7B726864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43325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_tradnl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94F512-5321-C649-A365-4500F24C10D6}" type="datetimeFigureOut">
              <a:rPr lang="en-US" smtClean="0"/>
              <a:t>8/19/2020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5C5A2F-7BFD-D74D-9C31-BD9F7B726864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96806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_tradnl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_tradnl" smtClean="0"/>
              <a:t>Click to edit Master text styles</a:t>
            </a:r>
          </a:p>
          <a:p>
            <a:pPr lvl="1"/>
            <a:r>
              <a:rPr lang="es-ES_tradnl" smtClean="0"/>
              <a:t>Second level</a:t>
            </a:r>
          </a:p>
          <a:p>
            <a:pPr lvl="2"/>
            <a:r>
              <a:rPr lang="es-ES_tradnl" smtClean="0"/>
              <a:t>Third level</a:t>
            </a:r>
          </a:p>
          <a:p>
            <a:pPr lvl="3"/>
            <a:r>
              <a:rPr lang="es-ES_tradnl" smtClean="0"/>
              <a:t>Fourth level</a:t>
            </a:r>
          </a:p>
          <a:p>
            <a:pPr lvl="4"/>
            <a:r>
              <a:rPr lang="es-ES_tradnl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94F512-5321-C649-A365-4500F24C10D6}" type="datetimeFigureOut">
              <a:rPr lang="en-US" smtClean="0"/>
              <a:t>8/19/2020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5C5A2F-7BFD-D74D-9C31-BD9F7B726864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38178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517158" y="1597819"/>
            <a:ext cx="4941042" cy="1102519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10255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324100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023" y="3651768"/>
            <a:ext cx="8229600" cy="857250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818362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R"/>
          </a:p>
        </p:txBody>
      </p:sp>
      <p:sp>
        <p:nvSpPr>
          <p:cNvPr id="7" name="6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CR"/>
          </a:p>
        </p:txBody>
      </p:sp>
    </p:spTree>
    <p:extLst>
      <p:ext uri="{BB962C8B-B14F-4D97-AF65-F5344CB8AC3E}">
        <p14:creationId xmlns:p14="http://schemas.microsoft.com/office/powerpoint/2010/main" val="57899585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515696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78</TotalTime>
  <Words>0</Words>
  <Application>Microsoft Office PowerPoint</Application>
  <PresentationFormat>Presentación en pantalla (16:9)</PresentationFormat>
  <Paragraphs>0</Paragraphs>
  <Slides>5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5</vt:i4>
      </vt:variant>
    </vt:vector>
  </HeadingPairs>
  <TitlesOfParts>
    <vt:vector size="6" baseType="lpstr">
      <vt:lpstr>Office Theme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Jorge Carvajal</dc:creator>
  <cp:lastModifiedBy>Mau</cp:lastModifiedBy>
  <cp:revision>4</cp:revision>
  <dcterms:created xsi:type="dcterms:W3CDTF">2020-07-15T23:53:03Z</dcterms:created>
  <dcterms:modified xsi:type="dcterms:W3CDTF">2020-08-19T21:30:26Z</dcterms:modified>
</cp:coreProperties>
</file>