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notesSlide11.xml" ContentType="application/vnd.openxmlformats-officedocument.presentationml.notesSlide+xml"/>
  <Override PartName="/ppt/notesSlides/_rels/notesSlide11.xml.rels" ContentType="application/vnd.openxmlformats-package.relationships+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media/image57.png" ContentType="image/png"/>
  <Override PartName="/ppt/media/image1.png" ContentType="image/png"/>
  <Override PartName="/ppt/media/image298.png" ContentType="image/png"/>
  <Override PartName="/ppt/media/image9.png" ContentType="image/png"/>
  <Override PartName="/ppt/media/image75.png" ContentType="image/png"/>
  <Override PartName="/ppt/media/image304.png" ContentType="image/png"/>
  <Override PartName="/ppt/media/image299.png" ContentType="image/png"/>
  <Override PartName="/ppt/media/image2.png" ContentType="image/png"/>
  <Override PartName="/ppt/media/image58.png" ContentType="image/png"/>
  <Override PartName="/ppt/media/image130.png" ContentType="image/png"/>
  <Override PartName="/ppt/media/image3.png" ContentType="image/png"/>
  <Override PartName="/ppt/media/image131.png" ContentType="image/png"/>
  <Override PartName="/ppt/media/image59.png" ContentType="image/png"/>
  <Override PartName="/ppt/media/image70.png" ContentType="image/png"/>
  <Override PartName="/ppt/media/image4.png" ContentType="image/png"/>
  <Override PartName="/ppt/media/image300.png" ContentType="image/png"/>
  <Override PartName="/ppt/media/image71.png" ContentType="image/png"/>
  <Override PartName="/ppt/media/image5.png" ContentType="image/png"/>
  <Override PartName="/ppt/media/image301.png" ContentType="image/png"/>
  <Override PartName="/ppt/media/image72.png" ContentType="image/png"/>
  <Override PartName="/ppt/media/image6.png" ContentType="image/png"/>
  <Override PartName="/ppt/media/image302.png" ContentType="image/png"/>
  <Override PartName="/ppt/media/image73.png" ContentType="image/png"/>
  <Override PartName="/ppt/media/image7.png" ContentType="image/png"/>
  <Override PartName="/ppt/media/image303.png" ContentType="image/png"/>
  <Override PartName="/ppt/media/image74.png" ContentType="image/png"/>
  <Override PartName="/ppt/media/image8.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100.png" ContentType="image/png"/>
  <Override PartName="/ppt/media/image28.png" ContentType="image/png"/>
  <Override PartName="/ppt/media/image101.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media/image110.png" ContentType="image/png"/>
  <Override PartName="/ppt/media/image38.png" ContentType="image/png"/>
  <Override PartName="/ppt/media/image111.png" ContentType="image/png"/>
  <Override PartName="/ppt/media/image39.png" ContentType="image/png"/>
  <Override PartName="/ppt/media/image40.png" ContentType="image/png"/>
  <Override PartName="/ppt/media/image41.png" ContentType="image/png"/>
  <Override PartName="/ppt/media/image42.png" ContentType="image/png"/>
  <Override PartName="/ppt/media/image43.png" ContentType="image/png"/>
  <Override PartName="/ppt/media/image44.png" ContentType="image/png"/>
  <Override PartName="/ppt/media/image45.png" ContentType="image/png"/>
  <Override PartName="/ppt/media/image46.png" ContentType="image/png"/>
  <Override PartName="/ppt/media/image47.png" ContentType="image/png"/>
  <Override PartName="/ppt/media/image48.png" ContentType="image/png"/>
  <Override PartName="/ppt/media/image120.png" ContentType="image/png"/>
  <Override PartName="/ppt/media/image49.png" ContentType="image/png"/>
  <Override PartName="/ppt/media/image121.png" ContentType="image/png"/>
  <Override PartName="/ppt/media/image50.png" ContentType="image/png"/>
  <Override PartName="/ppt/media/image51.png" ContentType="image/png"/>
  <Override PartName="/ppt/media/image52.png" ContentType="image/png"/>
  <Override PartName="/ppt/media/image53.png" ContentType="image/png"/>
  <Override PartName="/ppt/media/image54.png" ContentType="image/png"/>
  <Override PartName="/ppt/media/image55.png" ContentType="image/png"/>
  <Override PartName="/ppt/media/image56.png" ContentType="image/png"/>
  <Override PartName="/ppt/media/image60.png" ContentType="image/png"/>
  <Override PartName="/ppt/media/image61.png" ContentType="image/png"/>
  <Override PartName="/ppt/media/image62.png" ContentType="image/png"/>
  <Override PartName="/ppt/media/image63.png" ContentType="image/png"/>
  <Override PartName="/ppt/media/image64.png" ContentType="image/png"/>
  <Override PartName="/ppt/media/image65.png" ContentType="image/png"/>
  <Override PartName="/ppt/media/image66.png" ContentType="image/png"/>
  <Override PartName="/ppt/media/image67.png" ContentType="image/png"/>
  <Override PartName="/ppt/media/image68.png" ContentType="image/png"/>
  <Override PartName="/ppt/media/image140.png" ContentType="image/png"/>
  <Override PartName="/ppt/media/image69.png" ContentType="image/png"/>
  <Override PartName="/ppt/media/image141.png" ContentType="image/png"/>
  <Override PartName="/ppt/media/image76.png" ContentType="image/png"/>
  <Override PartName="/ppt/media/image305.png" ContentType="image/png"/>
  <Override PartName="/ppt/media/image77.png" ContentType="image/png"/>
  <Override PartName="/ppt/media/image306.png" ContentType="image/png"/>
  <Override PartName="/ppt/media/image78.png" ContentType="image/png"/>
  <Override PartName="/ppt/media/image150.png" ContentType="image/png"/>
  <Override PartName="/ppt/media/image307.png" ContentType="image/png"/>
  <Override PartName="/ppt/media/image79.png" ContentType="image/png"/>
  <Override PartName="/ppt/media/image151.png" ContentType="image/png"/>
  <Override PartName="/ppt/media/image80.png" ContentType="image/png"/>
  <Override PartName="/ppt/media/image81.png" ContentType="image/png"/>
  <Override PartName="/ppt/media/image82.png" ContentType="image/png"/>
  <Override PartName="/ppt/media/image83.png" ContentType="image/png"/>
  <Override PartName="/ppt/media/image84.png" ContentType="image/png"/>
  <Override PartName="/ppt/media/image85.png" ContentType="image/png"/>
  <Override PartName="/ppt/media/image86.png" ContentType="image/png"/>
  <Override PartName="/ppt/media/image87.png" ContentType="image/png"/>
  <Override PartName="/ppt/media/image88.png" ContentType="image/png"/>
  <Override PartName="/ppt/media/image160.png" ContentType="image/png"/>
  <Override PartName="/ppt/media/image89.png" ContentType="image/png"/>
  <Override PartName="/ppt/media/image161.png" ContentType="image/png"/>
  <Override PartName="/ppt/media/image90.png" ContentType="image/png"/>
  <Override PartName="/ppt/media/image91.png" ContentType="image/png"/>
  <Override PartName="/ppt/media/image92.png" ContentType="image/png"/>
  <Override PartName="/ppt/media/image93.png" ContentType="image/png"/>
  <Override PartName="/ppt/media/image94.png" ContentType="image/png"/>
  <Override PartName="/ppt/media/image95.png" ContentType="image/png"/>
  <Override PartName="/ppt/media/image96.png" ContentType="image/png"/>
  <Override PartName="/ppt/media/image97.png" ContentType="image/png"/>
  <Override PartName="/ppt/media/image98.png" ContentType="image/png"/>
  <Override PartName="/ppt/media/image170.png" ContentType="image/png"/>
  <Override PartName="/ppt/media/image99.png" ContentType="image/png"/>
  <Override PartName="/ppt/media/image171.png" ContentType="image/png"/>
  <Override PartName="/ppt/media/image102.png" ContentType="image/png"/>
  <Override PartName="/ppt/media/image103.png" ContentType="image/png"/>
  <Override PartName="/ppt/media/image104.png" ContentType="image/png"/>
  <Override PartName="/ppt/media/image105.png" ContentType="image/png"/>
  <Override PartName="/ppt/media/image106.png" ContentType="image/png"/>
  <Override PartName="/ppt/media/image107.png" ContentType="image/png"/>
  <Override PartName="/ppt/media/image108.png" ContentType="image/png"/>
  <Override PartName="/ppt/media/image109.png" ContentType="image/png"/>
  <Override PartName="/ppt/media/image112.png" ContentType="image/png"/>
  <Override PartName="/ppt/media/image113.png" ContentType="image/png"/>
  <Override PartName="/ppt/media/image114.png" ContentType="image/png"/>
  <Override PartName="/ppt/media/image115.png" ContentType="image/png"/>
  <Override PartName="/ppt/media/image116.png" ContentType="image/png"/>
  <Override PartName="/ppt/media/image117.png" ContentType="image/png"/>
  <Override PartName="/ppt/media/image118.png" ContentType="image/png"/>
  <Override PartName="/ppt/media/image119.png" ContentType="image/png"/>
  <Override PartName="/ppt/media/image122.png" ContentType="image/png"/>
  <Override PartName="/ppt/media/image123.png" ContentType="image/png"/>
  <Override PartName="/ppt/media/image124.png" ContentType="image/png"/>
  <Override PartName="/ppt/media/image125.png" ContentType="image/png"/>
  <Override PartName="/ppt/media/image126.png" ContentType="image/png"/>
  <Override PartName="/ppt/media/image127.png" ContentType="image/png"/>
  <Override PartName="/ppt/media/image128.png" ContentType="image/png"/>
  <Override PartName="/ppt/media/image129.png" ContentType="image/png"/>
  <Override PartName="/ppt/media/image132.png" ContentType="image/png"/>
  <Override PartName="/ppt/media/image133.png" ContentType="image/png"/>
  <Override PartName="/ppt/media/image134.png" ContentType="image/png"/>
  <Override PartName="/ppt/media/image135.png" ContentType="image/png"/>
  <Override PartName="/ppt/media/image136.png" ContentType="image/png"/>
  <Override PartName="/ppt/media/image137.png" ContentType="image/png"/>
  <Override PartName="/ppt/media/image138.png" ContentType="image/png"/>
  <Override PartName="/ppt/media/image139.png" ContentType="image/png"/>
  <Override PartName="/ppt/media/image142.png" ContentType="image/png"/>
  <Override PartName="/ppt/media/image143.png" ContentType="image/png"/>
  <Override PartName="/ppt/media/image144.png" ContentType="image/png"/>
  <Override PartName="/ppt/media/image145.png" ContentType="image/png"/>
  <Override PartName="/ppt/media/image146.png" ContentType="image/png"/>
  <Override PartName="/ppt/media/image147.png" ContentType="image/png"/>
  <Override PartName="/ppt/media/image148.png" ContentType="image/png"/>
  <Override PartName="/ppt/media/image149.png" ContentType="image/png"/>
  <Override PartName="/ppt/media/image152.png" ContentType="image/png"/>
  <Override PartName="/ppt/media/image153.png" ContentType="image/png"/>
  <Override PartName="/ppt/media/image154.png" ContentType="image/png"/>
  <Override PartName="/ppt/media/image155.png" ContentType="image/png"/>
  <Override PartName="/ppt/media/image156.png" ContentType="image/png"/>
  <Override PartName="/ppt/media/image157.png" ContentType="image/png"/>
  <Override PartName="/ppt/media/image158.png" ContentType="image/png"/>
  <Override PartName="/ppt/media/image159.png" ContentType="image/png"/>
  <Override PartName="/ppt/media/image162.png" ContentType="image/png"/>
  <Override PartName="/ppt/media/image163.png" ContentType="image/png"/>
  <Override PartName="/ppt/media/image164.png" ContentType="image/png"/>
  <Override PartName="/ppt/media/image165.png" ContentType="image/png"/>
  <Override PartName="/ppt/media/image166.png" ContentType="image/png"/>
  <Override PartName="/ppt/media/image167.png" ContentType="image/png"/>
  <Override PartName="/ppt/media/image168.png" ContentType="image/png"/>
  <Override PartName="/ppt/media/image169.png" ContentType="image/png"/>
  <Override PartName="/ppt/media/image172.png" ContentType="image/png"/>
  <Override PartName="/ppt/media/image173.png" ContentType="image/png"/>
  <Override PartName="/ppt/media/image174.png" ContentType="image/png"/>
  <Override PartName="/ppt/media/image175.png" ContentType="image/png"/>
  <Override PartName="/ppt/media/image176.png" ContentType="image/png"/>
  <Override PartName="/ppt/media/image177.png" ContentType="image/png"/>
  <Override PartName="/ppt/media/image178.png" ContentType="image/png"/>
  <Override PartName="/ppt/media/image179.png" ContentType="image/png"/>
  <Override PartName="/ppt/media/image180.png" ContentType="image/png"/>
  <Override PartName="/ppt/media/image181.png" ContentType="image/png"/>
  <Override PartName="/ppt/media/image182.png" ContentType="image/png"/>
  <Override PartName="/ppt/media/image183.png" ContentType="image/png"/>
  <Override PartName="/ppt/media/image184.png" ContentType="image/png"/>
  <Override PartName="/ppt/media/image185.png" ContentType="image/png"/>
  <Override PartName="/ppt/media/image186.png" ContentType="image/png"/>
  <Override PartName="/ppt/media/image187.png" ContentType="image/png"/>
  <Override PartName="/ppt/media/image188.png" ContentType="image/png"/>
  <Override PartName="/ppt/media/image189.png" ContentType="image/png"/>
  <Override PartName="/ppt/media/image190.png" ContentType="image/png"/>
  <Override PartName="/ppt/media/image191.png" ContentType="image/png"/>
  <Override PartName="/ppt/media/image192.png" ContentType="image/png"/>
  <Override PartName="/ppt/media/image193.png" ContentType="image/png"/>
  <Override PartName="/ppt/media/image194.png" ContentType="image/png"/>
  <Override PartName="/ppt/media/image195.png" ContentType="image/png"/>
  <Override PartName="/ppt/media/image196.png" ContentType="image/png"/>
  <Override PartName="/ppt/media/image197.png" ContentType="image/png"/>
  <Override PartName="/ppt/media/image198.png" ContentType="image/png"/>
  <Override PartName="/ppt/media/image199.png" ContentType="image/png"/>
  <Override PartName="/ppt/media/image200.png" ContentType="image/png"/>
  <Override PartName="/ppt/media/image201.png" ContentType="image/png"/>
  <Override PartName="/ppt/media/image202.png" ContentType="image/png"/>
  <Override PartName="/ppt/media/image203.png" ContentType="image/png"/>
  <Override PartName="/ppt/media/image204.png" ContentType="image/png"/>
  <Override PartName="/ppt/media/image205.png" ContentType="image/png"/>
  <Override PartName="/ppt/media/image206.png" ContentType="image/png"/>
  <Override PartName="/ppt/media/image207.png" ContentType="image/png"/>
  <Override PartName="/ppt/media/image208.png" ContentType="image/png"/>
  <Override PartName="/ppt/media/image209.png" ContentType="image/png"/>
  <Override PartName="/ppt/media/image210.png" ContentType="image/png"/>
  <Override PartName="/ppt/media/image211.png" ContentType="image/png"/>
  <Override PartName="/ppt/media/image212.png" ContentType="image/png"/>
  <Override PartName="/ppt/media/image213.png" ContentType="image/png"/>
  <Override PartName="/ppt/media/image214.png" ContentType="image/png"/>
  <Override PartName="/ppt/media/image215.png" ContentType="image/png"/>
  <Override PartName="/ppt/media/image216.png" ContentType="image/png"/>
  <Override PartName="/ppt/media/image217.png" ContentType="image/png"/>
  <Override PartName="/ppt/media/image218.png" ContentType="image/png"/>
  <Override PartName="/ppt/media/image219.png" ContentType="image/png"/>
  <Override PartName="/ppt/media/image220.png" ContentType="image/png"/>
  <Override PartName="/ppt/media/image221.png" ContentType="image/png"/>
  <Override PartName="/ppt/media/image222.png" ContentType="image/png"/>
  <Override PartName="/ppt/media/image223.png" ContentType="image/png"/>
  <Override PartName="/ppt/media/image224.png" ContentType="image/png"/>
  <Override PartName="/ppt/media/image225.png" ContentType="image/png"/>
  <Override PartName="/ppt/media/image226.png" ContentType="image/png"/>
  <Override PartName="/ppt/media/image227.png" ContentType="image/png"/>
  <Override PartName="/ppt/media/image228.png" ContentType="image/png"/>
  <Override PartName="/ppt/media/image229.png" ContentType="image/png"/>
  <Override PartName="/ppt/media/image230.png" ContentType="image/png"/>
  <Override PartName="/ppt/media/image231.png" ContentType="image/png"/>
  <Override PartName="/ppt/media/image232.png" ContentType="image/png"/>
  <Override PartName="/ppt/media/image233.png" ContentType="image/png"/>
  <Override PartName="/ppt/media/image234.png" ContentType="image/png"/>
  <Override PartName="/ppt/media/image235.png" ContentType="image/png"/>
  <Override PartName="/ppt/media/image236.png" ContentType="image/png"/>
  <Override PartName="/ppt/media/image237.png" ContentType="image/png"/>
  <Override PartName="/ppt/media/image238.png" ContentType="image/png"/>
  <Override PartName="/ppt/media/image239.png" ContentType="image/png"/>
  <Override PartName="/ppt/media/image240.png" ContentType="image/png"/>
  <Override PartName="/ppt/media/image241.png" ContentType="image/png"/>
  <Override PartName="/ppt/media/image242.png" ContentType="image/png"/>
  <Override PartName="/ppt/media/image243.png" ContentType="image/png"/>
  <Override PartName="/ppt/media/image244.png" ContentType="image/png"/>
  <Override PartName="/ppt/media/image245.png" ContentType="image/png"/>
  <Override PartName="/ppt/media/image246.png" ContentType="image/png"/>
  <Override PartName="/ppt/media/image247.png" ContentType="image/png"/>
  <Override PartName="/ppt/media/image248.png" ContentType="image/png"/>
  <Override PartName="/ppt/media/image249.png" ContentType="image/png"/>
  <Override PartName="/ppt/media/image250.png" ContentType="image/png"/>
  <Override PartName="/ppt/media/image251.png" ContentType="image/png"/>
  <Override PartName="/ppt/media/image252.png" ContentType="image/png"/>
  <Override PartName="/ppt/media/image253.png" ContentType="image/png"/>
  <Override PartName="/ppt/media/image254.png" ContentType="image/png"/>
  <Override PartName="/ppt/media/image255.png" ContentType="image/png"/>
  <Override PartName="/ppt/media/image256.png" ContentType="image/png"/>
  <Override PartName="/ppt/media/image257.png" ContentType="image/png"/>
  <Override PartName="/ppt/media/image258.png" ContentType="image/png"/>
  <Override PartName="/ppt/media/image259.png" ContentType="image/png"/>
  <Override PartName="/ppt/media/image260.png" ContentType="image/png"/>
  <Override PartName="/ppt/media/image261.png" ContentType="image/png"/>
  <Override PartName="/ppt/media/image262.png" ContentType="image/png"/>
  <Override PartName="/ppt/media/image263.png" ContentType="image/png"/>
  <Override PartName="/ppt/media/image264.png" ContentType="image/png"/>
  <Override PartName="/ppt/media/image265.png" ContentType="image/png"/>
  <Override PartName="/ppt/media/image266.png" ContentType="image/png"/>
  <Override PartName="/ppt/media/image267.png" ContentType="image/png"/>
  <Override PartName="/ppt/media/image268.png" ContentType="image/png"/>
  <Override PartName="/ppt/media/image269.png" ContentType="image/png"/>
  <Override PartName="/ppt/media/image270.png" ContentType="image/png"/>
  <Override PartName="/ppt/media/image271.png" ContentType="image/png"/>
  <Override PartName="/ppt/media/image272.png" ContentType="image/png"/>
  <Override PartName="/ppt/media/image273.png" ContentType="image/png"/>
  <Override PartName="/ppt/media/image274.png" ContentType="image/png"/>
  <Override PartName="/ppt/media/image275.png" ContentType="image/png"/>
  <Override PartName="/ppt/media/image276.png" ContentType="image/png"/>
  <Override PartName="/ppt/media/image277.png" ContentType="image/png"/>
  <Override PartName="/ppt/media/image278.png" ContentType="image/png"/>
  <Override PartName="/ppt/media/image279.png" ContentType="image/png"/>
  <Override PartName="/ppt/media/image280.png" ContentType="image/png"/>
  <Override PartName="/ppt/media/image281.png" ContentType="image/png"/>
  <Override PartName="/ppt/media/image282.png" ContentType="image/png"/>
  <Override PartName="/ppt/media/image283.png" ContentType="image/png"/>
  <Override PartName="/ppt/media/image284.png" ContentType="image/png"/>
  <Override PartName="/ppt/media/image285.png" ContentType="image/png"/>
  <Override PartName="/ppt/media/image286.png" ContentType="image/png"/>
  <Override PartName="/ppt/media/image287.png" ContentType="image/png"/>
  <Override PartName="/ppt/media/image288.png" ContentType="image/png"/>
  <Override PartName="/ppt/media/image289.png" ContentType="image/png"/>
  <Override PartName="/ppt/media/image290.png" ContentType="image/png"/>
  <Override PartName="/ppt/media/image291.png" ContentType="image/png"/>
  <Override PartName="/ppt/media/image292.png" ContentType="image/png"/>
  <Override PartName="/ppt/media/image293.png" ContentType="image/png"/>
  <Override PartName="/ppt/media/image294.png" ContentType="image/png"/>
  <Override PartName="/ppt/media/image295.png" ContentType="image/png"/>
  <Override PartName="/ppt/media/image296.png" ContentType="image/png"/>
  <Override PartName="/ppt/media/image297.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9144000" cy="5715000"/>
  <p:notesSz cx="10058400" cy="7772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PlaceHolder 1"/>
          <p:cNvSpPr>
            <a:spLocks noGrp="1"/>
          </p:cNvSpPr>
          <p:nvPr>
            <p:ph type="sldImg"/>
          </p:nvPr>
        </p:nvSpPr>
        <p:spPr>
          <a:xfrm>
            <a:off x="533520" y="764280"/>
            <a:ext cx="6704640" cy="3771360"/>
          </a:xfrm>
          <a:prstGeom prst="rect">
            <a:avLst/>
          </a:prstGeom>
        </p:spPr>
        <p:txBody>
          <a:bodyPr lIns="0" rIns="0" tIns="0" bIns="0" anchor="ctr">
            <a:noAutofit/>
          </a:bodyPr>
          <a:p>
            <a:r>
              <a:rPr b="0" lang="es-CR" sz="1400" spc="-1" strike="noStrike">
                <a:solidFill>
                  <a:srgbClr val="000000"/>
                </a:solidFill>
                <a:latin typeface="Calibri"/>
              </a:rPr>
              <a:t>Pulse para desplazar la diapositiva</a:t>
            </a:r>
            <a:endParaRPr b="0" lang="es-CR" sz="1400" spc="-1" strike="noStrike">
              <a:solidFill>
                <a:srgbClr val="000000"/>
              </a:solidFill>
              <a:latin typeface="Calibri"/>
            </a:endParaRPr>
          </a:p>
        </p:txBody>
      </p:sp>
      <p:sp>
        <p:nvSpPr>
          <p:cNvPr id="83" name="PlaceHolder 2"/>
          <p:cNvSpPr>
            <a:spLocks noGrp="1"/>
          </p:cNvSpPr>
          <p:nvPr>
            <p:ph type="body"/>
          </p:nvPr>
        </p:nvSpPr>
        <p:spPr>
          <a:xfrm>
            <a:off x="777240" y="4777560"/>
            <a:ext cx="6217560" cy="4525920"/>
          </a:xfrm>
          <a:prstGeom prst="rect">
            <a:avLst/>
          </a:prstGeom>
        </p:spPr>
        <p:txBody>
          <a:bodyPr lIns="0" rIns="0" tIns="0" bIns="0">
            <a:noAutofit/>
          </a:bodyPr>
          <a:p>
            <a:r>
              <a:rPr b="0" lang="es-CR" sz="2000" spc="-1" strike="noStrike">
                <a:latin typeface="Arial"/>
              </a:rPr>
              <a:t>Pulse para editar el formato de las notas</a:t>
            </a:r>
            <a:endParaRPr b="0" lang="es-CR" sz="2000" spc="-1" strike="noStrike">
              <a:latin typeface="Arial"/>
            </a:endParaRPr>
          </a:p>
        </p:txBody>
      </p:sp>
      <p:sp>
        <p:nvSpPr>
          <p:cNvPr id="84" name="PlaceHolder 3"/>
          <p:cNvSpPr>
            <a:spLocks noGrp="1"/>
          </p:cNvSpPr>
          <p:nvPr>
            <p:ph type="hdr"/>
          </p:nvPr>
        </p:nvSpPr>
        <p:spPr>
          <a:xfrm>
            <a:off x="0" y="0"/>
            <a:ext cx="3372840" cy="502560"/>
          </a:xfrm>
          <a:prstGeom prst="rect">
            <a:avLst/>
          </a:prstGeom>
        </p:spPr>
        <p:txBody>
          <a:bodyPr lIns="0" rIns="0" tIns="0" bIns="0">
            <a:noAutofit/>
          </a:bodyPr>
          <a:p>
            <a:r>
              <a:rPr b="0" lang="es-CR" sz="1400" spc="-1" strike="noStrike">
                <a:latin typeface="Times New Roman"/>
              </a:rPr>
              <a:t>&lt;cabecera&gt;</a:t>
            </a:r>
            <a:endParaRPr b="0" lang="es-CR" sz="1400" spc="-1" strike="noStrike">
              <a:latin typeface="Times New Roman"/>
            </a:endParaRPr>
          </a:p>
        </p:txBody>
      </p:sp>
      <p:sp>
        <p:nvSpPr>
          <p:cNvPr id="85" name="PlaceHolder 4"/>
          <p:cNvSpPr>
            <a:spLocks noGrp="1"/>
          </p:cNvSpPr>
          <p:nvPr>
            <p:ph type="dt"/>
          </p:nvPr>
        </p:nvSpPr>
        <p:spPr>
          <a:xfrm>
            <a:off x="4399200" y="0"/>
            <a:ext cx="3372840" cy="502560"/>
          </a:xfrm>
          <a:prstGeom prst="rect">
            <a:avLst/>
          </a:prstGeom>
        </p:spPr>
        <p:txBody>
          <a:bodyPr lIns="0" rIns="0" tIns="0" bIns="0">
            <a:noAutofit/>
          </a:bodyPr>
          <a:p>
            <a:pPr algn="r"/>
            <a:r>
              <a:rPr b="0" lang="es-CR" sz="1400" spc="-1" strike="noStrike">
                <a:latin typeface="Times New Roman"/>
              </a:rPr>
              <a:t>&lt;fecha/hora&gt;</a:t>
            </a:r>
            <a:endParaRPr b="0" lang="es-CR" sz="1400" spc="-1" strike="noStrike">
              <a:latin typeface="Times New Roman"/>
            </a:endParaRPr>
          </a:p>
        </p:txBody>
      </p:sp>
      <p:sp>
        <p:nvSpPr>
          <p:cNvPr id="86" name="PlaceHolder 5"/>
          <p:cNvSpPr>
            <a:spLocks noGrp="1"/>
          </p:cNvSpPr>
          <p:nvPr>
            <p:ph type="ftr"/>
          </p:nvPr>
        </p:nvSpPr>
        <p:spPr>
          <a:xfrm>
            <a:off x="0" y="9555480"/>
            <a:ext cx="3372840" cy="502560"/>
          </a:xfrm>
          <a:prstGeom prst="rect">
            <a:avLst/>
          </a:prstGeom>
        </p:spPr>
        <p:txBody>
          <a:bodyPr lIns="0" rIns="0" tIns="0" bIns="0" anchor="b">
            <a:noAutofit/>
          </a:bodyPr>
          <a:p>
            <a:r>
              <a:rPr b="0" lang="es-CR" sz="1400" spc="-1" strike="noStrike">
                <a:latin typeface="Times New Roman"/>
              </a:rPr>
              <a:t>&lt;pie de página&gt;</a:t>
            </a:r>
            <a:endParaRPr b="0" lang="es-CR" sz="1400" spc="-1" strike="noStrike">
              <a:latin typeface="Times New Roman"/>
            </a:endParaRPr>
          </a:p>
        </p:txBody>
      </p:sp>
      <p:sp>
        <p:nvSpPr>
          <p:cNvPr id="87" name="PlaceHolder 6"/>
          <p:cNvSpPr>
            <a:spLocks noGrp="1"/>
          </p:cNvSpPr>
          <p:nvPr>
            <p:ph type="sldNum"/>
          </p:nvPr>
        </p:nvSpPr>
        <p:spPr>
          <a:xfrm>
            <a:off x="4399200" y="9555480"/>
            <a:ext cx="3372840" cy="502560"/>
          </a:xfrm>
          <a:prstGeom prst="rect">
            <a:avLst/>
          </a:prstGeom>
        </p:spPr>
        <p:txBody>
          <a:bodyPr lIns="0" rIns="0" tIns="0" bIns="0" anchor="b">
            <a:noAutofit/>
          </a:bodyPr>
          <a:p>
            <a:pPr algn="r"/>
            <a:fld id="{89A90068-447A-4A15-A08C-1E1C727DA1DB}" type="slidenum">
              <a:rPr b="0" lang="es-CR" sz="1400" spc="-1" strike="noStrike">
                <a:latin typeface="Times New Roman"/>
              </a:rPr>
              <a:t>&lt;número&gt;</a:t>
            </a:fld>
            <a:endParaRPr b="0" lang="es-C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2" name="PlaceHolder 1"/>
          <p:cNvSpPr>
            <a:spLocks noGrp="1"/>
          </p:cNvSpPr>
          <p:nvPr>
            <p:ph type="sldImg"/>
          </p:nvPr>
        </p:nvSpPr>
        <p:spPr>
          <a:xfrm>
            <a:off x="2697120" y="582480"/>
            <a:ext cx="4663800" cy="2914200"/>
          </a:xfrm>
          <a:prstGeom prst="rect">
            <a:avLst/>
          </a:prstGeom>
        </p:spPr>
      </p:sp>
      <p:sp>
        <p:nvSpPr>
          <p:cNvPr id="1533" name="PlaceHolder 2"/>
          <p:cNvSpPr>
            <a:spLocks noGrp="1"/>
          </p:cNvSpPr>
          <p:nvPr>
            <p:ph type="body"/>
          </p:nvPr>
        </p:nvSpPr>
        <p:spPr>
          <a:xfrm>
            <a:off x="1006560" y="3692520"/>
            <a:ext cx="8044920" cy="3497040"/>
          </a:xfrm>
          <a:prstGeom prst="rect">
            <a:avLst/>
          </a:prstGeom>
        </p:spPr>
        <p:txBody>
          <a:bodyPr>
            <a:normAutofit/>
          </a:bodyPr>
          <a:p>
            <a:endParaRPr b="0" lang="es-CR" sz="2000" spc="-1" strike="noStrike">
              <a:latin typeface="Arial"/>
            </a:endParaRPr>
          </a:p>
        </p:txBody>
      </p:sp>
      <p:sp>
        <p:nvSpPr>
          <p:cNvPr id="1534" name="TextShape 3"/>
          <p:cNvSpPr txBox="1"/>
          <p:nvPr/>
        </p:nvSpPr>
        <p:spPr>
          <a:xfrm>
            <a:off x="5697360" y="7381800"/>
            <a:ext cx="4358880" cy="388440"/>
          </a:xfrm>
          <a:prstGeom prst="rect">
            <a:avLst/>
          </a:prstGeom>
          <a:noFill/>
          <a:ln>
            <a:noFill/>
          </a:ln>
        </p:spPr>
        <p:txBody>
          <a:bodyPr anchor="b">
            <a:noAutofit/>
          </a:bodyPr>
          <a:p>
            <a:pPr algn="r">
              <a:lnSpc>
                <a:spcPct val="100000"/>
              </a:lnSpc>
            </a:pPr>
            <a:fld id="{F640AB70-46E2-4AF5-9D44-6F19A8924650}" type="slidenum">
              <a:rPr b="0" lang="es-CR" sz="1200" spc="-1" strike="noStrike">
                <a:solidFill>
                  <a:srgbClr val="000000"/>
                </a:solidFill>
                <a:latin typeface="+mn-lt"/>
                <a:ea typeface="+mn-ea"/>
              </a:rPr>
              <a:t>&lt;número&gt;</a:t>
            </a:fld>
            <a:endParaRPr b="0" lang="es-CR"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265680" y="755280"/>
            <a:ext cx="2621520" cy="214920"/>
          </a:xfrm>
          <a:prstGeom prst="rect">
            <a:avLst/>
          </a:prstGeom>
        </p:spPr>
        <p:txBody>
          <a:bodyPr lIns="0" rIns="0" tIns="0" bIns="0" anchor="ctr">
            <a:noAutofit/>
          </a:bodyPr>
          <a:p>
            <a:endParaRPr b="0" lang="es-CR" sz="1400" spc="-1" strike="noStrike">
              <a:solidFill>
                <a:srgbClr val="000000"/>
              </a:solidFill>
              <a:latin typeface="Calibri"/>
            </a:endParaRPr>
          </a:p>
        </p:txBody>
      </p:sp>
      <p:sp>
        <p:nvSpPr>
          <p:cNvPr id="27" name="PlaceHolder 2"/>
          <p:cNvSpPr>
            <a:spLocks noGrp="1"/>
          </p:cNvSpPr>
          <p:nvPr>
            <p:ph type="body"/>
          </p:nvPr>
        </p:nvSpPr>
        <p:spPr>
          <a:xfrm>
            <a:off x="604800" y="2076480"/>
            <a:ext cx="7934040" cy="153720"/>
          </a:xfrm>
          <a:prstGeom prst="rect">
            <a:avLst/>
          </a:prstGeom>
        </p:spPr>
        <p:txBody>
          <a:bodyPr lIns="0" rIns="0" tIns="0" bIns="0">
            <a:normAutofit fontScale="54000"/>
          </a:bodyPr>
          <a:p>
            <a:endParaRPr b="0" lang="es-CR" sz="1800" spc="-1" strike="noStrike">
              <a:solidFill>
                <a:srgbClr val="000000"/>
              </a:solidFill>
              <a:latin typeface="Calibri"/>
            </a:endParaRPr>
          </a:p>
        </p:txBody>
      </p:sp>
      <p:sp>
        <p:nvSpPr>
          <p:cNvPr id="28" name="PlaceHolder 3"/>
          <p:cNvSpPr>
            <a:spLocks noGrp="1"/>
          </p:cNvSpPr>
          <p:nvPr>
            <p:ph type="body"/>
          </p:nvPr>
        </p:nvSpPr>
        <p:spPr>
          <a:xfrm>
            <a:off x="604800" y="2245320"/>
            <a:ext cx="7934040" cy="153720"/>
          </a:xfrm>
          <a:prstGeom prst="rect">
            <a:avLst/>
          </a:prstGeom>
        </p:spPr>
        <p:txBody>
          <a:bodyPr lIns="0" rIns="0" tIns="0" bIns="0">
            <a:normAutofit fontScale="54000"/>
          </a:bodyPr>
          <a:p>
            <a:endParaRPr b="0" lang="es-CR" sz="18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265680" y="755280"/>
            <a:ext cx="2621520" cy="214920"/>
          </a:xfrm>
          <a:prstGeom prst="rect">
            <a:avLst/>
          </a:prstGeom>
        </p:spPr>
        <p:txBody>
          <a:bodyPr lIns="0" rIns="0" tIns="0" bIns="0" anchor="ctr">
            <a:noAutofit/>
          </a:bodyPr>
          <a:p>
            <a:endParaRPr b="0" lang="es-CR" sz="1400" spc="-1" strike="noStrike">
              <a:solidFill>
                <a:srgbClr val="000000"/>
              </a:solidFill>
              <a:latin typeface="Calibri"/>
            </a:endParaRPr>
          </a:p>
        </p:txBody>
      </p:sp>
      <p:sp>
        <p:nvSpPr>
          <p:cNvPr id="30" name="PlaceHolder 2"/>
          <p:cNvSpPr>
            <a:spLocks noGrp="1"/>
          </p:cNvSpPr>
          <p:nvPr>
            <p:ph type="body"/>
          </p:nvPr>
        </p:nvSpPr>
        <p:spPr>
          <a:xfrm>
            <a:off x="604800" y="2076480"/>
            <a:ext cx="3871800" cy="153720"/>
          </a:xfrm>
          <a:prstGeom prst="rect">
            <a:avLst/>
          </a:prstGeom>
        </p:spPr>
        <p:txBody>
          <a:bodyPr lIns="0" rIns="0" tIns="0" bIns="0">
            <a:normAutofit fontScale="54000"/>
          </a:bodyPr>
          <a:p>
            <a:endParaRPr b="0" lang="es-CR" sz="1800" spc="-1" strike="noStrike">
              <a:solidFill>
                <a:srgbClr val="000000"/>
              </a:solidFill>
              <a:latin typeface="Calibri"/>
            </a:endParaRPr>
          </a:p>
        </p:txBody>
      </p:sp>
      <p:sp>
        <p:nvSpPr>
          <p:cNvPr id="31" name="PlaceHolder 3"/>
          <p:cNvSpPr>
            <a:spLocks noGrp="1"/>
          </p:cNvSpPr>
          <p:nvPr>
            <p:ph type="body"/>
          </p:nvPr>
        </p:nvSpPr>
        <p:spPr>
          <a:xfrm>
            <a:off x="4670640" y="2076480"/>
            <a:ext cx="3871800" cy="153720"/>
          </a:xfrm>
          <a:prstGeom prst="rect">
            <a:avLst/>
          </a:prstGeom>
        </p:spPr>
        <p:txBody>
          <a:bodyPr lIns="0" rIns="0" tIns="0" bIns="0">
            <a:normAutofit fontScale="54000"/>
          </a:bodyPr>
          <a:p>
            <a:endParaRPr b="0" lang="es-CR" sz="1800" spc="-1" strike="noStrike">
              <a:solidFill>
                <a:srgbClr val="000000"/>
              </a:solidFill>
              <a:latin typeface="Calibri"/>
            </a:endParaRPr>
          </a:p>
        </p:txBody>
      </p:sp>
      <p:sp>
        <p:nvSpPr>
          <p:cNvPr id="32" name="PlaceHolder 4"/>
          <p:cNvSpPr>
            <a:spLocks noGrp="1"/>
          </p:cNvSpPr>
          <p:nvPr>
            <p:ph type="body"/>
          </p:nvPr>
        </p:nvSpPr>
        <p:spPr>
          <a:xfrm>
            <a:off x="604800" y="2245320"/>
            <a:ext cx="3871800" cy="153720"/>
          </a:xfrm>
          <a:prstGeom prst="rect">
            <a:avLst/>
          </a:prstGeom>
        </p:spPr>
        <p:txBody>
          <a:bodyPr lIns="0" rIns="0" tIns="0" bIns="0">
            <a:normAutofit fontScale="54000"/>
          </a:bodyPr>
          <a:p>
            <a:endParaRPr b="0" lang="es-CR" sz="1800" spc="-1" strike="noStrike">
              <a:solidFill>
                <a:srgbClr val="000000"/>
              </a:solidFill>
              <a:latin typeface="Calibri"/>
            </a:endParaRPr>
          </a:p>
        </p:txBody>
      </p:sp>
      <p:sp>
        <p:nvSpPr>
          <p:cNvPr id="33" name="PlaceHolder 5"/>
          <p:cNvSpPr>
            <a:spLocks noGrp="1"/>
          </p:cNvSpPr>
          <p:nvPr>
            <p:ph type="body"/>
          </p:nvPr>
        </p:nvSpPr>
        <p:spPr>
          <a:xfrm>
            <a:off x="4670640" y="2245320"/>
            <a:ext cx="3871800" cy="153720"/>
          </a:xfrm>
          <a:prstGeom prst="rect">
            <a:avLst/>
          </a:prstGeom>
        </p:spPr>
        <p:txBody>
          <a:bodyPr lIns="0" rIns="0" tIns="0" bIns="0">
            <a:normAutofit fontScale="54000"/>
          </a:bodyPr>
          <a:p>
            <a:endParaRPr b="0" lang="es-CR" sz="18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265680" y="755280"/>
            <a:ext cx="2621520" cy="214920"/>
          </a:xfrm>
          <a:prstGeom prst="rect">
            <a:avLst/>
          </a:prstGeom>
        </p:spPr>
        <p:txBody>
          <a:bodyPr lIns="0" rIns="0" tIns="0" bIns="0" anchor="ctr">
            <a:noAutofit/>
          </a:bodyPr>
          <a:p>
            <a:endParaRPr b="0" lang="es-CR" sz="1400" spc="-1" strike="noStrike">
              <a:solidFill>
                <a:srgbClr val="000000"/>
              </a:solidFill>
              <a:latin typeface="Calibri"/>
            </a:endParaRPr>
          </a:p>
        </p:txBody>
      </p:sp>
      <p:sp>
        <p:nvSpPr>
          <p:cNvPr id="35" name="PlaceHolder 2"/>
          <p:cNvSpPr>
            <a:spLocks noGrp="1"/>
          </p:cNvSpPr>
          <p:nvPr>
            <p:ph type="body"/>
          </p:nvPr>
        </p:nvSpPr>
        <p:spPr>
          <a:xfrm>
            <a:off x="604800" y="2076480"/>
            <a:ext cx="2554560" cy="153720"/>
          </a:xfrm>
          <a:prstGeom prst="rect">
            <a:avLst/>
          </a:prstGeom>
        </p:spPr>
        <p:txBody>
          <a:bodyPr lIns="0" rIns="0" tIns="0" bIns="0">
            <a:normAutofit fontScale="18000"/>
          </a:bodyPr>
          <a:p>
            <a:endParaRPr b="0" lang="es-CR" sz="1800" spc="-1" strike="noStrike">
              <a:solidFill>
                <a:srgbClr val="000000"/>
              </a:solidFill>
              <a:latin typeface="Calibri"/>
            </a:endParaRPr>
          </a:p>
        </p:txBody>
      </p:sp>
      <p:sp>
        <p:nvSpPr>
          <p:cNvPr id="36" name="PlaceHolder 3"/>
          <p:cNvSpPr>
            <a:spLocks noGrp="1"/>
          </p:cNvSpPr>
          <p:nvPr>
            <p:ph type="body"/>
          </p:nvPr>
        </p:nvSpPr>
        <p:spPr>
          <a:xfrm>
            <a:off x="3287520" y="2076480"/>
            <a:ext cx="2554560" cy="153720"/>
          </a:xfrm>
          <a:prstGeom prst="rect">
            <a:avLst/>
          </a:prstGeom>
        </p:spPr>
        <p:txBody>
          <a:bodyPr lIns="0" rIns="0" tIns="0" bIns="0">
            <a:normAutofit fontScale="18000"/>
          </a:bodyPr>
          <a:p>
            <a:endParaRPr b="0" lang="es-CR" sz="1800" spc="-1" strike="noStrike">
              <a:solidFill>
                <a:srgbClr val="000000"/>
              </a:solidFill>
              <a:latin typeface="Calibri"/>
            </a:endParaRPr>
          </a:p>
        </p:txBody>
      </p:sp>
      <p:sp>
        <p:nvSpPr>
          <p:cNvPr id="37" name="PlaceHolder 4"/>
          <p:cNvSpPr>
            <a:spLocks noGrp="1"/>
          </p:cNvSpPr>
          <p:nvPr>
            <p:ph type="body"/>
          </p:nvPr>
        </p:nvSpPr>
        <p:spPr>
          <a:xfrm>
            <a:off x="5970240" y="2076480"/>
            <a:ext cx="2554560" cy="153720"/>
          </a:xfrm>
          <a:prstGeom prst="rect">
            <a:avLst/>
          </a:prstGeom>
        </p:spPr>
        <p:txBody>
          <a:bodyPr lIns="0" rIns="0" tIns="0" bIns="0">
            <a:normAutofit fontScale="18000"/>
          </a:bodyPr>
          <a:p>
            <a:endParaRPr b="0" lang="es-CR" sz="1800" spc="-1" strike="noStrike">
              <a:solidFill>
                <a:srgbClr val="000000"/>
              </a:solidFill>
              <a:latin typeface="Calibri"/>
            </a:endParaRPr>
          </a:p>
        </p:txBody>
      </p:sp>
      <p:sp>
        <p:nvSpPr>
          <p:cNvPr id="38" name="PlaceHolder 5"/>
          <p:cNvSpPr>
            <a:spLocks noGrp="1"/>
          </p:cNvSpPr>
          <p:nvPr>
            <p:ph type="body"/>
          </p:nvPr>
        </p:nvSpPr>
        <p:spPr>
          <a:xfrm>
            <a:off x="604800" y="2245320"/>
            <a:ext cx="2554560" cy="153720"/>
          </a:xfrm>
          <a:prstGeom prst="rect">
            <a:avLst/>
          </a:prstGeom>
        </p:spPr>
        <p:txBody>
          <a:bodyPr lIns="0" rIns="0" tIns="0" bIns="0">
            <a:normAutofit fontScale="18000"/>
          </a:bodyPr>
          <a:p>
            <a:endParaRPr b="0" lang="es-CR" sz="1800" spc="-1" strike="noStrike">
              <a:solidFill>
                <a:srgbClr val="000000"/>
              </a:solidFill>
              <a:latin typeface="Calibri"/>
            </a:endParaRPr>
          </a:p>
        </p:txBody>
      </p:sp>
      <p:sp>
        <p:nvSpPr>
          <p:cNvPr id="39" name="PlaceHolder 6"/>
          <p:cNvSpPr>
            <a:spLocks noGrp="1"/>
          </p:cNvSpPr>
          <p:nvPr>
            <p:ph type="body"/>
          </p:nvPr>
        </p:nvSpPr>
        <p:spPr>
          <a:xfrm>
            <a:off x="3287520" y="2245320"/>
            <a:ext cx="2554560" cy="153720"/>
          </a:xfrm>
          <a:prstGeom prst="rect">
            <a:avLst/>
          </a:prstGeom>
        </p:spPr>
        <p:txBody>
          <a:bodyPr lIns="0" rIns="0" tIns="0" bIns="0">
            <a:normAutofit fontScale="18000"/>
          </a:bodyPr>
          <a:p>
            <a:endParaRPr b="0" lang="es-CR" sz="1800" spc="-1" strike="noStrike">
              <a:solidFill>
                <a:srgbClr val="000000"/>
              </a:solidFill>
              <a:latin typeface="Calibri"/>
            </a:endParaRPr>
          </a:p>
        </p:txBody>
      </p:sp>
      <p:sp>
        <p:nvSpPr>
          <p:cNvPr id="40" name="PlaceHolder 7"/>
          <p:cNvSpPr>
            <a:spLocks noGrp="1"/>
          </p:cNvSpPr>
          <p:nvPr>
            <p:ph type="body"/>
          </p:nvPr>
        </p:nvSpPr>
        <p:spPr>
          <a:xfrm>
            <a:off x="5970240" y="2245320"/>
            <a:ext cx="2554560" cy="153720"/>
          </a:xfrm>
          <a:prstGeom prst="rect">
            <a:avLst/>
          </a:prstGeom>
        </p:spPr>
        <p:txBody>
          <a:bodyPr lIns="0" rIns="0" tIns="0" bIns="0">
            <a:normAutofit fontScale="18000"/>
          </a:bodyPr>
          <a:p>
            <a:endParaRPr b="0" lang="es-CR" sz="18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265680" y="755280"/>
            <a:ext cx="2621520" cy="214920"/>
          </a:xfrm>
          <a:prstGeom prst="rect">
            <a:avLst/>
          </a:prstGeom>
        </p:spPr>
        <p:txBody>
          <a:bodyPr lIns="0" rIns="0" tIns="0" bIns="0" anchor="ctr">
            <a:noAutofit/>
          </a:bodyPr>
          <a:p>
            <a:endParaRPr b="0" lang="es-CR" sz="1400" spc="-1" strike="noStrike">
              <a:solidFill>
                <a:srgbClr val="000000"/>
              </a:solidFill>
              <a:latin typeface="Calibri"/>
            </a:endParaRPr>
          </a:p>
        </p:txBody>
      </p:sp>
      <p:sp>
        <p:nvSpPr>
          <p:cNvPr id="47" name="PlaceHolder 2"/>
          <p:cNvSpPr>
            <a:spLocks noGrp="1"/>
          </p:cNvSpPr>
          <p:nvPr>
            <p:ph type="subTitle"/>
          </p:nvPr>
        </p:nvSpPr>
        <p:spPr>
          <a:xfrm>
            <a:off x="604800" y="2009880"/>
            <a:ext cx="7934040" cy="456120"/>
          </a:xfrm>
          <a:prstGeom prst="rect">
            <a:avLst/>
          </a:prstGeom>
        </p:spPr>
        <p:txBody>
          <a:bodyPr lIns="0" rIns="0" tIns="0" bIns="0" anchor="ctr">
            <a:noAutofit/>
          </a:bodyPr>
          <a:p>
            <a:pPr algn="ctr"/>
            <a:endParaRPr b="0" lang="es-C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265680" y="755280"/>
            <a:ext cx="2621520" cy="214920"/>
          </a:xfrm>
          <a:prstGeom prst="rect">
            <a:avLst/>
          </a:prstGeom>
        </p:spPr>
        <p:txBody>
          <a:bodyPr lIns="0" rIns="0" tIns="0" bIns="0" anchor="ctr">
            <a:noAutofit/>
          </a:bodyPr>
          <a:p>
            <a:endParaRPr b="0" lang="es-CR" sz="1400" spc="-1" strike="noStrike">
              <a:solidFill>
                <a:srgbClr val="000000"/>
              </a:solidFill>
              <a:latin typeface="Calibri"/>
            </a:endParaRPr>
          </a:p>
        </p:txBody>
      </p:sp>
      <p:sp>
        <p:nvSpPr>
          <p:cNvPr id="49" name="PlaceHolder 2"/>
          <p:cNvSpPr>
            <a:spLocks noGrp="1"/>
          </p:cNvSpPr>
          <p:nvPr>
            <p:ph type="body"/>
          </p:nvPr>
        </p:nvSpPr>
        <p:spPr>
          <a:xfrm>
            <a:off x="604800" y="2076480"/>
            <a:ext cx="7934040" cy="322920"/>
          </a:xfrm>
          <a:prstGeom prst="rect">
            <a:avLst/>
          </a:prstGeom>
        </p:spPr>
        <p:txBody>
          <a:bodyPr lIns="0" rIns="0" tIns="0" bIns="0">
            <a:normAutofit/>
          </a:bodyPr>
          <a:p>
            <a:endParaRPr b="0" lang="es-CR" sz="18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265680" y="755280"/>
            <a:ext cx="2621520" cy="214920"/>
          </a:xfrm>
          <a:prstGeom prst="rect">
            <a:avLst/>
          </a:prstGeom>
        </p:spPr>
        <p:txBody>
          <a:bodyPr lIns="0" rIns="0" tIns="0" bIns="0" anchor="ctr">
            <a:noAutofit/>
          </a:bodyPr>
          <a:p>
            <a:endParaRPr b="0" lang="es-CR" sz="1400" spc="-1" strike="noStrike">
              <a:solidFill>
                <a:srgbClr val="000000"/>
              </a:solidFill>
              <a:latin typeface="Calibri"/>
            </a:endParaRPr>
          </a:p>
        </p:txBody>
      </p:sp>
      <p:sp>
        <p:nvSpPr>
          <p:cNvPr id="51" name="PlaceHolder 2"/>
          <p:cNvSpPr>
            <a:spLocks noGrp="1"/>
          </p:cNvSpPr>
          <p:nvPr>
            <p:ph type="body"/>
          </p:nvPr>
        </p:nvSpPr>
        <p:spPr>
          <a:xfrm>
            <a:off x="604800" y="2076480"/>
            <a:ext cx="3871800" cy="322920"/>
          </a:xfrm>
          <a:prstGeom prst="rect">
            <a:avLst/>
          </a:prstGeom>
        </p:spPr>
        <p:txBody>
          <a:bodyPr lIns="0" rIns="0" tIns="0" bIns="0">
            <a:normAutofit/>
          </a:bodyPr>
          <a:p>
            <a:endParaRPr b="0" lang="es-CR" sz="1800" spc="-1" strike="noStrike">
              <a:solidFill>
                <a:srgbClr val="000000"/>
              </a:solidFill>
              <a:latin typeface="Calibri"/>
            </a:endParaRPr>
          </a:p>
        </p:txBody>
      </p:sp>
      <p:sp>
        <p:nvSpPr>
          <p:cNvPr id="52" name="PlaceHolder 3"/>
          <p:cNvSpPr>
            <a:spLocks noGrp="1"/>
          </p:cNvSpPr>
          <p:nvPr>
            <p:ph type="body"/>
          </p:nvPr>
        </p:nvSpPr>
        <p:spPr>
          <a:xfrm>
            <a:off x="4670640" y="2076480"/>
            <a:ext cx="3871800" cy="322920"/>
          </a:xfrm>
          <a:prstGeom prst="rect">
            <a:avLst/>
          </a:prstGeom>
        </p:spPr>
        <p:txBody>
          <a:bodyPr lIns="0" rIns="0" tIns="0" bIns="0">
            <a:normAutofit/>
          </a:bodyPr>
          <a:p>
            <a:endParaRPr b="0" lang="es-CR" sz="18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265680" y="755280"/>
            <a:ext cx="2621520" cy="214920"/>
          </a:xfrm>
          <a:prstGeom prst="rect">
            <a:avLst/>
          </a:prstGeom>
        </p:spPr>
        <p:txBody>
          <a:bodyPr lIns="0" rIns="0" tIns="0" bIns="0" anchor="ctr">
            <a:noAutofit/>
          </a:bodyPr>
          <a:p>
            <a:endParaRPr b="0" lang="es-CR" sz="14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265680" y="755280"/>
            <a:ext cx="2621520" cy="997560"/>
          </a:xfrm>
          <a:prstGeom prst="rect">
            <a:avLst/>
          </a:prstGeom>
        </p:spPr>
        <p:txBody>
          <a:bodyPr lIns="0" rIns="0" tIns="0" bIns="0" anchor="ctr">
            <a:noAutofit/>
          </a:bodyPr>
          <a:p>
            <a:pPr algn="ctr"/>
            <a:endParaRPr b="0" lang="es-C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265680" y="755280"/>
            <a:ext cx="2621520" cy="214920"/>
          </a:xfrm>
          <a:prstGeom prst="rect">
            <a:avLst/>
          </a:prstGeom>
        </p:spPr>
        <p:txBody>
          <a:bodyPr lIns="0" rIns="0" tIns="0" bIns="0" anchor="ctr">
            <a:noAutofit/>
          </a:bodyPr>
          <a:p>
            <a:endParaRPr b="0" lang="es-CR" sz="1400" spc="-1" strike="noStrike">
              <a:solidFill>
                <a:srgbClr val="000000"/>
              </a:solidFill>
              <a:latin typeface="Calibri"/>
            </a:endParaRPr>
          </a:p>
        </p:txBody>
      </p:sp>
      <p:sp>
        <p:nvSpPr>
          <p:cNvPr id="56" name="PlaceHolder 2"/>
          <p:cNvSpPr>
            <a:spLocks noGrp="1"/>
          </p:cNvSpPr>
          <p:nvPr>
            <p:ph type="body"/>
          </p:nvPr>
        </p:nvSpPr>
        <p:spPr>
          <a:xfrm>
            <a:off x="604800" y="2076480"/>
            <a:ext cx="3871800" cy="153720"/>
          </a:xfrm>
          <a:prstGeom prst="rect">
            <a:avLst/>
          </a:prstGeom>
        </p:spPr>
        <p:txBody>
          <a:bodyPr lIns="0" rIns="0" tIns="0" bIns="0">
            <a:normAutofit fontScale="54000"/>
          </a:bodyPr>
          <a:p>
            <a:endParaRPr b="0" lang="es-CR" sz="1800" spc="-1" strike="noStrike">
              <a:solidFill>
                <a:srgbClr val="000000"/>
              </a:solidFill>
              <a:latin typeface="Calibri"/>
            </a:endParaRPr>
          </a:p>
        </p:txBody>
      </p:sp>
      <p:sp>
        <p:nvSpPr>
          <p:cNvPr id="57" name="PlaceHolder 3"/>
          <p:cNvSpPr>
            <a:spLocks noGrp="1"/>
          </p:cNvSpPr>
          <p:nvPr>
            <p:ph type="body"/>
          </p:nvPr>
        </p:nvSpPr>
        <p:spPr>
          <a:xfrm>
            <a:off x="4670640" y="2076480"/>
            <a:ext cx="3871800" cy="322920"/>
          </a:xfrm>
          <a:prstGeom prst="rect">
            <a:avLst/>
          </a:prstGeom>
        </p:spPr>
        <p:txBody>
          <a:bodyPr lIns="0" rIns="0" tIns="0" bIns="0">
            <a:normAutofit/>
          </a:bodyPr>
          <a:p>
            <a:endParaRPr b="0" lang="es-CR" sz="1800" spc="-1" strike="noStrike">
              <a:solidFill>
                <a:srgbClr val="000000"/>
              </a:solidFill>
              <a:latin typeface="Calibri"/>
            </a:endParaRPr>
          </a:p>
        </p:txBody>
      </p:sp>
      <p:sp>
        <p:nvSpPr>
          <p:cNvPr id="58" name="PlaceHolder 4"/>
          <p:cNvSpPr>
            <a:spLocks noGrp="1"/>
          </p:cNvSpPr>
          <p:nvPr>
            <p:ph type="body"/>
          </p:nvPr>
        </p:nvSpPr>
        <p:spPr>
          <a:xfrm>
            <a:off x="604800" y="2245320"/>
            <a:ext cx="3871800" cy="153720"/>
          </a:xfrm>
          <a:prstGeom prst="rect">
            <a:avLst/>
          </a:prstGeom>
        </p:spPr>
        <p:txBody>
          <a:bodyPr lIns="0" rIns="0" tIns="0" bIns="0">
            <a:normAutofit fontScale="54000"/>
          </a:bodyPr>
          <a:p>
            <a:endParaRPr b="0" lang="es-CR" sz="18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265680" y="755280"/>
            <a:ext cx="2621520" cy="214920"/>
          </a:xfrm>
          <a:prstGeom prst="rect">
            <a:avLst/>
          </a:prstGeom>
        </p:spPr>
        <p:txBody>
          <a:bodyPr lIns="0" rIns="0" tIns="0" bIns="0" anchor="ctr">
            <a:noAutofit/>
          </a:bodyPr>
          <a:p>
            <a:endParaRPr b="0" lang="es-CR" sz="1400" spc="-1" strike="noStrike">
              <a:solidFill>
                <a:srgbClr val="000000"/>
              </a:solidFill>
              <a:latin typeface="Calibri"/>
            </a:endParaRPr>
          </a:p>
        </p:txBody>
      </p:sp>
      <p:sp>
        <p:nvSpPr>
          <p:cNvPr id="6" name="PlaceHolder 2"/>
          <p:cNvSpPr>
            <a:spLocks noGrp="1"/>
          </p:cNvSpPr>
          <p:nvPr>
            <p:ph type="subTitle"/>
          </p:nvPr>
        </p:nvSpPr>
        <p:spPr>
          <a:xfrm>
            <a:off x="604800" y="2009880"/>
            <a:ext cx="7934040" cy="456120"/>
          </a:xfrm>
          <a:prstGeom prst="rect">
            <a:avLst/>
          </a:prstGeom>
        </p:spPr>
        <p:txBody>
          <a:bodyPr lIns="0" rIns="0" tIns="0" bIns="0" anchor="ctr">
            <a:noAutofit/>
          </a:bodyPr>
          <a:p>
            <a:pPr algn="ctr"/>
            <a:endParaRPr b="0" lang="es-C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265680" y="755280"/>
            <a:ext cx="2621520" cy="214920"/>
          </a:xfrm>
          <a:prstGeom prst="rect">
            <a:avLst/>
          </a:prstGeom>
        </p:spPr>
        <p:txBody>
          <a:bodyPr lIns="0" rIns="0" tIns="0" bIns="0" anchor="ctr">
            <a:noAutofit/>
          </a:bodyPr>
          <a:p>
            <a:endParaRPr b="0" lang="es-CR" sz="1400" spc="-1" strike="noStrike">
              <a:solidFill>
                <a:srgbClr val="000000"/>
              </a:solidFill>
              <a:latin typeface="Calibri"/>
            </a:endParaRPr>
          </a:p>
        </p:txBody>
      </p:sp>
      <p:sp>
        <p:nvSpPr>
          <p:cNvPr id="60" name="PlaceHolder 2"/>
          <p:cNvSpPr>
            <a:spLocks noGrp="1"/>
          </p:cNvSpPr>
          <p:nvPr>
            <p:ph type="body"/>
          </p:nvPr>
        </p:nvSpPr>
        <p:spPr>
          <a:xfrm>
            <a:off x="604800" y="2076480"/>
            <a:ext cx="3871800" cy="322920"/>
          </a:xfrm>
          <a:prstGeom prst="rect">
            <a:avLst/>
          </a:prstGeom>
        </p:spPr>
        <p:txBody>
          <a:bodyPr lIns="0" rIns="0" tIns="0" bIns="0">
            <a:normAutofit/>
          </a:bodyPr>
          <a:p>
            <a:endParaRPr b="0" lang="es-CR" sz="1800" spc="-1" strike="noStrike">
              <a:solidFill>
                <a:srgbClr val="000000"/>
              </a:solidFill>
              <a:latin typeface="Calibri"/>
            </a:endParaRPr>
          </a:p>
        </p:txBody>
      </p:sp>
      <p:sp>
        <p:nvSpPr>
          <p:cNvPr id="61" name="PlaceHolder 3"/>
          <p:cNvSpPr>
            <a:spLocks noGrp="1"/>
          </p:cNvSpPr>
          <p:nvPr>
            <p:ph type="body"/>
          </p:nvPr>
        </p:nvSpPr>
        <p:spPr>
          <a:xfrm>
            <a:off x="4670640" y="2076480"/>
            <a:ext cx="3871800" cy="153720"/>
          </a:xfrm>
          <a:prstGeom prst="rect">
            <a:avLst/>
          </a:prstGeom>
        </p:spPr>
        <p:txBody>
          <a:bodyPr lIns="0" rIns="0" tIns="0" bIns="0">
            <a:normAutofit fontScale="54000"/>
          </a:bodyPr>
          <a:p>
            <a:endParaRPr b="0" lang="es-CR" sz="1800" spc="-1" strike="noStrike">
              <a:solidFill>
                <a:srgbClr val="000000"/>
              </a:solidFill>
              <a:latin typeface="Calibri"/>
            </a:endParaRPr>
          </a:p>
        </p:txBody>
      </p:sp>
      <p:sp>
        <p:nvSpPr>
          <p:cNvPr id="62" name="PlaceHolder 4"/>
          <p:cNvSpPr>
            <a:spLocks noGrp="1"/>
          </p:cNvSpPr>
          <p:nvPr>
            <p:ph type="body"/>
          </p:nvPr>
        </p:nvSpPr>
        <p:spPr>
          <a:xfrm>
            <a:off x="4670640" y="2245320"/>
            <a:ext cx="3871800" cy="153720"/>
          </a:xfrm>
          <a:prstGeom prst="rect">
            <a:avLst/>
          </a:prstGeom>
        </p:spPr>
        <p:txBody>
          <a:bodyPr lIns="0" rIns="0" tIns="0" bIns="0">
            <a:normAutofit fontScale="54000"/>
          </a:bodyPr>
          <a:p>
            <a:endParaRPr b="0" lang="es-CR" sz="18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265680" y="755280"/>
            <a:ext cx="2621520" cy="214920"/>
          </a:xfrm>
          <a:prstGeom prst="rect">
            <a:avLst/>
          </a:prstGeom>
        </p:spPr>
        <p:txBody>
          <a:bodyPr lIns="0" rIns="0" tIns="0" bIns="0" anchor="ctr">
            <a:noAutofit/>
          </a:bodyPr>
          <a:p>
            <a:endParaRPr b="0" lang="es-CR" sz="1400" spc="-1" strike="noStrike">
              <a:solidFill>
                <a:srgbClr val="000000"/>
              </a:solidFill>
              <a:latin typeface="Calibri"/>
            </a:endParaRPr>
          </a:p>
        </p:txBody>
      </p:sp>
      <p:sp>
        <p:nvSpPr>
          <p:cNvPr id="64" name="PlaceHolder 2"/>
          <p:cNvSpPr>
            <a:spLocks noGrp="1"/>
          </p:cNvSpPr>
          <p:nvPr>
            <p:ph type="body"/>
          </p:nvPr>
        </p:nvSpPr>
        <p:spPr>
          <a:xfrm>
            <a:off x="604800" y="2076480"/>
            <a:ext cx="3871800" cy="153720"/>
          </a:xfrm>
          <a:prstGeom prst="rect">
            <a:avLst/>
          </a:prstGeom>
        </p:spPr>
        <p:txBody>
          <a:bodyPr lIns="0" rIns="0" tIns="0" bIns="0">
            <a:normAutofit fontScale="54000"/>
          </a:bodyPr>
          <a:p>
            <a:endParaRPr b="0" lang="es-CR" sz="1800" spc="-1" strike="noStrike">
              <a:solidFill>
                <a:srgbClr val="000000"/>
              </a:solidFill>
              <a:latin typeface="Calibri"/>
            </a:endParaRPr>
          </a:p>
        </p:txBody>
      </p:sp>
      <p:sp>
        <p:nvSpPr>
          <p:cNvPr id="65" name="PlaceHolder 3"/>
          <p:cNvSpPr>
            <a:spLocks noGrp="1"/>
          </p:cNvSpPr>
          <p:nvPr>
            <p:ph type="body"/>
          </p:nvPr>
        </p:nvSpPr>
        <p:spPr>
          <a:xfrm>
            <a:off x="4670640" y="2076480"/>
            <a:ext cx="3871800" cy="153720"/>
          </a:xfrm>
          <a:prstGeom prst="rect">
            <a:avLst/>
          </a:prstGeom>
        </p:spPr>
        <p:txBody>
          <a:bodyPr lIns="0" rIns="0" tIns="0" bIns="0">
            <a:normAutofit fontScale="54000"/>
          </a:bodyPr>
          <a:p>
            <a:endParaRPr b="0" lang="es-CR" sz="1800" spc="-1" strike="noStrike">
              <a:solidFill>
                <a:srgbClr val="000000"/>
              </a:solidFill>
              <a:latin typeface="Calibri"/>
            </a:endParaRPr>
          </a:p>
        </p:txBody>
      </p:sp>
      <p:sp>
        <p:nvSpPr>
          <p:cNvPr id="66" name="PlaceHolder 4"/>
          <p:cNvSpPr>
            <a:spLocks noGrp="1"/>
          </p:cNvSpPr>
          <p:nvPr>
            <p:ph type="body"/>
          </p:nvPr>
        </p:nvSpPr>
        <p:spPr>
          <a:xfrm>
            <a:off x="604800" y="2245320"/>
            <a:ext cx="7934040" cy="153720"/>
          </a:xfrm>
          <a:prstGeom prst="rect">
            <a:avLst/>
          </a:prstGeom>
        </p:spPr>
        <p:txBody>
          <a:bodyPr lIns="0" rIns="0" tIns="0" bIns="0">
            <a:normAutofit fontScale="54000"/>
          </a:bodyPr>
          <a:p>
            <a:endParaRPr b="0" lang="es-CR" sz="18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265680" y="755280"/>
            <a:ext cx="2621520" cy="214920"/>
          </a:xfrm>
          <a:prstGeom prst="rect">
            <a:avLst/>
          </a:prstGeom>
        </p:spPr>
        <p:txBody>
          <a:bodyPr lIns="0" rIns="0" tIns="0" bIns="0" anchor="ctr">
            <a:noAutofit/>
          </a:bodyPr>
          <a:p>
            <a:endParaRPr b="0" lang="es-CR" sz="1400" spc="-1" strike="noStrike">
              <a:solidFill>
                <a:srgbClr val="000000"/>
              </a:solidFill>
              <a:latin typeface="Calibri"/>
            </a:endParaRPr>
          </a:p>
        </p:txBody>
      </p:sp>
      <p:sp>
        <p:nvSpPr>
          <p:cNvPr id="68" name="PlaceHolder 2"/>
          <p:cNvSpPr>
            <a:spLocks noGrp="1"/>
          </p:cNvSpPr>
          <p:nvPr>
            <p:ph type="body"/>
          </p:nvPr>
        </p:nvSpPr>
        <p:spPr>
          <a:xfrm>
            <a:off x="604800" y="2076480"/>
            <a:ext cx="7934040" cy="153720"/>
          </a:xfrm>
          <a:prstGeom prst="rect">
            <a:avLst/>
          </a:prstGeom>
        </p:spPr>
        <p:txBody>
          <a:bodyPr lIns="0" rIns="0" tIns="0" bIns="0">
            <a:normAutofit fontScale="54000"/>
          </a:bodyPr>
          <a:p>
            <a:endParaRPr b="0" lang="es-CR" sz="1800" spc="-1" strike="noStrike">
              <a:solidFill>
                <a:srgbClr val="000000"/>
              </a:solidFill>
              <a:latin typeface="Calibri"/>
            </a:endParaRPr>
          </a:p>
        </p:txBody>
      </p:sp>
      <p:sp>
        <p:nvSpPr>
          <p:cNvPr id="69" name="PlaceHolder 3"/>
          <p:cNvSpPr>
            <a:spLocks noGrp="1"/>
          </p:cNvSpPr>
          <p:nvPr>
            <p:ph type="body"/>
          </p:nvPr>
        </p:nvSpPr>
        <p:spPr>
          <a:xfrm>
            <a:off x="604800" y="2245320"/>
            <a:ext cx="7934040" cy="153720"/>
          </a:xfrm>
          <a:prstGeom prst="rect">
            <a:avLst/>
          </a:prstGeom>
        </p:spPr>
        <p:txBody>
          <a:bodyPr lIns="0" rIns="0" tIns="0" bIns="0">
            <a:normAutofit fontScale="54000"/>
          </a:bodyPr>
          <a:p>
            <a:endParaRPr b="0" lang="es-CR" sz="18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265680" y="755280"/>
            <a:ext cx="2621520" cy="214920"/>
          </a:xfrm>
          <a:prstGeom prst="rect">
            <a:avLst/>
          </a:prstGeom>
        </p:spPr>
        <p:txBody>
          <a:bodyPr lIns="0" rIns="0" tIns="0" bIns="0" anchor="ctr">
            <a:noAutofit/>
          </a:bodyPr>
          <a:p>
            <a:endParaRPr b="0" lang="es-CR" sz="1400" spc="-1" strike="noStrike">
              <a:solidFill>
                <a:srgbClr val="000000"/>
              </a:solidFill>
              <a:latin typeface="Calibri"/>
            </a:endParaRPr>
          </a:p>
        </p:txBody>
      </p:sp>
      <p:sp>
        <p:nvSpPr>
          <p:cNvPr id="71" name="PlaceHolder 2"/>
          <p:cNvSpPr>
            <a:spLocks noGrp="1"/>
          </p:cNvSpPr>
          <p:nvPr>
            <p:ph type="body"/>
          </p:nvPr>
        </p:nvSpPr>
        <p:spPr>
          <a:xfrm>
            <a:off x="604800" y="2076480"/>
            <a:ext cx="3871800" cy="153720"/>
          </a:xfrm>
          <a:prstGeom prst="rect">
            <a:avLst/>
          </a:prstGeom>
        </p:spPr>
        <p:txBody>
          <a:bodyPr lIns="0" rIns="0" tIns="0" bIns="0">
            <a:normAutofit fontScale="54000"/>
          </a:bodyPr>
          <a:p>
            <a:endParaRPr b="0" lang="es-CR" sz="1800" spc="-1" strike="noStrike">
              <a:solidFill>
                <a:srgbClr val="000000"/>
              </a:solidFill>
              <a:latin typeface="Calibri"/>
            </a:endParaRPr>
          </a:p>
        </p:txBody>
      </p:sp>
      <p:sp>
        <p:nvSpPr>
          <p:cNvPr id="72" name="PlaceHolder 3"/>
          <p:cNvSpPr>
            <a:spLocks noGrp="1"/>
          </p:cNvSpPr>
          <p:nvPr>
            <p:ph type="body"/>
          </p:nvPr>
        </p:nvSpPr>
        <p:spPr>
          <a:xfrm>
            <a:off x="4670640" y="2076480"/>
            <a:ext cx="3871800" cy="153720"/>
          </a:xfrm>
          <a:prstGeom prst="rect">
            <a:avLst/>
          </a:prstGeom>
        </p:spPr>
        <p:txBody>
          <a:bodyPr lIns="0" rIns="0" tIns="0" bIns="0">
            <a:normAutofit fontScale="54000"/>
          </a:bodyPr>
          <a:p>
            <a:endParaRPr b="0" lang="es-CR" sz="1800" spc="-1" strike="noStrike">
              <a:solidFill>
                <a:srgbClr val="000000"/>
              </a:solidFill>
              <a:latin typeface="Calibri"/>
            </a:endParaRPr>
          </a:p>
        </p:txBody>
      </p:sp>
      <p:sp>
        <p:nvSpPr>
          <p:cNvPr id="73" name="PlaceHolder 4"/>
          <p:cNvSpPr>
            <a:spLocks noGrp="1"/>
          </p:cNvSpPr>
          <p:nvPr>
            <p:ph type="body"/>
          </p:nvPr>
        </p:nvSpPr>
        <p:spPr>
          <a:xfrm>
            <a:off x="604800" y="2245320"/>
            <a:ext cx="3871800" cy="153720"/>
          </a:xfrm>
          <a:prstGeom prst="rect">
            <a:avLst/>
          </a:prstGeom>
        </p:spPr>
        <p:txBody>
          <a:bodyPr lIns="0" rIns="0" tIns="0" bIns="0">
            <a:normAutofit fontScale="54000"/>
          </a:bodyPr>
          <a:p>
            <a:endParaRPr b="0" lang="es-CR" sz="1800" spc="-1" strike="noStrike">
              <a:solidFill>
                <a:srgbClr val="000000"/>
              </a:solidFill>
              <a:latin typeface="Calibri"/>
            </a:endParaRPr>
          </a:p>
        </p:txBody>
      </p:sp>
      <p:sp>
        <p:nvSpPr>
          <p:cNvPr id="74" name="PlaceHolder 5"/>
          <p:cNvSpPr>
            <a:spLocks noGrp="1"/>
          </p:cNvSpPr>
          <p:nvPr>
            <p:ph type="body"/>
          </p:nvPr>
        </p:nvSpPr>
        <p:spPr>
          <a:xfrm>
            <a:off x="4670640" y="2245320"/>
            <a:ext cx="3871800" cy="153720"/>
          </a:xfrm>
          <a:prstGeom prst="rect">
            <a:avLst/>
          </a:prstGeom>
        </p:spPr>
        <p:txBody>
          <a:bodyPr lIns="0" rIns="0" tIns="0" bIns="0">
            <a:normAutofit fontScale="54000"/>
          </a:bodyPr>
          <a:p>
            <a:endParaRPr b="0" lang="es-CR" sz="18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265680" y="755280"/>
            <a:ext cx="2621520" cy="214920"/>
          </a:xfrm>
          <a:prstGeom prst="rect">
            <a:avLst/>
          </a:prstGeom>
        </p:spPr>
        <p:txBody>
          <a:bodyPr lIns="0" rIns="0" tIns="0" bIns="0" anchor="ctr">
            <a:noAutofit/>
          </a:bodyPr>
          <a:p>
            <a:endParaRPr b="0" lang="es-CR" sz="1400" spc="-1" strike="noStrike">
              <a:solidFill>
                <a:srgbClr val="000000"/>
              </a:solidFill>
              <a:latin typeface="Calibri"/>
            </a:endParaRPr>
          </a:p>
        </p:txBody>
      </p:sp>
      <p:sp>
        <p:nvSpPr>
          <p:cNvPr id="76" name="PlaceHolder 2"/>
          <p:cNvSpPr>
            <a:spLocks noGrp="1"/>
          </p:cNvSpPr>
          <p:nvPr>
            <p:ph type="body"/>
          </p:nvPr>
        </p:nvSpPr>
        <p:spPr>
          <a:xfrm>
            <a:off x="604800" y="2076480"/>
            <a:ext cx="2554560" cy="153720"/>
          </a:xfrm>
          <a:prstGeom prst="rect">
            <a:avLst/>
          </a:prstGeom>
        </p:spPr>
        <p:txBody>
          <a:bodyPr lIns="0" rIns="0" tIns="0" bIns="0">
            <a:normAutofit fontScale="18000"/>
          </a:bodyPr>
          <a:p>
            <a:endParaRPr b="0" lang="es-CR" sz="1800" spc="-1" strike="noStrike">
              <a:solidFill>
                <a:srgbClr val="000000"/>
              </a:solidFill>
              <a:latin typeface="Calibri"/>
            </a:endParaRPr>
          </a:p>
        </p:txBody>
      </p:sp>
      <p:sp>
        <p:nvSpPr>
          <p:cNvPr id="77" name="PlaceHolder 3"/>
          <p:cNvSpPr>
            <a:spLocks noGrp="1"/>
          </p:cNvSpPr>
          <p:nvPr>
            <p:ph type="body"/>
          </p:nvPr>
        </p:nvSpPr>
        <p:spPr>
          <a:xfrm>
            <a:off x="3287520" y="2076480"/>
            <a:ext cx="2554560" cy="153720"/>
          </a:xfrm>
          <a:prstGeom prst="rect">
            <a:avLst/>
          </a:prstGeom>
        </p:spPr>
        <p:txBody>
          <a:bodyPr lIns="0" rIns="0" tIns="0" bIns="0">
            <a:normAutofit fontScale="18000"/>
          </a:bodyPr>
          <a:p>
            <a:endParaRPr b="0" lang="es-CR" sz="1800" spc="-1" strike="noStrike">
              <a:solidFill>
                <a:srgbClr val="000000"/>
              </a:solidFill>
              <a:latin typeface="Calibri"/>
            </a:endParaRPr>
          </a:p>
        </p:txBody>
      </p:sp>
      <p:sp>
        <p:nvSpPr>
          <p:cNvPr id="78" name="PlaceHolder 4"/>
          <p:cNvSpPr>
            <a:spLocks noGrp="1"/>
          </p:cNvSpPr>
          <p:nvPr>
            <p:ph type="body"/>
          </p:nvPr>
        </p:nvSpPr>
        <p:spPr>
          <a:xfrm>
            <a:off x="5970240" y="2076480"/>
            <a:ext cx="2554560" cy="153720"/>
          </a:xfrm>
          <a:prstGeom prst="rect">
            <a:avLst/>
          </a:prstGeom>
        </p:spPr>
        <p:txBody>
          <a:bodyPr lIns="0" rIns="0" tIns="0" bIns="0">
            <a:normAutofit fontScale="18000"/>
          </a:bodyPr>
          <a:p>
            <a:endParaRPr b="0" lang="es-CR" sz="1800" spc="-1" strike="noStrike">
              <a:solidFill>
                <a:srgbClr val="000000"/>
              </a:solidFill>
              <a:latin typeface="Calibri"/>
            </a:endParaRPr>
          </a:p>
        </p:txBody>
      </p:sp>
      <p:sp>
        <p:nvSpPr>
          <p:cNvPr id="79" name="PlaceHolder 5"/>
          <p:cNvSpPr>
            <a:spLocks noGrp="1"/>
          </p:cNvSpPr>
          <p:nvPr>
            <p:ph type="body"/>
          </p:nvPr>
        </p:nvSpPr>
        <p:spPr>
          <a:xfrm>
            <a:off x="604800" y="2245320"/>
            <a:ext cx="2554560" cy="153720"/>
          </a:xfrm>
          <a:prstGeom prst="rect">
            <a:avLst/>
          </a:prstGeom>
        </p:spPr>
        <p:txBody>
          <a:bodyPr lIns="0" rIns="0" tIns="0" bIns="0">
            <a:normAutofit fontScale="18000"/>
          </a:bodyPr>
          <a:p>
            <a:endParaRPr b="0" lang="es-CR" sz="1800" spc="-1" strike="noStrike">
              <a:solidFill>
                <a:srgbClr val="000000"/>
              </a:solidFill>
              <a:latin typeface="Calibri"/>
            </a:endParaRPr>
          </a:p>
        </p:txBody>
      </p:sp>
      <p:sp>
        <p:nvSpPr>
          <p:cNvPr id="80" name="PlaceHolder 6"/>
          <p:cNvSpPr>
            <a:spLocks noGrp="1"/>
          </p:cNvSpPr>
          <p:nvPr>
            <p:ph type="body"/>
          </p:nvPr>
        </p:nvSpPr>
        <p:spPr>
          <a:xfrm>
            <a:off x="3287520" y="2245320"/>
            <a:ext cx="2554560" cy="153720"/>
          </a:xfrm>
          <a:prstGeom prst="rect">
            <a:avLst/>
          </a:prstGeom>
        </p:spPr>
        <p:txBody>
          <a:bodyPr lIns="0" rIns="0" tIns="0" bIns="0">
            <a:normAutofit fontScale="18000"/>
          </a:bodyPr>
          <a:p>
            <a:endParaRPr b="0" lang="es-CR" sz="1800" spc="-1" strike="noStrike">
              <a:solidFill>
                <a:srgbClr val="000000"/>
              </a:solidFill>
              <a:latin typeface="Calibri"/>
            </a:endParaRPr>
          </a:p>
        </p:txBody>
      </p:sp>
      <p:sp>
        <p:nvSpPr>
          <p:cNvPr id="81" name="PlaceHolder 7"/>
          <p:cNvSpPr>
            <a:spLocks noGrp="1"/>
          </p:cNvSpPr>
          <p:nvPr>
            <p:ph type="body"/>
          </p:nvPr>
        </p:nvSpPr>
        <p:spPr>
          <a:xfrm>
            <a:off x="5970240" y="2245320"/>
            <a:ext cx="2554560" cy="153720"/>
          </a:xfrm>
          <a:prstGeom prst="rect">
            <a:avLst/>
          </a:prstGeom>
        </p:spPr>
        <p:txBody>
          <a:bodyPr lIns="0" rIns="0" tIns="0" bIns="0">
            <a:normAutofit fontScale="18000"/>
          </a:bodyPr>
          <a:p>
            <a:endParaRPr b="0" lang="es-CR" sz="1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265680" y="755280"/>
            <a:ext cx="2621520" cy="214920"/>
          </a:xfrm>
          <a:prstGeom prst="rect">
            <a:avLst/>
          </a:prstGeom>
        </p:spPr>
        <p:txBody>
          <a:bodyPr lIns="0" rIns="0" tIns="0" bIns="0" anchor="ctr">
            <a:noAutofit/>
          </a:bodyPr>
          <a:p>
            <a:endParaRPr b="0" lang="es-CR" sz="1400" spc="-1" strike="noStrike">
              <a:solidFill>
                <a:srgbClr val="000000"/>
              </a:solidFill>
              <a:latin typeface="Calibri"/>
            </a:endParaRPr>
          </a:p>
        </p:txBody>
      </p:sp>
      <p:sp>
        <p:nvSpPr>
          <p:cNvPr id="8" name="PlaceHolder 2"/>
          <p:cNvSpPr>
            <a:spLocks noGrp="1"/>
          </p:cNvSpPr>
          <p:nvPr>
            <p:ph type="body"/>
          </p:nvPr>
        </p:nvSpPr>
        <p:spPr>
          <a:xfrm>
            <a:off x="604800" y="2076480"/>
            <a:ext cx="7934040" cy="322920"/>
          </a:xfrm>
          <a:prstGeom prst="rect">
            <a:avLst/>
          </a:prstGeom>
        </p:spPr>
        <p:txBody>
          <a:bodyPr lIns="0" rIns="0" tIns="0" bIns="0">
            <a:normAutofit/>
          </a:bodyPr>
          <a:p>
            <a:endParaRPr b="0" lang="es-CR" sz="18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265680" y="755280"/>
            <a:ext cx="2621520" cy="214920"/>
          </a:xfrm>
          <a:prstGeom prst="rect">
            <a:avLst/>
          </a:prstGeom>
        </p:spPr>
        <p:txBody>
          <a:bodyPr lIns="0" rIns="0" tIns="0" bIns="0" anchor="ctr">
            <a:noAutofit/>
          </a:bodyPr>
          <a:p>
            <a:endParaRPr b="0" lang="es-CR" sz="1400" spc="-1" strike="noStrike">
              <a:solidFill>
                <a:srgbClr val="000000"/>
              </a:solidFill>
              <a:latin typeface="Calibri"/>
            </a:endParaRPr>
          </a:p>
        </p:txBody>
      </p:sp>
      <p:sp>
        <p:nvSpPr>
          <p:cNvPr id="10" name="PlaceHolder 2"/>
          <p:cNvSpPr>
            <a:spLocks noGrp="1"/>
          </p:cNvSpPr>
          <p:nvPr>
            <p:ph type="body"/>
          </p:nvPr>
        </p:nvSpPr>
        <p:spPr>
          <a:xfrm>
            <a:off x="604800" y="2076480"/>
            <a:ext cx="3871800" cy="322920"/>
          </a:xfrm>
          <a:prstGeom prst="rect">
            <a:avLst/>
          </a:prstGeom>
        </p:spPr>
        <p:txBody>
          <a:bodyPr lIns="0" rIns="0" tIns="0" bIns="0">
            <a:normAutofit/>
          </a:bodyPr>
          <a:p>
            <a:endParaRPr b="0" lang="es-CR" sz="1800" spc="-1" strike="noStrike">
              <a:solidFill>
                <a:srgbClr val="000000"/>
              </a:solidFill>
              <a:latin typeface="Calibri"/>
            </a:endParaRPr>
          </a:p>
        </p:txBody>
      </p:sp>
      <p:sp>
        <p:nvSpPr>
          <p:cNvPr id="11" name="PlaceHolder 3"/>
          <p:cNvSpPr>
            <a:spLocks noGrp="1"/>
          </p:cNvSpPr>
          <p:nvPr>
            <p:ph type="body"/>
          </p:nvPr>
        </p:nvSpPr>
        <p:spPr>
          <a:xfrm>
            <a:off x="4670640" y="2076480"/>
            <a:ext cx="3871800" cy="322920"/>
          </a:xfrm>
          <a:prstGeom prst="rect">
            <a:avLst/>
          </a:prstGeom>
        </p:spPr>
        <p:txBody>
          <a:bodyPr lIns="0" rIns="0" tIns="0" bIns="0">
            <a:normAutofit/>
          </a:bodyPr>
          <a:p>
            <a:endParaRPr b="0" lang="es-CR" sz="18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265680" y="755280"/>
            <a:ext cx="2621520" cy="214920"/>
          </a:xfrm>
          <a:prstGeom prst="rect">
            <a:avLst/>
          </a:prstGeom>
        </p:spPr>
        <p:txBody>
          <a:bodyPr lIns="0" rIns="0" tIns="0" bIns="0" anchor="ctr">
            <a:noAutofit/>
          </a:bodyPr>
          <a:p>
            <a:endParaRPr b="0" lang="es-CR" sz="14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265680" y="755280"/>
            <a:ext cx="2621520" cy="997560"/>
          </a:xfrm>
          <a:prstGeom prst="rect">
            <a:avLst/>
          </a:prstGeom>
        </p:spPr>
        <p:txBody>
          <a:bodyPr lIns="0" rIns="0" tIns="0" bIns="0" anchor="ctr">
            <a:noAutofit/>
          </a:bodyPr>
          <a:p>
            <a:pPr algn="ctr"/>
            <a:endParaRPr b="0" lang="es-C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265680" y="755280"/>
            <a:ext cx="2621520" cy="214920"/>
          </a:xfrm>
          <a:prstGeom prst="rect">
            <a:avLst/>
          </a:prstGeom>
        </p:spPr>
        <p:txBody>
          <a:bodyPr lIns="0" rIns="0" tIns="0" bIns="0" anchor="ctr">
            <a:noAutofit/>
          </a:bodyPr>
          <a:p>
            <a:endParaRPr b="0" lang="es-CR" sz="1400" spc="-1" strike="noStrike">
              <a:solidFill>
                <a:srgbClr val="000000"/>
              </a:solidFill>
              <a:latin typeface="Calibri"/>
            </a:endParaRPr>
          </a:p>
        </p:txBody>
      </p:sp>
      <p:sp>
        <p:nvSpPr>
          <p:cNvPr id="15" name="PlaceHolder 2"/>
          <p:cNvSpPr>
            <a:spLocks noGrp="1"/>
          </p:cNvSpPr>
          <p:nvPr>
            <p:ph type="body"/>
          </p:nvPr>
        </p:nvSpPr>
        <p:spPr>
          <a:xfrm>
            <a:off x="604800" y="2076480"/>
            <a:ext cx="3871800" cy="153720"/>
          </a:xfrm>
          <a:prstGeom prst="rect">
            <a:avLst/>
          </a:prstGeom>
        </p:spPr>
        <p:txBody>
          <a:bodyPr lIns="0" rIns="0" tIns="0" bIns="0">
            <a:normAutofit fontScale="54000"/>
          </a:bodyPr>
          <a:p>
            <a:endParaRPr b="0" lang="es-CR" sz="1800" spc="-1" strike="noStrike">
              <a:solidFill>
                <a:srgbClr val="000000"/>
              </a:solidFill>
              <a:latin typeface="Calibri"/>
            </a:endParaRPr>
          </a:p>
        </p:txBody>
      </p:sp>
      <p:sp>
        <p:nvSpPr>
          <p:cNvPr id="16" name="PlaceHolder 3"/>
          <p:cNvSpPr>
            <a:spLocks noGrp="1"/>
          </p:cNvSpPr>
          <p:nvPr>
            <p:ph type="body"/>
          </p:nvPr>
        </p:nvSpPr>
        <p:spPr>
          <a:xfrm>
            <a:off x="4670640" y="2076480"/>
            <a:ext cx="3871800" cy="322920"/>
          </a:xfrm>
          <a:prstGeom prst="rect">
            <a:avLst/>
          </a:prstGeom>
        </p:spPr>
        <p:txBody>
          <a:bodyPr lIns="0" rIns="0" tIns="0" bIns="0">
            <a:normAutofit/>
          </a:bodyPr>
          <a:p>
            <a:endParaRPr b="0" lang="es-CR" sz="1800" spc="-1" strike="noStrike">
              <a:solidFill>
                <a:srgbClr val="000000"/>
              </a:solidFill>
              <a:latin typeface="Calibri"/>
            </a:endParaRPr>
          </a:p>
        </p:txBody>
      </p:sp>
      <p:sp>
        <p:nvSpPr>
          <p:cNvPr id="17" name="PlaceHolder 4"/>
          <p:cNvSpPr>
            <a:spLocks noGrp="1"/>
          </p:cNvSpPr>
          <p:nvPr>
            <p:ph type="body"/>
          </p:nvPr>
        </p:nvSpPr>
        <p:spPr>
          <a:xfrm>
            <a:off x="604800" y="2245320"/>
            <a:ext cx="3871800" cy="153720"/>
          </a:xfrm>
          <a:prstGeom prst="rect">
            <a:avLst/>
          </a:prstGeom>
        </p:spPr>
        <p:txBody>
          <a:bodyPr lIns="0" rIns="0" tIns="0" bIns="0">
            <a:normAutofit fontScale="54000"/>
          </a:bodyPr>
          <a:p>
            <a:endParaRPr b="0" lang="es-CR" sz="18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265680" y="755280"/>
            <a:ext cx="2621520" cy="214920"/>
          </a:xfrm>
          <a:prstGeom prst="rect">
            <a:avLst/>
          </a:prstGeom>
        </p:spPr>
        <p:txBody>
          <a:bodyPr lIns="0" rIns="0" tIns="0" bIns="0" anchor="ctr">
            <a:noAutofit/>
          </a:bodyPr>
          <a:p>
            <a:endParaRPr b="0" lang="es-CR" sz="1400" spc="-1" strike="noStrike">
              <a:solidFill>
                <a:srgbClr val="000000"/>
              </a:solidFill>
              <a:latin typeface="Calibri"/>
            </a:endParaRPr>
          </a:p>
        </p:txBody>
      </p:sp>
      <p:sp>
        <p:nvSpPr>
          <p:cNvPr id="19" name="PlaceHolder 2"/>
          <p:cNvSpPr>
            <a:spLocks noGrp="1"/>
          </p:cNvSpPr>
          <p:nvPr>
            <p:ph type="body"/>
          </p:nvPr>
        </p:nvSpPr>
        <p:spPr>
          <a:xfrm>
            <a:off x="604800" y="2076480"/>
            <a:ext cx="3871800" cy="322920"/>
          </a:xfrm>
          <a:prstGeom prst="rect">
            <a:avLst/>
          </a:prstGeom>
        </p:spPr>
        <p:txBody>
          <a:bodyPr lIns="0" rIns="0" tIns="0" bIns="0">
            <a:normAutofit/>
          </a:bodyPr>
          <a:p>
            <a:endParaRPr b="0" lang="es-CR" sz="1800" spc="-1" strike="noStrike">
              <a:solidFill>
                <a:srgbClr val="000000"/>
              </a:solidFill>
              <a:latin typeface="Calibri"/>
            </a:endParaRPr>
          </a:p>
        </p:txBody>
      </p:sp>
      <p:sp>
        <p:nvSpPr>
          <p:cNvPr id="20" name="PlaceHolder 3"/>
          <p:cNvSpPr>
            <a:spLocks noGrp="1"/>
          </p:cNvSpPr>
          <p:nvPr>
            <p:ph type="body"/>
          </p:nvPr>
        </p:nvSpPr>
        <p:spPr>
          <a:xfrm>
            <a:off x="4670640" y="2076480"/>
            <a:ext cx="3871800" cy="153720"/>
          </a:xfrm>
          <a:prstGeom prst="rect">
            <a:avLst/>
          </a:prstGeom>
        </p:spPr>
        <p:txBody>
          <a:bodyPr lIns="0" rIns="0" tIns="0" bIns="0">
            <a:normAutofit fontScale="54000"/>
          </a:bodyPr>
          <a:p>
            <a:endParaRPr b="0" lang="es-CR" sz="1800" spc="-1" strike="noStrike">
              <a:solidFill>
                <a:srgbClr val="000000"/>
              </a:solidFill>
              <a:latin typeface="Calibri"/>
            </a:endParaRPr>
          </a:p>
        </p:txBody>
      </p:sp>
      <p:sp>
        <p:nvSpPr>
          <p:cNvPr id="21" name="PlaceHolder 4"/>
          <p:cNvSpPr>
            <a:spLocks noGrp="1"/>
          </p:cNvSpPr>
          <p:nvPr>
            <p:ph type="body"/>
          </p:nvPr>
        </p:nvSpPr>
        <p:spPr>
          <a:xfrm>
            <a:off x="4670640" y="2245320"/>
            <a:ext cx="3871800" cy="153720"/>
          </a:xfrm>
          <a:prstGeom prst="rect">
            <a:avLst/>
          </a:prstGeom>
        </p:spPr>
        <p:txBody>
          <a:bodyPr lIns="0" rIns="0" tIns="0" bIns="0">
            <a:normAutofit fontScale="54000"/>
          </a:bodyPr>
          <a:p>
            <a:endParaRPr b="0" lang="es-CR" sz="18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265680" y="755280"/>
            <a:ext cx="2621520" cy="214920"/>
          </a:xfrm>
          <a:prstGeom prst="rect">
            <a:avLst/>
          </a:prstGeom>
        </p:spPr>
        <p:txBody>
          <a:bodyPr lIns="0" rIns="0" tIns="0" bIns="0" anchor="ctr">
            <a:noAutofit/>
          </a:bodyPr>
          <a:p>
            <a:endParaRPr b="0" lang="es-CR" sz="1400" spc="-1" strike="noStrike">
              <a:solidFill>
                <a:srgbClr val="000000"/>
              </a:solidFill>
              <a:latin typeface="Calibri"/>
            </a:endParaRPr>
          </a:p>
        </p:txBody>
      </p:sp>
      <p:sp>
        <p:nvSpPr>
          <p:cNvPr id="23" name="PlaceHolder 2"/>
          <p:cNvSpPr>
            <a:spLocks noGrp="1"/>
          </p:cNvSpPr>
          <p:nvPr>
            <p:ph type="body"/>
          </p:nvPr>
        </p:nvSpPr>
        <p:spPr>
          <a:xfrm>
            <a:off x="604800" y="2076480"/>
            <a:ext cx="3871800" cy="153720"/>
          </a:xfrm>
          <a:prstGeom prst="rect">
            <a:avLst/>
          </a:prstGeom>
        </p:spPr>
        <p:txBody>
          <a:bodyPr lIns="0" rIns="0" tIns="0" bIns="0">
            <a:normAutofit fontScale="54000"/>
          </a:bodyPr>
          <a:p>
            <a:endParaRPr b="0" lang="es-CR" sz="1800" spc="-1" strike="noStrike">
              <a:solidFill>
                <a:srgbClr val="000000"/>
              </a:solidFill>
              <a:latin typeface="Calibri"/>
            </a:endParaRPr>
          </a:p>
        </p:txBody>
      </p:sp>
      <p:sp>
        <p:nvSpPr>
          <p:cNvPr id="24" name="PlaceHolder 3"/>
          <p:cNvSpPr>
            <a:spLocks noGrp="1"/>
          </p:cNvSpPr>
          <p:nvPr>
            <p:ph type="body"/>
          </p:nvPr>
        </p:nvSpPr>
        <p:spPr>
          <a:xfrm>
            <a:off x="4670640" y="2076480"/>
            <a:ext cx="3871800" cy="153720"/>
          </a:xfrm>
          <a:prstGeom prst="rect">
            <a:avLst/>
          </a:prstGeom>
        </p:spPr>
        <p:txBody>
          <a:bodyPr lIns="0" rIns="0" tIns="0" bIns="0">
            <a:normAutofit fontScale="54000"/>
          </a:bodyPr>
          <a:p>
            <a:endParaRPr b="0" lang="es-CR" sz="1800" spc="-1" strike="noStrike">
              <a:solidFill>
                <a:srgbClr val="000000"/>
              </a:solidFill>
              <a:latin typeface="Calibri"/>
            </a:endParaRPr>
          </a:p>
        </p:txBody>
      </p:sp>
      <p:sp>
        <p:nvSpPr>
          <p:cNvPr id="25" name="PlaceHolder 4"/>
          <p:cNvSpPr>
            <a:spLocks noGrp="1"/>
          </p:cNvSpPr>
          <p:nvPr>
            <p:ph type="body"/>
          </p:nvPr>
        </p:nvSpPr>
        <p:spPr>
          <a:xfrm>
            <a:off x="604800" y="2245320"/>
            <a:ext cx="7934040" cy="153720"/>
          </a:xfrm>
          <a:prstGeom prst="rect">
            <a:avLst/>
          </a:prstGeom>
        </p:spPr>
        <p:txBody>
          <a:bodyPr lIns="0" rIns="0" tIns="0" bIns="0">
            <a:normAutofit fontScale="54000"/>
          </a:bodyPr>
          <a:p>
            <a:endParaRPr b="0" lang="es-CR" sz="18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265680" y="755280"/>
            <a:ext cx="2621520" cy="214920"/>
          </a:xfrm>
          <a:prstGeom prst="rect">
            <a:avLst/>
          </a:prstGeom>
        </p:spPr>
        <p:txBody>
          <a:bodyPr lIns="0" rIns="0" tIns="0" bIns="0">
            <a:noAutofit/>
          </a:bodyPr>
          <a:p>
            <a:pPr algn="ctr"/>
            <a:r>
              <a:rPr b="0" lang="es-CR" sz="1400" spc="-1" strike="noStrike">
                <a:solidFill>
                  <a:srgbClr val="000000"/>
                </a:solidFill>
                <a:latin typeface="Calibri"/>
              </a:rPr>
              <a:t>Pulse para editar el formato del texto de título</a:t>
            </a:r>
            <a:endParaRPr b="0" lang="es-CR" sz="1400" spc="-1" strike="noStrike">
              <a:solidFill>
                <a:srgbClr val="000000"/>
              </a:solidFill>
              <a:latin typeface="Calibri"/>
            </a:endParaRPr>
          </a:p>
        </p:txBody>
      </p:sp>
      <p:sp>
        <p:nvSpPr>
          <p:cNvPr id="1" name="PlaceHolder 2"/>
          <p:cNvSpPr>
            <a:spLocks noGrp="1"/>
          </p:cNvSpPr>
          <p:nvPr>
            <p:ph type="body"/>
          </p:nvPr>
        </p:nvSpPr>
        <p:spPr>
          <a:xfrm>
            <a:off x="604800" y="2076480"/>
            <a:ext cx="7934040" cy="322920"/>
          </a:xfrm>
          <a:prstGeom prst="rect">
            <a:avLst/>
          </a:prstGeom>
        </p:spPr>
        <p:txBody>
          <a:bodyPr lIns="0" rIns="0" tIns="0" bIns="0">
            <a:noAutofit/>
          </a:bodyPr>
          <a:p>
            <a:pPr marL="432000" indent="-324000" algn="ctr">
              <a:spcBef>
                <a:spcPts val="1417"/>
              </a:spcBef>
              <a:buClr>
                <a:srgbClr val="000000"/>
              </a:buClr>
              <a:buSzPct val="45000"/>
              <a:buFont typeface="Wingdings" charset="2"/>
              <a:buChar char=""/>
            </a:pPr>
            <a:r>
              <a:rPr b="0" lang="es-CR" sz="2100" spc="-1" strike="noStrike">
                <a:solidFill>
                  <a:srgbClr val="000000"/>
                </a:solidFill>
                <a:latin typeface="Calibri"/>
              </a:rPr>
              <a:t>Pulse para editar el formato de texto del esquema</a:t>
            </a:r>
            <a:endParaRPr b="0" lang="es-CR" sz="2100" spc="-1" strike="noStrike">
              <a:solidFill>
                <a:srgbClr val="000000"/>
              </a:solidFill>
              <a:latin typeface="Calibri"/>
            </a:endParaRPr>
          </a:p>
          <a:p>
            <a:pPr lvl="1" marL="864000" indent="-324000" algn="ctr">
              <a:spcBef>
                <a:spcPts val="1134"/>
              </a:spcBef>
              <a:buClr>
                <a:srgbClr val="000000"/>
              </a:buClr>
              <a:buSzPct val="75000"/>
              <a:buFont typeface="Symbol" charset="2"/>
              <a:buChar char=""/>
            </a:pPr>
            <a:r>
              <a:rPr b="0" lang="es-CR" sz="2100" spc="-1" strike="noStrike">
                <a:solidFill>
                  <a:srgbClr val="000000"/>
                </a:solidFill>
                <a:latin typeface="Calibri"/>
              </a:rPr>
              <a:t>Segundo nivel del esquema</a:t>
            </a:r>
            <a:endParaRPr b="0" lang="es-CR" sz="2100" spc="-1" strike="noStrike">
              <a:solidFill>
                <a:srgbClr val="000000"/>
              </a:solidFill>
              <a:latin typeface="Calibri"/>
            </a:endParaRPr>
          </a:p>
          <a:p>
            <a:pPr lvl="2" marL="1296000" indent="-288000" algn="ctr">
              <a:spcBef>
                <a:spcPts val="850"/>
              </a:spcBef>
              <a:buClr>
                <a:srgbClr val="000000"/>
              </a:buClr>
              <a:buSzPct val="45000"/>
              <a:buFont typeface="Wingdings" charset="2"/>
              <a:buChar char=""/>
            </a:pPr>
            <a:r>
              <a:rPr b="0" lang="es-CR" sz="2100" spc="-1" strike="noStrike">
                <a:solidFill>
                  <a:srgbClr val="000000"/>
                </a:solidFill>
                <a:latin typeface="Calibri"/>
              </a:rPr>
              <a:t>Tercer nivel del esquema</a:t>
            </a:r>
            <a:endParaRPr b="0" lang="es-CR" sz="2100" spc="-1" strike="noStrike">
              <a:solidFill>
                <a:srgbClr val="000000"/>
              </a:solidFill>
              <a:latin typeface="Calibri"/>
            </a:endParaRPr>
          </a:p>
          <a:p>
            <a:pPr lvl="3" marL="1728000" indent="-216000" algn="ctr">
              <a:spcBef>
                <a:spcPts val="567"/>
              </a:spcBef>
              <a:buClr>
                <a:srgbClr val="000000"/>
              </a:buClr>
              <a:buSzPct val="75000"/>
              <a:buFont typeface="Symbol" charset="2"/>
              <a:buChar char=""/>
            </a:pPr>
            <a:r>
              <a:rPr b="0" lang="es-CR" sz="2100" spc="-1" strike="noStrike">
                <a:solidFill>
                  <a:srgbClr val="000000"/>
                </a:solidFill>
                <a:latin typeface="Calibri"/>
              </a:rPr>
              <a:t>Cuarto nivel del esquema</a:t>
            </a:r>
            <a:endParaRPr b="0" lang="es-CR" sz="2100" spc="-1" strike="noStrike">
              <a:solidFill>
                <a:srgbClr val="000000"/>
              </a:solidFill>
              <a:latin typeface="Calibri"/>
            </a:endParaRPr>
          </a:p>
          <a:p>
            <a:pPr lvl="4" marL="2160000" indent="-216000" algn="ctr">
              <a:spcBef>
                <a:spcPts val="283"/>
              </a:spcBef>
              <a:buClr>
                <a:srgbClr val="000000"/>
              </a:buClr>
              <a:buSzPct val="45000"/>
              <a:buFont typeface="Wingdings" charset="2"/>
              <a:buChar char=""/>
            </a:pPr>
            <a:r>
              <a:rPr b="0" lang="es-CR" sz="2100" spc="-1" strike="noStrike">
                <a:solidFill>
                  <a:srgbClr val="000000"/>
                </a:solidFill>
                <a:latin typeface="Calibri"/>
              </a:rPr>
              <a:t>Quinto nivel del esquema</a:t>
            </a:r>
            <a:endParaRPr b="0" lang="es-CR" sz="2100" spc="-1" strike="noStrike">
              <a:solidFill>
                <a:srgbClr val="000000"/>
              </a:solidFill>
              <a:latin typeface="Calibri"/>
            </a:endParaRPr>
          </a:p>
          <a:p>
            <a:pPr lvl="5" marL="2592000" indent="-216000" algn="ctr">
              <a:spcBef>
                <a:spcPts val="283"/>
              </a:spcBef>
              <a:buClr>
                <a:srgbClr val="000000"/>
              </a:buClr>
              <a:buSzPct val="45000"/>
              <a:buFont typeface="Wingdings" charset="2"/>
              <a:buChar char=""/>
            </a:pPr>
            <a:r>
              <a:rPr b="0" lang="es-CR" sz="2100" spc="-1" strike="noStrike">
                <a:solidFill>
                  <a:srgbClr val="000000"/>
                </a:solidFill>
                <a:latin typeface="Calibri"/>
              </a:rPr>
              <a:t>Sexto nivel del esquema</a:t>
            </a:r>
            <a:endParaRPr b="0" lang="es-CR" sz="2100" spc="-1" strike="noStrike">
              <a:solidFill>
                <a:srgbClr val="000000"/>
              </a:solidFill>
              <a:latin typeface="Calibri"/>
            </a:endParaRPr>
          </a:p>
          <a:p>
            <a:pPr lvl="6" marL="3024000" indent="-216000" algn="ctr">
              <a:spcBef>
                <a:spcPts val="283"/>
              </a:spcBef>
              <a:buClr>
                <a:srgbClr val="000000"/>
              </a:buClr>
              <a:buSzPct val="45000"/>
              <a:buFont typeface="Wingdings" charset="2"/>
              <a:buChar char=""/>
            </a:pPr>
            <a:r>
              <a:rPr b="0" lang="es-CR" sz="2100" spc="-1" strike="noStrike">
                <a:solidFill>
                  <a:srgbClr val="000000"/>
                </a:solidFill>
                <a:latin typeface="Calibri"/>
              </a:rPr>
              <a:t>Séptimo nivel del esquema</a:t>
            </a:r>
            <a:endParaRPr b="0" lang="es-CR" sz="2100" spc="-1" strike="noStrike">
              <a:solidFill>
                <a:srgbClr val="000000"/>
              </a:solidFill>
              <a:latin typeface="Calibri"/>
            </a:endParaRPr>
          </a:p>
        </p:txBody>
      </p:sp>
      <p:sp>
        <p:nvSpPr>
          <p:cNvPr id="2" name="PlaceHolder 3"/>
          <p:cNvSpPr>
            <a:spLocks noGrp="1"/>
          </p:cNvSpPr>
          <p:nvPr>
            <p:ph type="ftr"/>
          </p:nvPr>
        </p:nvSpPr>
        <p:spPr>
          <a:xfrm>
            <a:off x="3108960" y="5315040"/>
            <a:ext cx="2925720" cy="214920"/>
          </a:xfrm>
          <a:prstGeom prst="rect">
            <a:avLst/>
          </a:prstGeom>
        </p:spPr>
        <p:txBody>
          <a:bodyPr lIns="0" rIns="0" tIns="0" bIns="0">
            <a:noAutofit/>
          </a:bodyPr>
          <a:p>
            <a:endParaRPr b="0" lang="es-CR" sz="2400" spc="-1" strike="noStrike">
              <a:latin typeface="Times New Roman"/>
            </a:endParaRPr>
          </a:p>
        </p:txBody>
      </p:sp>
      <p:sp>
        <p:nvSpPr>
          <p:cNvPr id="3" name="PlaceHolder 4"/>
          <p:cNvSpPr>
            <a:spLocks noGrp="1"/>
          </p:cNvSpPr>
          <p:nvPr>
            <p:ph type="dt"/>
          </p:nvPr>
        </p:nvSpPr>
        <p:spPr>
          <a:xfrm>
            <a:off x="457200" y="5315040"/>
            <a:ext cx="2102760" cy="214920"/>
          </a:xfrm>
          <a:prstGeom prst="rect">
            <a:avLst/>
          </a:prstGeom>
        </p:spPr>
        <p:txBody>
          <a:bodyPr lIns="0" rIns="0" tIns="0" bIns="0">
            <a:noAutofit/>
          </a:bodyPr>
          <a:p>
            <a:pPr>
              <a:lnSpc>
                <a:spcPct val="100000"/>
              </a:lnSpc>
            </a:pPr>
            <a:fld id="{DDAC3726-E5B7-4B65-8853-C28F842ED03D}" type="datetime">
              <a:rPr b="0" lang="en-US" sz="1400" spc="-1" strike="noStrike">
                <a:solidFill>
                  <a:srgbClr val="b2b2b2"/>
                </a:solidFill>
                <a:latin typeface="Calibri"/>
              </a:rPr>
              <a:t>2/11/21</a:t>
            </a:fld>
            <a:endParaRPr b="0" lang="es-CR" sz="1400" spc="-1" strike="noStrike">
              <a:latin typeface="Times New Roman"/>
            </a:endParaRPr>
          </a:p>
        </p:txBody>
      </p:sp>
      <p:sp>
        <p:nvSpPr>
          <p:cNvPr id="4" name="PlaceHolder 5"/>
          <p:cNvSpPr>
            <a:spLocks noGrp="1"/>
          </p:cNvSpPr>
          <p:nvPr>
            <p:ph type="sldNum"/>
          </p:nvPr>
        </p:nvSpPr>
        <p:spPr>
          <a:xfrm>
            <a:off x="6583680" y="5315040"/>
            <a:ext cx="2102760" cy="214920"/>
          </a:xfrm>
          <a:prstGeom prst="rect">
            <a:avLst/>
          </a:prstGeom>
        </p:spPr>
        <p:txBody>
          <a:bodyPr lIns="0" rIns="0" tIns="0" bIns="0">
            <a:noAutofit/>
          </a:bodyPr>
          <a:p>
            <a:pPr algn="r">
              <a:lnSpc>
                <a:spcPct val="100000"/>
              </a:lnSpc>
            </a:pPr>
            <a:fld id="{19F3E753-D830-4EE8-B294-27D2117E63EC}" type="slidenum">
              <a:rPr b="0" lang="es-CR" sz="1400" spc="-1" strike="noStrike">
                <a:solidFill>
                  <a:srgbClr val="b2b2b2"/>
                </a:solidFill>
                <a:latin typeface="Calibri"/>
              </a:rPr>
              <a:t>&lt;número&gt;</a:t>
            </a:fld>
            <a:endParaRPr b="0" lang="es-CR"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ftr"/>
          </p:nvPr>
        </p:nvSpPr>
        <p:spPr>
          <a:xfrm>
            <a:off x="3108960" y="5315040"/>
            <a:ext cx="2925720" cy="214920"/>
          </a:xfrm>
          <a:prstGeom prst="rect">
            <a:avLst/>
          </a:prstGeom>
        </p:spPr>
        <p:txBody>
          <a:bodyPr lIns="0" rIns="0" tIns="0" bIns="0">
            <a:noAutofit/>
          </a:bodyPr>
          <a:p>
            <a:endParaRPr b="0" lang="es-CR" sz="2400" spc="-1" strike="noStrike">
              <a:latin typeface="Times New Roman"/>
            </a:endParaRPr>
          </a:p>
        </p:txBody>
      </p:sp>
      <p:sp>
        <p:nvSpPr>
          <p:cNvPr id="42" name="PlaceHolder 2"/>
          <p:cNvSpPr>
            <a:spLocks noGrp="1"/>
          </p:cNvSpPr>
          <p:nvPr>
            <p:ph type="dt"/>
          </p:nvPr>
        </p:nvSpPr>
        <p:spPr>
          <a:xfrm>
            <a:off x="457200" y="5315040"/>
            <a:ext cx="2102760" cy="214920"/>
          </a:xfrm>
          <a:prstGeom prst="rect">
            <a:avLst/>
          </a:prstGeom>
        </p:spPr>
        <p:txBody>
          <a:bodyPr lIns="0" rIns="0" tIns="0" bIns="0">
            <a:noAutofit/>
          </a:bodyPr>
          <a:p>
            <a:pPr>
              <a:lnSpc>
                <a:spcPct val="100000"/>
              </a:lnSpc>
            </a:pPr>
            <a:fld id="{1671C3B8-EC65-4F77-8D84-1DA5FD1AE4C8}" type="datetime">
              <a:rPr b="0" lang="en-US" sz="1400" spc="-1" strike="noStrike">
                <a:solidFill>
                  <a:srgbClr val="b2b2b2"/>
                </a:solidFill>
                <a:latin typeface="Calibri"/>
              </a:rPr>
              <a:t>2/11/21</a:t>
            </a:fld>
            <a:endParaRPr b="0" lang="es-CR" sz="1400" spc="-1" strike="noStrike">
              <a:latin typeface="Times New Roman"/>
            </a:endParaRPr>
          </a:p>
        </p:txBody>
      </p:sp>
      <p:sp>
        <p:nvSpPr>
          <p:cNvPr id="43" name="PlaceHolder 3"/>
          <p:cNvSpPr>
            <a:spLocks noGrp="1"/>
          </p:cNvSpPr>
          <p:nvPr>
            <p:ph type="sldNum"/>
          </p:nvPr>
        </p:nvSpPr>
        <p:spPr>
          <a:xfrm>
            <a:off x="6583680" y="5315040"/>
            <a:ext cx="2102760" cy="214920"/>
          </a:xfrm>
          <a:prstGeom prst="rect">
            <a:avLst/>
          </a:prstGeom>
        </p:spPr>
        <p:txBody>
          <a:bodyPr lIns="0" rIns="0" tIns="0" bIns="0">
            <a:noAutofit/>
          </a:bodyPr>
          <a:p>
            <a:pPr algn="r">
              <a:lnSpc>
                <a:spcPct val="100000"/>
              </a:lnSpc>
            </a:pPr>
            <a:fld id="{605E8C5B-08C5-41C2-9ECD-5975F3B401D9}" type="slidenum">
              <a:rPr b="0" lang="es-CR" sz="1400" spc="-1" strike="noStrike">
                <a:solidFill>
                  <a:srgbClr val="b2b2b2"/>
                </a:solidFill>
                <a:latin typeface="Calibri"/>
              </a:rPr>
              <a:t>&lt;número&gt;</a:t>
            </a:fld>
            <a:endParaRPr b="0" lang="es-CR" sz="1400" spc="-1" strike="noStrike">
              <a:latin typeface="Times New Roman"/>
            </a:endParaRPr>
          </a:p>
        </p:txBody>
      </p:sp>
      <p:sp>
        <p:nvSpPr>
          <p:cNvPr id="44" name="PlaceHolder 4"/>
          <p:cNvSpPr>
            <a:spLocks noGrp="1"/>
          </p:cNvSpPr>
          <p:nvPr>
            <p:ph type="title"/>
          </p:nvPr>
        </p:nvSpPr>
        <p:spPr>
          <a:xfrm>
            <a:off x="457200" y="227880"/>
            <a:ext cx="8229240" cy="954000"/>
          </a:xfrm>
          <a:prstGeom prst="rect">
            <a:avLst/>
          </a:prstGeom>
        </p:spPr>
        <p:txBody>
          <a:bodyPr lIns="0" rIns="0" tIns="0" bIns="0" anchor="ctr">
            <a:noAutofit/>
          </a:bodyPr>
          <a:p>
            <a:r>
              <a:rPr b="0" lang="es-CR" sz="1400" spc="-1" strike="noStrike">
                <a:solidFill>
                  <a:srgbClr val="000000"/>
                </a:solidFill>
                <a:latin typeface="Calibri"/>
              </a:rPr>
              <a:t>Pulse para editar el formato del texto de título</a:t>
            </a:r>
            <a:endParaRPr b="0" lang="es-CR" sz="1400" spc="-1" strike="noStrike">
              <a:solidFill>
                <a:srgbClr val="000000"/>
              </a:solidFill>
              <a:latin typeface="Calibri"/>
            </a:endParaRPr>
          </a:p>
        </p:txBody>
      </p:sp>
      <p:sp>
        <p:nvSpPr>
          <p:cNvPr id="45" name="PlaceHolder 5"/>
          <p:cNvSpPr>
            <a:spLocks noGrp="1"/>
          </p:cNvSpPr>
          <p:nvPr>
            <p:ph type="body"/>
          </p:nvPr>
        </p:nvSpPr>
        <p:spPr>
          <a:xfrm>
            <a:off x="457200" y="1337040"/>
            <a:ext cx="8229240" cy="33141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CR" sz="1800" spc="-1" strike="noStrike">
                <a:solidFill>
                  <a:srgbClr val="000000"/>
                </a:solidFill>
                <a:latin typeface="Calibri"/>
              </a:rPr>
              <a:t>Pulse para editar el formato de texto del esquema</a:t>
            </a:r>
            <a:endParaRPr b="0" lang="es-C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s-CR" sz="1800" spc="-1" strike="noStrike">
                <a:solidFill>
                  <a:srgbClr val="000000"/>
                </a:solidFill>
                <a:latin typeface="Calibri"/>
              </a:rPr>
              <a:t>Segundo nivel del esquema</a:t>
            </a:r>
            <a:endParaRPr b="0" lang="es-C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s-CR" sz="1800" spc="-1" strike="noStrike">
                <a:solidFill>
                  <a:srgbClr val="000000"/>
                </a:solidFill>
                <a:latin typeface="Calibri"/>
              </a:rPr>
              <a:t>Tercer nivel del esquema</a:t>
            </a:r>
            <a:endParaRPr b="0" lang="es-C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s-CR" sz="1800" spc="-1" strike="noStrike">
                <a:solidFill>
                  <a:srgbClr val="000000"/>
                </a:solidFill>
                <a:latin typeface="Calibri"/>
              </a:rPr>
              <a:t>Cuarto nivel del esquema</a:t>
            </a:r>
            <a:endParaRPr b="0" lang="es-C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s-CR" sz="2000" spc="-1" strike="noStrike">
                <a:solidFill>
                  <a:srgbClr val="000000"/>
                </a:solidFill>
                <a:latin typeface="Calibri"/>
              </a:rPr>
              <a:t>Quinto nivel del esquema</a:t>
            </a:r>
            <a:endParaRPr b="0" lang="es-C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s-CR" sz="2000" spc="-1" strike="noStrike">
                <a:solidFill>
                  <a:srgbClr val="000000"/>
                </a:solidFill>
                <a:latin typeface="Calibri"/>
              </a:rPr>
              <a:t>Sexto nivel del esquema</a:t>
            </a:r>
            <a:endParaRPr b="0" lang="es-C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s-CR" sz="2000" spc="-1" strike="noStrike">
                <a:solidFill>
                  <a:srgbClr val="000000"/>
                </a:solidFill>
                <a:latin typeface="Calibri"/>
              </a:rPr>
              <a:t>Séptimo nivel del esquema</a:t>
            </a:r>
            <a:endParaRPr b="0" lang="es-C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40.png"/><Relationship Id="rId2" Type="http://schemas.openxmlformats.org/officeDocument/2006/relationships/image" Target="../media/image141.png"/><Relationship Id="rId3" Type="http://schemas.openxmlformats.org/officeDocument/2006/relationships/image" Target="../media/image142.png"/><Relationship Id="rId4" Type="http://schemas.openxmlformats.org/officeDocument/2006/relationships/image" Target="../media/image143.png"/><Relationship Id="rId5" Type="http://schemas.openxmlformats.org/officeDocument/2006/relationships/image" Target="../media/image144.png"/><Relationship Id="rId6" Type="http://schemas.openxmlformats.org/officeDocument/2006/relationships/image" Target="../media/image145.png"/><Relationship Id="rId7" Type="http://schemas.openxmlformats.org/officeDocument/2006/relationships/image" Target="../media/image146.png"/><Relationship Id="rId8" Type="http://schemas.openxmlformats.org/officeDocument/2006/relationships/image" Target="../media/image147.png"/><Relationship Id="rId9" Type="http://schemas.openxmlformats.org/officeDocument/2006/relationships/image" Target="../media/image148.png"/><Relationship Id="rId10" Type="http://schemas.openxmlformats.org/officeDocument/2006/relationships/image" Target="../media/image149.png"/><Relationship Id="rId11" Type="http://schemas.openxmlformats.org/officeDocument/2006/relationships/image" Target="../media/image150.png"/><Relationship Id="rId12" Type="http://schemas.openxmlformats.org/officeDocument/2006/relationships/image" Target="../media/image151.png"/><Relationship Id="rId13" Type="http://schemas.openxmlformats.org/officeDocument/2006/relationships/image" Target="../media/image152.png"/><Relationship Id="rId14" Type="http://schemas.openxmlformats.org/officeDocument/2006/relationships/image" Target="../media/image153.png"/><Relationship Id="rId15" Type="http://schemas.openxmlformats.org/officeDocument/2006/relationships/image" Target="../media/image154.png"/><Relationship Id="rId16" Type="http://schemas.openxmlformats.org/officeDocument/2006/relationships/image" Target="../media/image155.png"/><Relationship Id="rId17" Type="http://schemas.openxmlformats.org/officeDocument/2006/relationships/image" Target="../media/image156.png"/><Relationship Id="rId18"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57.png"/><Relationship Id="rId2" Type="http://schemas.openxmlformats.org/officeDocument/2006/relationships/image" Target="../media/image158.png"/><Relationship Id="rId3" Type="http://schemas.openxmlformats.org/officeDocument/2006/relationships/image" Target="../media/image159.png"/><Relationship Id="rId4" Type="http://schemas.openxmlformats.org/officeDocument/2006/relationships/image" Target="../media/image160.png"/><Relationship Id="rId5" Type="http://schemas.openxmlformats.org/officeDocument/2006/relationships/image" Target="../media/image161.png"/><Relationship Id="rId6" Type="http://schemas.openxmlformats.org/officeDocument/2006/relationships/image" Target="../media/image162.png"/><Relationship Id="rId7" Type="http://schemas.openxmlformats.org/officeDocument/2006/relationships/image" Target="../media/image163.png"/><Relationship Id="rId8" Type="http://schemas.openxmlformats.org/officeDocument/2006/relationships/image" Target="../media/image164.png"/><Relationship Id="rId9" Type="http://schemas.openxmlformats.org/officeDocument/2006/relationships/image" Target="../media/image165.png"/><Relationship Id="rId10" Type="http://schemas.openxmlformats.org/officeDocument/2006/relationships/image" Target="../media/image166.png"/><Relationship Id="rId11" Type="http://schemas.openxmlformats.org/officeDocument/2006/relationships/image" Target="../media/image167.png"/><Relationship Id="rId12" Type="http://schemas.openxmlformats.org/officeDocument/2006/relationships/slideLayout" Target="../slideLayouts/slideLayout13.xml"/><Relationship Id="rId1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68.png"/><Relationship Id="rId2" Type="http://schemas.openxmlformats.org/officeDocument/2006/relationships/image" Target="../media/image169.png"/><Relationship Id="rId3" Type="http://schemas.openxmlformats.org/officeDocument/2006/relationships/image" Target="../media/image170.png"/><Relationship Id="rId4" Type="http://schemas.openxmlformats.org/officeDocument/2006/relationships/image" Target="../media/image171.png"/><Relationship Id="rId5" Type="http://schemas.openxmlformats.org/officeDocument/2006/relationships/image" Target="../media/image172.png"/><Relationship Id="rId6" Type="http://schemas.openxmlformats.org/officeDocument/2006/relationships/image" Target="../media/image173.png"/><Relationship Id="rId7" Type="http://schemas.openxmlformats.org/officeDocument/2006/relationships/image" Target="../media/image174.png"/><Relationship Id="rId8" Type="http://schemas.openxmlformats.org/officeDocument/2006/relationships/image" Target="../media/image175.png"/><Relationship Id="rId9" Type="http://schemas.openxmlformats.org/officeDocument/2006/relationships/image" Target="../media/image176.png"/><Relationship Id="rId10" Type="http://schemas.openxmlformats.org/officeDocument/2006/relationships/image" Target="../media/image177.png"/><Relationship Id="rId11" Type="http://schemas.openxmlformats.org/officeDocument/2006/relationships/image" Target="../media/image178.png"/><Relationship Id="rId12" Type="http://schemas.openxmlformats.org/officeDocument/2006/relationships/image" Target="../media/image179.png"/><Relationship Id="rId13" Type="http://schemas.openxmlformats.org/officeDocument/2006/relationships/image" Target="../media/image180.png"/><Relationship Id="rId14" Type="http://schemas.openxmlformats.org/officeDocument/2006/relationships/image" Target="../media/image181.png"/><Relationship Id="rId15" Type="http://schemas.openxmlformats.org/officeDocument/2006/relationships/image" Target="../media/image182.png"/><Relationship Id="rId16" Type="http://schemas.openxmlformats.org/officeDocument/2006/relationships/image" Target="../media/image183.png"/><Relationship Id="rId17" Type="http://schemas.openxmlformats.org/officeDocument/2006/relationships/image" Target="../media/image184.png"/><Relationship Id="rId18" Type="http://schemas.openxmlformats.org/officeDocument/2006/relationships/image" Target="../media/image185.png"/><Relationship Id="rId19"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86.png"/><Relationship Id="rId2" Type="http://schemas.openxmlformats.org/officeDocument/2006/relationships/image" Target="../media/image187.png"/><Relationship Id="rId3" Type="http://schemas.openxmlformats.org/officeDocument/2006/relationships/image" Target="../media/image188.png"/><Relationship Id="rId4" Type="http://schemas.openxmlformats.org/officeDocument/2006/relationships/image" Target="../media/image189.png"/><Relationship Id="rId5" Type="http://schemas.openxmlformats.org/officeDocument/2006/relationships/image" Target="../media/image190.png"/><Relationship Id="rId6" Type="http://schemas.openxmlformats.org/officeDocument/2006/relationships/image" Target="../media/image191.png"/><Relationship Id="rId7" Type="http://schemas.openxmlformats.org/officeDocument/2006/relationships/image" Target="../media/image192.png"/><Relationship Id="rId8" Type="http://schemas.openxmlformats.org/officeDocument/2006/relationships/image" Target="../media/image193.png"/><Relationship Id="rId9" Type="http://schemas.openxmlformats.org/officeDocument/2006/relationships/image" Target="../media/image194.png"/><Relationship Id="rId10" Type="http://schemas.openxmlformats.org/officeDocument/2006/relationships/image" Target="../media/image195.png"/><Relationship Id="rId11" Type="http://schemas.openxmlformats.org/officeDocument/2006/relationships/image" Target="../media/image196.png"/><Relationship Id="rId12" Type="http://schemas.openxmlformats.org/officeDocument/2006/relationships/image" Target="../media/image197.png"/><Relationship Id="rId13" Type="http://schemas.openxmlformats.org/officeDocument/2006/relationships/image" Target="../media/image198.png"/><Relationship Id="rId14"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99.png"/><Relationship Id="rId2" Type="http://schemas.openxmlformats.org/officeDocument/2006/relationships/image" Target="../media/image200.png"/><Relationship Id="rId3" Type="http://schemas.openxmlformats.org/officeDocument/2006/relationships/image" Target="../media/image201.png"/><Relationship Id="rId4" Type="http://schemas.openxmlformats.org/officeDocument/2006/relationships/image" Target="../media/image202.png"/><Relationship Id="rId5" Type="http://schemas.openxmlformats.org/officeDocument/2006/relationships/image" Target="../media/image203.png"/><Relationship Id="rId6" Type="http://schemas.openxmlformats.org/officeDocument/2006/relationships/image" Target="../media/image204.png"/><Relationship Id="rId7" Type="http://schemas.openxmlformats.org/officeDocument/2006/relationships/image" Target="../media/image205.png"/><Relationship Id="rId8" Type="http://schemas.openxmlformats.org/officeDocument/2006/relationships/image" Target="../media/image206.png"/><Relationship Id="rId9" Type="http://schemas.openxmlformats.org/officeDocument/2006/relationships/image" Target="../media/image207.png"/><Relationship Id="rId10" Type="http://schemas.openxmlformats.org/officeDocument/2006/relationships/image" Target="../media/image208.png"/><Relationship Id="rId11" Type="http://schemas.openxmlformats.org/officeDocument/2006/relationships/image" Target="../media/image209.png"/><Relationship Id="rId12" Type="http://schemas.openxmlformats.org/officeDocument/2006/relationships/image" Target="../media/image210.png"/><Relationship Id="rId13" Type="http://schemas.openxmlformats.org/officeDocument/2006/relationships/image" Target="../media/image211.png"/><Relationship Id="rId14" Type="http://schemas.openxmlformats.org/officeDocument/2006/relationships/image" Target="../media/image212.png"/><Relationship Id="rId15" Type="http://schemas.openxmlformats.org/officeDocument/2006/relationships/image" Target="../media/image213.png"/><Relationship Id="rId16" Type="http://schemas.openxmlformats.org/officeDocument/2006/relationships/image" Target="../media/image214.png"/><Relationship Id="rId17" Type="http://schemas.openxmlformats.org/officeDocument/2006/relationships/image" Target="../media/image215.png"/><Relationship Id="rId18" Type="http://schemas.openxmlformats.org/officeDocument/2006/relationships/image" Target="../media/image216.png"/><Relationship Id="rId19" Type="http://schemas.openxmlformats.org/officeDocument/2006/relationships/image" Target="../media/image217.png"/><Relationship Id="rId20"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218.png"/><Relationship Id="rId2" Type="http://schemas.openxmlformats.org/officeDocument/2006/relationships/image" Target="../media/image219.png"/><Relationship Id="rId3" Type="http://schemas.openxmlformats.org/officeDocument/2006/relationships/image" Target="../media/image220.png"/><Relationship Id="rId4" Type="http://schemas.openxmlformats.org/officeDocument/2006/relationships/image" Target="../media/image221.png"/><Relationship Id="rId5" Type="http://schemas.openxmlformats.org/officeDocument/2006/relationships/image" Target="../media/image222.png"/><Relationship Id="rId6" Type="http://schemas.openxmlformats.org/officeDocument/2006/relationships/image" Target="../media/image223.png"/><Relationship Id="rId7" Type="http://schemas.openxmlformats.org/officeDocument/2006/relationships/image" Target="../media/image224.png"/><Relationship Id="rId8"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225.png"/><Relationship Id="rId2" Type="http://schemas.openxmlformats.org/officeDocument/2006/relationships/image" Target="../media/image226.png"/><Relationship Id="rId3" Type="http://schemas.openxmlformats.org/officeDocument/2006/relationships/image" Target="../media/image227.png"/><Relationship Id="rId4" Type="http://schemas.openxmlformats.org/officeDocument/2006/relationships/image" Target="../media/image228.png"/><Relationship Id="rId5" Type="http://schemas.openxmlformats.org/officeDocument/2006/relationships/image" Target="../media/image229.png"/><Relationship Id="rId6" Type="http://schemas.openxmlformats.org/officeDocument/2006/relationships/image" Target="../media/image230.png"/><Relationship Id="rId7" Type="http://schemas.openxmlformats.org/officeDocument/2006/relationships/image" Target="../media/image231.png"/><Relationship Id="rId8" Type="http://schemas.openxmlformats.org/officeDocument/2006/relationships/image" Target="../media/image232.png"/><Relationship Id="rId9" Type="http://schemas.openxmlformats.org/officeDocument/2006/relationships/image" Target="../media/image233.png"/><Relationship Id="rId10" Type="http://schemas.openxmlformats.org/officeDocument/2006/relationships/image" Target="../media/image234.png"/><Relationship Id="rId11"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235.png"/><Relationship Id="rId2" Type="http://schemas.openxmlformats.org/officeDocument/2006/relationships/image" Target="../media/image236.png"/><Relationship Id="rId3" Type="http://schemas.openxmlformats.org/officeDocument/2006/relationships/image" Target="../media/image237.png"/><Relationship Id="rId4" Type="http://schemas.openxmlformats.org/officeDocument/2006/relationships/image" Target="../media/image238.png"/><Relationship Id="rId5" Type="http://schemas.openxmlformats.org/officeDocument/2006/relationships/image" Target="../media/image239.png"/><Relationship Id="rId6" Type="http://schemas.openxmlformats.org/officeDocument/2006/relationships/image" Target="../media/image240.png"/><Relationship Id="rId7" Type="http://schemas.openxmlformats.org/officeDocument/2006/relationships/image" Target="../media/image241.png"/><Relationship Id="rId8"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242.png"/><Relationship Id="rId2" Type="http://schemas.openxmlformats.org/officeDocument/2006/relationships/image" Target="../media/image243.png"/><Relationship Id="rId3"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244.png"/><Relationship Id="rId2" Type="http://schemas.openxmlformats.org/officeDocument/2006/relationships/image" Target="../media/image245.png"/><Relationship Id="rId3" Type="http://schemas.openxmlformats.org/officeDocument/2006/relationships/image" Target="../media/image246.png"/><Relationship Id="rId4" Type="http://schemas.openxmlformats.org/officeDocument/2006/relationships/image" Target="../media/image247.png"/><Relationship Id="rId5" Type="http://schemas.openxmlformats.org/officeDocument/2006/relationships/image" Target="../media/image248.png"/><Relationship Id="rId6" Type="http://schemas.openxmlformats.org/officeDocument/2006/relationships/image" Target="../media/image249.png"/><Relationship Id="rId7"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 Id="rId11" Type="http://schemas.openxmlformats.org/officeDocument/2006/relationships/image" Target="../media/image22.png"/><Relationship Id="rId12" Type="http://schemas.openxmlformats.org/officeDocument/2006/relationships/image" Target="../media/image23.png"/><Relationship Id="rId13" Type="http://schemas.openxmlformats.org/officeDocument/2006/relationships/image" Target="../media/image24.png"/><Relationship Id="rId14"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250.png"/><Relationship Id="rId2" Type="http://schemas.openxmlformats.org/officeDocument/2006/relationships/image" Target="../media/image251.png"/><Relationship Id="rId3" Type="http://schemas.openxmlformats.org/officeDocument/2006/relationships/image" Target="../media/image252.png"/><Relationship Id="rId4" Type="http://schemas.openxmlformats.org/officeDocument/2006/relationships/image" Target="../media/image253.png"/><Relationship Id="rId5" Type="http://schemas.openxmlformats.org/officeDocument/2006/relationships/image" Target="../media/image254.png"/><Relationship Id="rId6" Type="http://schemas.openxmlformats.org/officeDocument/2006/relationships/image" Target="../media/image255.png"/><Relationship Id="rId7" Type="http://schemas.openxmlformats.org/officeDocument/2006/relationships/image" Target="../media/image256.png"/><Relationship Id="rId8" Type="http://schemas.openxmlformats.org/officeDocument/2006/relationships/image" Target="../media/image257.png"/><Relationship Id="rId9" Type="http://schemas.openxmlformats.org/officeDocument/2006/relationships/image" Target="../media/image258.png"/><Relationship Id="rId10" Type="http://schemas.openxmlformats.org/officeDocument/2006/relationships/image" Target="../media/image259.png"/><Relationship Id="rId11"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260.png"/><Relationship Id="rId2" Type="http://schemas.openxmlformats.org/officeDocument/2006/relationships/image" Target="../media/image261.png"/><Relationship Id="rId3" Type="http://schemas.openxmlformats.org/officeDocument/2006/relationships/image" Target="../media/image262.png"/><Relationship Id="rId4" Type="http://schemas.openxmlformats.org/officeDocument/2006/relationships/image" Target="../media/image263.png"/><Relationship Id="rId5" Type="http://schemas.openxmlformats.org/officeDocument/2006/relationships/image" Target="../media/image264.png"/><Relationship Id="rId6" Type="http://schemas.openxmlformats.org/officeDocument/2006/relationships/image" Target="../media/image265.png"/><Relationship Id="rId7" Type="http://schemas.openxmlformats.org/officeDocument/2006/relationships/image" Target="../media/image266.png"/><Relationship Id="rId8" Type="http://schemas.openxmlformats.org/officeDocument/2006/relationships/image" Target="../media/image267.png"/><Relationship Id="rId9" Type="http://schemas.openxmlformats.org/officeDocument/2006/relationships/image" Target="../media/image268.png"/><Relationship Id="rId10" Type="http://schemas.openxmlformats.org/officeDocument/2006/relationships/image" Target="../media/image269.png"/><Relationship Id="rId11" Type="http://schemas.openxmlformats.org/officeDocument/2006/relationships/image" Target="../media/image270.png"/><Relationship Id="rId12" Type="http://schemas.openxmlformats.org/officeDocument/2006/relationships/image" Target="../media/image271.png"/><Relationship Id="rId13" Type="http://schemas.openxmlformats.org/officeDocument/2006/relationships/image" Target="../media/image272.png"/><Relationship Id="rId14" Type="http://schemas.openxmlformats.org/officeDocument/2006/relationships/image" Target="../media/image273.png"/><Relationship Id="rId15" Type="http://schemas.openxmlformats.org/officeDocument/2006/relationships/image" Target="../media/image274.png"/><Relationship Id="rId16" Type="http://schemas.openxmlformats.org/officeDocument/2006/relationships/image" Target="../media/image275.png"/><Relationship Id="rId17" Type="http://schemas.openxmlformats.org/officeDocument/2006/relationships/image" Target="../media/image276.png"/><Relationship Id="rId18"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277.png"/><Relationship Id="rId2" Type="http://schemas.openxmlformats.org/officeDocument/2006/relationships/image" Target="../media/image278.png"/><Relationship Id="rId3" Type="http://schemas.openxmlformats.org/officeDocument/2006/relationships/image" Target="../media/image279.png"/><Relationship Id="rId4" Type="http://schemas.openxmlformats.org/officeDocument/2006/relationships/image" Target="../media/image280.png"/><Relationship Id="rId5" Type="http://schemas.openxmlformats.org/officeDocument/2006/relationships/image" Target="../media/image281.png"/><Relationship Id="rId6" Type="http://schemas.openxmlformats.org/officeDocument/2006/relationships/image" Target="../media/image282.png"/><Relationship Id="rId7" Type="http://schemas.openxmlformats.org/officeDocument/2006/relationships/image" Target="../media/image283.png"/><Relationship Id="rId8" Type="http://schemas.openxmlformats.org/officeDocument/2006/relationships/image" Target="../media/image284.png"/><Relationship Id="rId9" Type="http://schemas.openxmlformats.org/officeDocument/2006/relationships/image" Target="../media/image285.png"/><Relationship Id="rId10" Type="http://schemas.openxmlformats.org/officeDocument/2006/relationships/image" Target="../media/image286.png"/><Relationship Id="rId11" Type="http://schemas.openxmlformats.org/officeDocument/2006/relationships/image" Target="../media/image287.png"/><Relationship Id="rId12" Type="http://schemas.openxmlformats.org/officeDocument/2006/relationships/image" Target="../media/image288.png"/><Relationship Id="rId13" Type="http://schemas.openxmlformats.org/officeDocument/2006/relationships/image" Target="../media/image289.png"/><Relationship Id="rId14" Type="http://schemas.openxmlformats.org/officeDocument/2006/relationships/image" Target="../media/image290.png"/><Relationship Id="rId15" Type="http://schemas.openxmlformats.org/officeDocument/2006/relationships/image" Target="../media/image291.png"/><Relationship Id="rId16" Type="http://schemas.openxmlformats.org/officeDocument/2006/relationships/image" Target="../media/image292.png"/><Relationship Id="rId17" Type="http://schemas.openxmlformats.org/officeDocument/2006/relationships/image" Target="../media/image293.png"/><Relationship Id="rId18" Type="http://schemas.openxmlformats.org/officeDocument/2006/relationships/image" Target="../media/image294.png"/><Relationship Id="rId19" Type="http://schemas.openxmlformats.org/officeDocument/2006/relationships/image" Target="../media/image295.png"/><Relationship Id="rId20"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296.png"/><Relationship Id="rId2" Type="http://schemas.openxmlformats.org/officeDocument/2006/relationships/image" Target="../media/image297.png"/><Relationship Id="rId3" Type="http://schemas.openxmlformats.org/officeDocument/2006/relationships/image" Target="../media/image298.png"/><Relationship Id="rId4" Type="http://schemas.openxmlformats.org/officeDocument/2006/relationships/image" Target="../media/image299.png"/><Relationship Id="rId5"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300.png"/><Relationship Id="rId2" Type="http://schemas.openxmlformats.org/officeDocument/2006/relationships/image" Target="../media/image301.png"/><Relationship Id="rId3" Type="http://schemas.openxmlformats.org/officeDocument/2006/relationships/image" Target="../media/image302.png"/><Relationship Id="rId4" Type="http://schemas.openxmlformats.org/officeDocument/2006/relationships/image" Target="../media/image303.png"/><Relationship Id="rId5"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304.png"/><Relationship Id="rId2" Type="http://schemas.openxmlformats.org/officeDocument/2006/relationships/image" Target="../media/image305.png"/><Relationship Id="rId3" Type="http://schemas.openxmlformats.org/officeDocument/2006/relationships/image" Target="../media/image306.png"/><Relationship Id="rId4" Type="http://schemas.openxmlformats.org/officeDocument/2006/relationships/image" Target="../media/image307.png"/><Relationship Id="rId5"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39.png"/><Relationship Id="rId16" Type="http://schemas.openxmlformats.org/officeDocument/2006/relationships/image" Target="../media/image40.png"/><Relationship Id="rId17" Type="http://schemas.openxmlformats.org/officeDocument/2006/relationships/image" Target="../media/image41.png"/><Relationship Id="rId18" Type="http://schemas.openxmlformats.org/officeDocument/2006/relationships/image" Target="../media/image42.png"/><Relationship Id="rId19" Type="http://schemas.openxmlformats.org/officeDocument/2006/relationships/image" Target="../media/image43.png"/><Relationship Id="rId20"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image" Target="../media/image45.png"/><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image" Target="../media/image55.png"/><Relationship Id="rId13" Type="http://schemas.openxmlformats.org/officeDocument/2006/relationships/image" Target="../media/image56.png"/><Relationship Id="rId14" Type="http://schemas.openxmlformats.org/officeDocument/2006/relationships/image" Target="../media/image57.png"/><Relationship Id="rId15" Type="http://schemas.openxmlformats.org/officeDocument/2006/relationships/image" Target="../media/image58.png"/><Relationship Id="rId16" Type="http://schemas.openxmlformats.org/officeDocument/2006/relationships/image" Target="../media/image59.png"/><Relationship Id="rId17" Type="http://schemas.openxmlformats.org/officeDocument/2006/relationships/image" Target="../media/image60.png"/><Relationship Id="rId18" Type="http://schemas.openxmlformats.org/officeDocument/2006/relationships/image" Target="../media/image61.png"/><Relationship Id="rId19" Type="http://schemas.openxmlformats.org/officeDocument/2006/relationships/image" Target="../media/image62.png"/><Relationship Id="rId20" Type="http://schemas.openxmlformats.org/officeDocument/2006/relationships/image" Target="../media/image63.png"/><Relationship Id="rId21" Type="http://schemas.openxmlformats.org/officeDocument/2006/relationships/image" Target="../media/image64.png"/><Relationship Id="rId22" Type="http://schemas.openxmlformats.org/officeDocument/2006/relationships/image" Target="../media/image65.png"/><Relationship Id="rId23" Type="http://schemas.openxmlformats.org/officeDocument/2006/relationships/image" Target="../media/image66.png"/><Relationship Id="rId24" Type="http://schemas.openxmlformats.org/officeDocument/2006/relationships/image" Target="../media/image67.png"/><Relationship Id="rId25" Type="http://schemas.openxmlformats.org/officeDocument/2006/relationships/image" Target="../media/image68.png"/><Relationship Id="rId26" Type="http://schemas.openxmlformats.org/officeDocument/2006/relationships/image" Target="../media/image69.png"/><Relationship Id="rId27" Type="http://schemas.openxmlformats.org/officeDocument/2006/relationships/image" Target="../media/image70.png"/><Relationship Id="rId28"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image" Target="../media/image79.png"/><Relationship Id="rId10" Type="http://schemas.openxmlformats.org/officeDocument/2006/relationships/image" Target="../media/image80.png"/><Relationship Id="rId1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image" Target="../media/image89.png"/><Relationship Id="rId10" Type="http://schemas.openxmlformats.org/officeDocument/2006/relationships/image" Target="../media/image90.png"/><Relationship Id="rId11" Type="http://schemas.openxmlformats.org/officeDocument/2006/relationships/image" Target="../media/image91.png"/><Relationship Id="rId12" Type="http://schemas.openxmlformats.org/officeDocument/2006/relationships/image" Target="../media/image92.png"/><Relationship Id="rId13" Type="http://schemas.openxmlformats.org/officeDocument/2006/relationships/image" Target="../media/image93.png"/><Relationship Id="rId14" Type="http://schemas.openxmlformats.org/officeDocument/2006/relationships/image" Target="../media/image94.png"/><Relationship Id="rId15" Type="http://schemas.openxmlformats.org/officeDocument/2006/relationships/image" Target="../media/image95.png"/><Relationship Id="rId16" Type="http://schemas.openxmlformats.org/officeDocument/2006/relationships/image" Target="../media/image96.png"/><Relationship Id="rId17" Type="http://schemas.openxmlformats.org/officeDocument/2006/relationships/image" Target="../media/image97.png"/><Relationship Id="rId18" Type="http://schemas.openxmlformats.org/officeDocument/2006/relationships/image" Target="../media/image98.png"/><Relationship Id="rId19" Type="http://schemas.openxmlformats.org/officeDocument/2006/relationships/image" Target="../media/image99.png"/><Relationship Id="rId20" Type="http://schemas.openxmlformats.org/officeDocument/2006/relationships/image" Target="../media/image100.png"/><Relationship Id="rId21" Type="http://schemas.openxmlformats.org/officeDocument/2006/relationships/image" Target="../media/image101.png"/><Relationship Id="rId2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02.png"/><Relationship Id="rId2" Type="http://schemas.openxmlformats.org/officeDocument/2006/relationships/image" Target="../media/image103.png"/><Relationship Id="rId3" Type="http://schemas.openxmlformats.org/officeDocument/2006/relationships/image" Target="../media/image104.png"/><Relationship Id="rId4" Type="http://schemas.openxmlformats.org/officeDocument/2006/relationships/image" Target="../media/image105.png"/><Relationship Id="rId5" Type="http://schemas.openxmlformats.org/officeDocument/2006/relationships/image" Target="../media/image106.png"/><Relationship Id="rId6" Type="http://schemas.openxmlformats.org/officeDocument/2006/relationships/image" Target="../media/image107.png"/><Relationship Id="rId7" Type="http://schemas.openxmlformats.org/officeDocument/2006/relationships/image" Target="../media/image108.png"/><Relationship Id="rId8" Type="http://schemas.openxmlformats.org/officeDocument/2006/relationships/image" Target="../media/image109.png"/><Relationship Id="rId9" Type="http://schemas.openxmlformats.org/officeDocument/2006/relationships/image" Target="../media/image110.png"/><Relationship Id="rId10" Type="http://schemas.openxmlformats.org/officeDocument/2006/relationships/image" Target="../media/image111.png"/><Relationship Id="rId11" Type="http://schemas.openxmlformats.org/officeDocument/2006/relationships/image" Target="../media/image112.png"/><Relationship Id="rId12" Type="http://schemas.openxmlformats.org/officeDocument/2006/relationships/image" Target="../media/image113.png"/><Relationship Id="rId13" Type="http://schemas.openxmlformats.org/officeDocument/2006/relationships/image" Target="../media/image114.png"/><Relationship Id="rId14"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15.png"/><Relationship Id="rId2" Type="http://schemas.openxmlformats.org/officeDocument/2006/relationships/image" Target="../media/image116.png"/><Relationship Id="rId3" Type="http://schemas.openxmlformats.org/officeDocument/2006/relationships/image" Target="../media/image117.png"/><Relationship Id="rId4" Type="http://schemas.openxmlformats.org/officeDocument/2006/relationships/image" Target="../media/image118.png"/><Relationship Id="rId5" Type="http://schemas.openxmlformats.org/officeDocument/2006/relationships/image" Target="../media/image119.png"/><Relationship Id="rId6" Type="http://schemas.openxmlformats.org/officeDocument/2006/relationships/image" Target="../media/image120.png"/><Relationship Id="rId7" Type="http://schemas.openxmlformats.org/officeDocument/2006/relationships/image" Target="../media/image121.png"/><Relationship Id="rId8" Type="http://schemas.openxmlformats.org/officeDocument/2006/relationships/image" Target="../media/image122.png"/><Relationship Id="rId9" Type="http://schemas.openxmlformats.org/officeDocument/2006/relationships/image" Target="../media/image123.png"/><Relationship Id="rId10" Type="http://schemas.openxmlformats.org/officeDocument/2006/relationships/image" Target="../media/image124.png"/><Relationship Id="rId11" Type="http://schemas.openxmlformats.org/officeDocument/2006/relationships/image" Target="../media/image125.png"/><Relationship Id="rId12" Type="http://schemas.openxmlformats.org/officeDocument/2006/relationships/image" Target="../media/image126.png"/><Relationship Id="rId13" Type="http://schemas.openxmlformats.org/officeDocument/2006/relationships/image" Target="../media/image127.png"/><Relationship Id="rId14" Type="http://schemas.openxmlformats.org/officeDocument/2006/relationships/image" Target="../media/image128.png"/><Relationship Id="rId15" Type="http://schemas.openxmlformats.org/officeDocument/2006/relationships/image" Target="../media/image129.png"/><Relationship Id="rId16"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30.png"/><Relationship Id="rId2" Type="http://schemas.openxmlformats.org/officeDocument/2006/relationships/image" Target="../media/image131.png"/><Relationship Id="rId3" Type="http://schemas.openxmlformats.org/officeDocument/2006/relationships/image" Target="../media/image132.png"/><Relationship Id="rId4" Type="http://schemas.openxmlformats.org/officeDocument/2006/relationships/image" Target="../media/image133.png"/><Relationship Id="rId5" Type="http://schemas.openxmlformats.org/officeDocument/2006/relationships/image" Target="../media/image134.png"/><Relationship Id="rId6" Type="http://schemas.openxmlformats.org/officeDocument/2006/relationships/image" Target="../media/image135.png"/><Relationship Id="rId7" Type="http://schemas.openxmlformats.org/officeDocument/2006/relationships/image" Target="../media/image136.png"/><Relationship Id="rId8" Type="http://schemas.openxmlformats.org/officeDocument/2006/relationships/image" Target="../media/image137.png"/><Relationship Id="rId9" Type="http://schemas.openxmlformats.org/officeDocument/2006/relationships/image" Target="../media/image138.png"/><Relationship Id="rId10" Type="http://schemas.openxmlformats.org/officeDocument/2006/relationships/image" Target="../media/image139.png"/><Relationship Id="rId1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CustomShape 1"/>
          <p:cNvSpPr/>
          <p:nvPr/>
        </p:nvSpPr>
        <p:spPr>
          <a:xfrm>
            <a:off x="0" y="0"/>
            <a:ext cx="8748720" cy="5240160"/>
          </a:xfrm>
          <a:custGeom>
            <a:avLst/>
            <a:gdLst/>
            <a:ahLst/>
            <a:rect l="l" t="t" r="r" b="b"/>
            <a:pathLst>
              <a:path w="9624060" h="7127240">
                <a:moveTo>
                  <a:pt x="0" y="7127227"/>
                </a:moveTo>
                <a:lnTo>
                  <a:pt x="9623552" y="7127227"/>
                </a:lnTo>
                <a:lnTo>
                  <a:pt x="9623552" y="0"/>
                </a:lnTo>
                <a:lnTo>
                  <a:pt x="0" y="0"/>
                </a:lnTo>
                <a:lnTo>
                  <a:pt x="0" y="7127227"/>
                </a:lnTo>
                <a:close/>
              </a:path>
            </a:pathLst>
          </a:custGeom>
          <a:solidFill>
            <a:srgbClr val="5badce"/>
          </a:solidFill>
          <a:ln>
            <a:noFill/>
          </a:ln>
        </p:spPr>
        <p:style>
          <a:lnRef idx="0"/>
          <a:fillRef idx="0"/>
          <a:effectRef idx="0"/>
          <a:fontRef idx="minor"/>
        </p:style>
      </p:sp>
      <p:sp>
        <p:nvSpPr>
          <p:cNvPr id="89" name="CustomShape 2"/>
          <p:cNvSpPr/>
          <p:nvPr/>
        </p:nvSpPr>
        <p:spPr>
          <a:xfrm>
            <a:off x="1194840" y="1634040"/>
            <a:ext cx="2557080" cy="2063520"/>
          </a:xfrm>
          <a:custGeom>
            <a:avLst/>
            <a:gdLst/>
            <a:ahLst/>
            <a:rect l="l" t="t" r="r" b="b"/>
            <a:pathLst>
              <a:path w="2813050" h="2806700">
                <a:moveTo>
                  <a:pt x="1547126" y="2374899"/>
                </a:moveTo>
                <a:lnTo>
                  <a:pt x="1265821" y="2374899"/>
                </a:lnTo>
                <a:lnTo>
                  <a:pt x="1265821" y="2527299"/>
                </a:lnTo>
                <a:lnTo>
                  <a:pt x="1221588" y="2539999"/>
                </a:lnTo>
                <a:lnTo>
                  <a:pt x="1183008" y="2565399"/>
                </a:lnTo>
                <a:lnTo>
                  <a:pt x="1152481" y="2590799"/>
                </a:lnTo>
                <a:lnTo>
                  <a:pt x="1132406" y="2628899"/>
                </a:lnTo>
                <a:lnTo>
                  <a:pt x="1125181" y="2666999"/>
                </a:lnTo>
                <a:lnTo>
                  <a:pt x="1132406" y="2717799"/>
                </a:lnTo>
                <a:lnTo>
                  <a:pt x="1152481" y="2755899"/>
                </a:lnTo>
                <a:lnTo>
                  <a:pt x="1183008" y="2781299"/>
                </a:lnTo>
                <a:lnTo>
                  <a:pt x="1221588" y="2806699"/>
                </a:lnTo>
                <a:lnTo>
                  <a:pt x="1591355" y="2806699"/>
                </a:lnTo>
                <a:lnTo>
                  <a:pt x="1629934" y="2781299"/>
                </a:lnTo>
                <a:lnTo>
                  <a:pt x="1660462" y="2755899"/>
                </a:lnTo>
                <a:lnTo>
                  <a:pt x="1680540" y="2717799"/>
                </a:lnTo>
                <a:lnTo>
                  <a:pt x="1687766" y="2666999"/>
                </a:lnTo>
                <a:lnTo>
                  <a:pt x="1680540" y="2628899"/>
                </a:lnTo>
                <a:lnTo>
                  <a:pt x="1660462" y="2590799"/>
                </a:lnTo>
                <a:lnTo>
                  <a:pt x="1629934" y="2565399"/>
                </a:lnTo>
                <a:lnTo>
                  <a:pt x="1591355" y="2539999"/>
                </a:lnTo>
                <a:lnTo>
                  <a:pt x="1547126" y="2527299"/>
                </a:lnTo>
                <a:lnTo>
                  <a:pt x="1547126" y="2374899"/>
                </a:lnTo>
                <a:close/>
                <a:moveTo>
                  <a:pt x="433546" y="2057399"/>
                </a:moveTo>
                <a:lnTo>
                  <a:pt x="390379" y="2057399"/>
                </a:lnTo>
                <a:lnTo>
                  <a:pt x="348907" y="2082799"/>
                </a:lnTo>
                <a:lnTo>
                  <a:pt x="312521" y="2108199"/>
                </a:lnTo>
                <a:lnTo>
                  <a:pt x="286351" y="2133599"/>
                </a:lnTo>
                <a:lnTo>
                  <a:pt x="273266" y="2184399"/>
                </a:lnTo>
                <a:lnTo>
                  <a:pt x="273266" y="2222499"/>
                </a:lnTo>
                <a:lnTo>
                  <a:pt x="286351" y="2260599"/>
                </a:lnTo>
                <a:lnTo>
                  <a:pt x="312521" y="2298699"/>
                </a:lnTo>
                <a:lnTo>
                  <a:pt x="511403" y="2501899"/>
                </a:lnTo>
                <a:lnTo>
                  <a:pt x="547783" y="2527299"/>
                </a:lnTo>
                <a:lnTo>
                  <a:pt x="589252" y="2539999"/>
                </a:lnTo>
                <a:lnTo>
                  <a:pt x="632421" y="2539999"/>
                </a:lnTo>
                <a:lnTo>
                  <a:pt x="673900" y="2527299"/>
                </a:lnTo>
                <a:lnTo>
                  <a:pt x="710298" y="2501899"/>
                </a:lnTo>
                <a:lnTo>
                  <a:pt x="736468" y="2463799"/>
                </a:lnTo>
                <a:lnTo>
                  <a:pt x="749553" y="2425699"/>
                </a:lnTo>
                <a:lnTo>
                  <a:pt x="749553" y="2374899"/>
                </a:lnTo>
                <a:lnTo>
                  <a:pt x="736468" y="2336799"/>
                </a:lnTo>
                <a:lnTo>
                  <a:pt x="710298" y="2298699"/>
                </a:lnTo>
                <a:lnTo>
                  <a:pt x="817702" y="2197099"/>
                </a:lnTo>
                <a:lnTo>
                  <a:pt x="2539681" y="2197099"/>
                </a:lnTo>
                <a:lnTo>
                  <a:pt x="2539681" y="2184399"/>
                </a:lnTo>
                <a:lnTo>
                  <a:pt x="2526596" y="2133599"/>
                </a:lnTo>
                <a:lnTo>
                  <a:pt x="2500426" y="2108199"/>
                </a:lnTo>
                <a:lnTo>
                  <a:pt x="511403" y="2108199"/>
                </a:lnTo>
                <a:lnTo>
                  <a:pt x="475017" y="2082799"/>
                </a:lnTo>
                <a:lnTo>
                  <a:pt x="433546" y="2057399"/>
                </a:lnTo>
                <a:close/>
                <a:moveTo>
                  <a:pt x="2539681" y="2197099"/>
                </a:moveTo>
                <a:lnTo>
                  <a:pt x="1995347" y="2197099"/>
                </a:lnTo>
                <a:lnTo>
                  <a:pt x="2102650" y="2298699"/>
                </a:lnTo>
                <a:lnTo>
                  <a:pt x="2076479" y="2336799"/>
                </a:lnTo>
                <a:lnTo>
                  <a:pt x="2063394" y="2374899"/>
                </a:lnTo>
                <a:lnTo>
                  <a:pt x="2063394" y="2425699"/>
                </a:lnTo>
                <a:lnTo>
                  <a:pt x="2076479" y="2463799"/>
                </a:lnTo>
                <a:lnTo>
                  <a:pt x="2102650" y="2501899"/>
                </a:lnTo>
                <a:lnTo>
                  <a:pt x="2139048" y="2527299"/>
                </a:lnTo>
                <a:lnTo>
                  <a:pt x="2180526" y="2539999"/>
                </a:lnTo>
                <a:lnTo>
                  <a:pt x="2223695" y="2539999"/>
                </a:lnTo>
                <a:lnTo>
                  <a:pt x="2265164" y="2527299"/>
                </a:lnTo>
                <a:lnTo>
                  <a:pt x="2301544" y="2501899"/>
                </a:lnTo>
                <a:lnTo>
                  <a:pt x="2500426" y="2298699"/>
                </a:lnTo>
                <a:lnTo>
                  <a:pt x="2526596" y="2260599"/>
                </a:lnTo>
                <a:lnTo>
                  <a:pt x="2539681" y="2222499"/>
                </a:lnTo>
                <a:lnTo>
                  <a:pt x="2539681" y="2197099"/>
                </a:lnTo>
                <a:close/>
                <a:moveTo>
                  <a:pt x="1995347" y="2197099"/>
                </a:moveTo>
                <a:lnTo>
                  <a:pt x="817702" y="2197099"/>
                </a:lnTo>
                <a:lnTo>
                  <a:pt x="857831" y="2222499"/>
                </a:lnTo>
                <a:lnTo>
                  <a:pt x="899225" y="2247899"/>
                </a:lnTo>
                <a:lnTo>
                  <a:pt x="941801" y="2273299"/>
                </a:lnTo>
                <a:lnTo>
                  <a:pt x="985474" y="2298699"/>
                </a:lnTo>
                <a:lnTo>
                  <a:pt x="1030160" y="2311399"/>
                </a:lnTo>
                <a:lnTo>
                  <a:pt x="1075774" y="2336799"/>
                </a:lnTo>
                <a:lnTo>
                  <a:pt x="1217339" y="2374899"/>
                </a:lnTo>
                <a:lnTo>
                  <a:pt x="1595626" y="2374899"/>
                </a:lnTo>
                <a:lnTo>
                  <a:pt x="1737230" y="2336799"/>
                </a:lnTo>
                <a:lnTo>
                  <a:pt x="1782852" y="2311399"/>
                </a:lnTo>
                <a:lnTo>
                  <a:pt x="1827546" y="2298699"/>
                </a:lnTo>
                <a:lnTo>
                  <a:pt x="1871227" y="2273299"/>
                </a:lnTo>
                <a:lnTo>
                  <a:pt x="1913810" y="2247899"/>
                </a:lnTo>
                <a:lnTo>
                  <a:pt x="1955211" y="2222499"/>
                </a:lnTo>
                <a:lnTo>
                  <a:pt x="1995347" y="2197099"/>
                </a:lnTo>
                <a:close/>
                <a:moveTo>
                  <a:pt x="1028729" y="1549399"/>
                </a:moveTo>
                <a:lnTo>
                  <a:pt x="433031" y="1549399"/>
                </a:lnTo>
                <a:lnTo>
                  <a:pt x="441295" y="1600199"/>
                </a:lnTo>
                <a:lnTo>
                  <a:pt x="451942" y="1638299"/>
                </a:lnTo>
                <a:lnTo>
                  <a:pt x="464937" y="1689099"/>
                </a:lnTo>
                <a:lnTo>
                  <a:pt x="480246" y="1739899"/>
                </a:lnTo>
                <a:lnTo>
                  <a:pt x="497833" y="1777999"/>
                </a:lnTo>
                <a:lnTo>
                  <a:pt x="517664" y="1828799"/>
                </a:lnTo>
                <a:lnTo>
                  <a:pt x="539703" y="1866899"/>
                </a:lnTo>
                <a:lnTo>
                  <a:pt x="563915" y="1917699"/>
                </a:lnTo>
                <a:lnTo>
                  <a:pt x="590265" y="1955799"/>
                </a:lnTo>
                <a:lnTo>
                  <a:pt x="618718" y="1993899"/>
                </a:lnTo>
                <a:lnTo>
                  <a:pt x="511403" y="2108199"/>
                </a:lnTo>
                <a:lnTo>
                  <a:pt x="2301544" y="2108199"/>
                </a:lnTo>
                <a:lnTo>
                  <a:pt x="2218008" y="2019299"/>
                </a:lnTo>
                <a:lnTo>
                  <a:pt x="1734566" y="2019299"/>
                </a:lnTo>
                <a:lnTo>
                  <a:pt x="1689070" y="2006599"/>
                </a:lnTo>
                <a:lnTo>
                  <a:pt x="1645857" y="2006599"/>
                </a:lnTo>
                <a:lnTo>
                  <a:pt x="1605517" y="1981199"/>
                </a:lnTo>
                <a:lnTo>
                  <a:pt x="1568641" y="1955799"/>
                </a:lnTo>
                <a:lnTo>
                  <a:pt x="1535818" y="1930399"/>
                </a:lnTo>
                <a:lnTo>
                  <a:pt x="1521729" y="1917699"/>
                </a:lnTo>
                <a:lnTo>
                  <a:pt x="1028729" y="1917699"/>
                </a:lnTo>
                <a:lnTo>
                  <a:pt x="983990" y="1892299"/>
                </a:lnTo>
                <a:lnTo>
                  <a:pt x="946000" y="1866899"/>
                </a:lnTo>
                <a:lnTo>
                  <a:pt x="916593" y="1828799"/>
                </a:lnTo>
                <a:lnTo>
                  <a:pt x="897604" y="1777999"/>
                </a:lnTo>
                <a:lnTo>
                  <a:pt x="890866" y="1739899"/>
                </a:lnTo>
                <a:lnTo>
                  <a:pt x="897604" y="1689099"/>
                </a:lnTo>
                <a:lnTo>
                  <a:pt x="916593" y="1638299"/>
                </a:lnTo>
                <a:lnTo>
                  <a:pt x="946000" y="1600199"/>
                </a:lnTo>
                <a:lnTo>
                  <a:pt x="983990" y="1574799"/>
                </a:lnTo>
                <a:lnTo>
                  <a:pt x="1028729" y="1549399"/>
                </a:lnTo>
                <a:close/>
                <a:moveTo>
                  <a:pt x="2422565" y="2057399"/>
                </a:moveTo>
                <a:lnTo>
                  <a:pt x="2379396" y="2057399"/>
                </a:lnTo>
                <a:lnTo>
                  <a:pt x="2337925" y="2082799"/>
                </a:lnTo>
                <a:lnTo>
                  <a:pt x="2301544" y="2108199"/>
                </a:lnTo>
                <a:lnTo>
                  <a:pt x="2500426" y="2108199"/>
                </a:lnTo>
                <a:lnTo>
                  <a:pt x="2464039" y="2082799"/>
                </a:lnTo>
                <a:lnTo>
                  <a:pt x="2422565" y="2057399"/>
                </a:lnTo>
                <a:close/>
                <a:moveTo>
                  <a:pt x="2812948" y="1447799"/>
                </a:moveTo>
                <a:lnTo>
                  <a:pt x="1734566" y="1447799"/>
                </a:lnTo>
                <a:lnTo>
                  <a:pt x="1780058" y="1460499"/>
                </a:lnTo>
                <a:lnTo>
                  <a:pt x="1823269" y="1473199"/>
                </a:lnTo>
                <a:lnTo>
                  <a:pt x="1863608" y="1485899"/>
                </a:lnTo>
                <a:lnTo>
                  <a:pt x="1900484" y="1511299"/>
                </a:lnTo>
                <a:lnTo>
                  <a:pt x="1933308" y="1536699"/>
                </a:lnTo>
                <a:lnTo>
                  <a:pt x="1961488" y="1574799"/>
                </a:lnTo>
                <a:lnTo>
                  <a:pt x="1984433" y="1600199"/>
                </a:lnTo>
                <a:lnTo>
                  <a:pt x="2001554" y="1650999"/>
                </a:lnTo>
                <a:lnTo>
                  <a:pt x="2012260" y="1689099"/>
                </a:lnTo>
                <a:lnTo>
                  <a:pt x="2015959" y="1739899"/>
                </a:lnTo>
                <a:lnTo>
                  <a:pt x="2012260" y="1777999"/>
                </a:lnTo>
                <a:lnTo>
                  <a:pt x="2001554" y="1828799"/>
                </a:lnTo>
                <a:lnTo>
                  <a:pt x="1984433" y="1866899"/>
                </a:lnTo>
                <a:lnTo>
                  <a:pt x="1961488" y="1904999"/>
                </a:lnTo>
                <a:lnTo>
                  <a:pt x="1900484" y="1955799"/>
                </a:lnTo>
                <a:lnTo>
                  <a:pt x="1863608" y="1981199"/>
                </a:lnTo>
                <a:lnTo>
                  <a:pt x="1823269" y="2006599"/>
                </a:lnTo>
                <a:lnTo>
                  <a:pt x="1780058" y="2006599"/>
                </a:lnTo>
                <a:lnTo>
                  <a:pt x="1734566" y="2019299"/>
                </a:lnTo>
                <a:lnTo>
                  <a:pt x="2218008" y="2019299"/>
                </a:lnTo>
                <a:lnTo>
                  <a:pt x="2194140" y="1993899"/>
                </a:lnTo>
                <a:lnTo>
                  <a:pt x="2222574" y="1955799"/>
                </a:lnTo>
                <a:lnTo>
                  <a:pt x="2248904" y="1917699"/>
                </a:lnTo>
                <a:lnTo>
                  <a:pt x="2273094" y="1866899"/>
                </a:lnTo>
                <a:lnTo>
                  <a:pt x="2295112" y="1828799"/>
                </a:lnTo>
                <a:lnTo>
                  <a:pt x="2314922" y="1777999"/>
                </a:lnTo>
                <a:lnTo>
                  <a:pt x="2332490" y="1739899"/>
                </a:lnTo>
                <a:lnTo>
                  <a:pt x="2347781" y="1689099"/>
                </a:lnTo>
                <a:lnTo>
                  <a:pt x="2360761" y="1638299"/>
                </a:lnTo>
                <a:lnTo>
                  <a:pt x="2371395" y="1600199"/>
                </a:lnTo>
                <a:lnTo>
                  <a:pt x="2379649" y="1549399"/>
                </a:lnTo>
                <a:lnTo>
                  <a:pt x="2812948" y="1549399"/>
                </a:lnTo>
                <a:lnTo>
                  <a:pt x="2812948" y="1447799"/>
                </a:lnTo>
                <a:close/>
                <a:moveTo>
                  <a:pt x="1526426" y="1549399"/>
                </a:moveTo>
                <a:lnTo>
                  <a:pt x="1128052" y="1549399"/>
                </a:lnTo>
                <a:lnTo>
                  <a:pt x="1172814" y="1574799"/>
                </a:lnTo>
                <a:lnTo>
                  <a:pt x="1210830" y="1600199"/>
                </a:lnTo>
                <a:lnTo>
                  <a:pt x="1240261" y="1638299"/>
                </a:lnTo>
                <a:lnTo>
                  <a:pt x="1259268" y="1689099"/>
                </a:lnTo>
                <a:lnTo>
                  <a:pt x="1266012" y="1739899"/>
                </a:lnTo>
                <a:lnTo>
                  <a:pt x="1259268" y="1777999"/>
                </a:lnTo>
                <a:lnTo>
                  <a:pt x="1240261" y="1828799"/>
                </a:lnTo>
                <a:lnTo>
                  <a:pt x="1210830" y="1866899"/>
                </a:lnTo>
                <a:lnTo>
                  <a:pt x="1172814" y="1892299"/>
                </a:lnTo>
                <a:lnTo>
                  <a:pt x="1128052" y="1917699"/>
                </a:lnTo>
                <a:lnTo>
                  <a:pt x="1521729" y="1917699"/>
                </a:lnTo>
                <a:lnTo>
                  <a:pt x="1484695" y="1866899"/>
                </a:lnTo>
                <a:lnTo>
                  <a:pt x="1467576" y="1828799"/>
                </a:lnTo>
                <a:lnTo>
                  <a:pt x="1456871" y="1777999"/>
                </a:lnTo>
                <a:lnTo>
                  <a:pt x="1453172" y="1739899"/>
                </a:lnTo>
                <a:lnTo>
                  <a:pt x="1456871" y="1689099"/>
                </a:lnTo>
                <a:lnTo>
                  <a:pt x="1467576" y="1650999"/>
                </a:lnTo>
                <a:lnTo>
                  <a:pt x="1484695" y="1600199"/>
                </a:lnTo>
                <a:lnTo>
                  <a:pt x="1507640" y="1574799"/>
                </a:lnTo>
                <a:lnTo>
                  <a:pt x="1526426" y="1549399"/>
                </a:lnTo>
                <a:close/>
                <a:moveTo>
                  <a:pt x="184886" y="1130299"/>
                </a:moveTo>
                <a:lnTo>
                  <a:pt x="96412" y="1130299"/>
                </a:lnTo>
                <a:lnTo>
                  <a:pt x="57829" y="1155699"/>
                </a:lnTo>
                <a:lnTo>
                  <a:pt x="27300" y="1181099"/>
                </a:lnTo>
                <a:lnTo>
                  <a:pt x="7224" y="1219199"/>
                </a:lnTo>
                <a:lnTo>
                  <a:pt x="0" y="1269999"/>
                </a:lnTo>
                <a:lnTo>
                  <a:pt x="0" y="1549399"/>
                </a:lnTo>
                <a:lnTo>
                  <a:pt x="7224" y="1587499"/>
                </a:lnTo>
                <a:lnTo>
                  <a:pt x="27300" y="1625599"/>
                </a:lnTo>
                <a:lnTo>
                  <a:pt x="57829" y="1663699"/>
                </a:lnTo>
                <a:lnTo>
                  <a:pt x="96412" y="1676399"/>
                </a:lnTo>
                <a:lnTo>
                  <a:pt x="140652" y="1689099"/>
                </a:lnTo>
                <a:lnTo>
                  <a:pt x="184886" y="1676399"/>
                </a:lnTo>
                <a:lnTo>
                  <a:pt x="223465" y="1663699"/>
                </a:lnTo>
                <a:lnTo>
                  <a:pt x="253992" y="1625599"/>
                </a:lnTo>
                <a:lnTo>
                  <a:pt x="274067" y="1587499"/>
                </a:lnTo>
                <a:lnTo>
                  <a:pt x="281292" y="1549399"/>
                </a:lnTo>
                <a:lnTo>
                  <a:pt x="1526426" y="1549399"/>
                </a:lnTo>
                <a:lnTo>
                  <a:pt x="1568641" y="1511299"/>
                </a:lnTo>
                <a:lnTo>
                  <a:pt x="1605517" y="1485899"/>
                </a:lnTo>
                <a:lnTo>
                  <a:pt x="1645857" y="1473199"/>
                </a:lnTo>
                <a:lnTo>
                  <a:pt x="1689070" y="1460499"/>
                </a:lnTo>
                <a:lnTo>
                  <a:pt x="1734566" y="1447799"/>
                </a:lnTo>
                <a:lnTo>
                  <a:pt x="2812948" y="1447799"/>
                </a:lnTo>
                <a:lnTo>
                  <a:pt x="2812948" y="1358899"/>
                </a:lnTo>
                <a:lnTo>
                  <a:pt x="1032892" y="1358899"/>
                </a:lnTo>
                <a:lnTo>
                  <a:pt x="989689" y="1346199"/>
                </a:lnTo>
                <a:lnTo>
                  <a:pt x="949361" y="1333499"/>
                </a:lnTo>
                <a:lnTo>
                  <a:pt x="912499" y="1308099"/>
                </a:lnTo>
                <a:lnTo>
                  <a:pt x="879690" y="1282699"/>
                </a:lnTo>
                <a:lnTo>
                  <a:pt x="870302" y="1269999"/>
                </a:lnTo>
                <a:lnTo>
                  <a:pt x="281292" y="1269999"/>
                </a:lnTo>
                <a:lnTo>
                  <a:pt x="274067" y="1219199"/>
                </a:lnTo>
                <a:lnTo>
                  <a:pt x="253992" y="1181099"/>
                </a:lnTo>
                <a:lnTo>
                  <a:pt x="223465" y="1155699"/>
                </a:lnTo>
                <a:lnTo>
                  <a:pt x="184886" y="1130299"/>
                </a:lnTo>
                <a:close/>
                <a:moveTo>
                  <a:pt x="2812948" y="1549399"/>
                </a:moveTo>
                <a:lnTo>
                  <a:pt x="2531656" y="1549399"/>
                </a:lnTo>
                <a:lnTo>
                  <a:pt x="2538880" y="1587499"/>
                </a:lnTo>
                <a:lnTo>
                  <a:pt x="2558956" y="1625599"/>
                </a:lnTo>
                <a:lnTo>
                  <a:pt x="2589482" y="1663699"/>
                </a:lnTo>
                <a:lnTo>
                  <a:pt x="2628062" y="1676399"/>
                </a:lnTo>
                <a:lnTo>
                  <a:pt x="2672295" y="1689099"/>
                </a:lnTo>
                <a:lnTo>
                  <a:pt x="2716535" y="1676399"/>
                </a:lnTo>
                <a:lnTo>
                  <a:pt x="2755119" y="1663699"/>
                </a:lnTo>
                <a:lnTo>
                  <a:pt x="2785647" y="1625599"/>
                </a:lnTo>
                <a:lnTo>
                  <a:pt x="2805723" y="1587499"/>
                </a:lnTo>
                <a:lnTo>
                  <a:pt x="2812948" y="1549399"/>
                </a:lnTo>
                <a:close/>
                <a:moveTo>
                  <a:pt x="2207644" y="800099"/>
                </a:moveTo>
                <a:lnTo>
                  <a:pt x="1123867" y="800099"/>
                </a:lnTo>
                <a:lnTo>
                  <a:pt x="1167052" y="812799"/>
                </a:lnTo>
                <a:lnTo>
                  <a:pt x="1207350" y="825499"/>
                </a:lnTo>
                <a:lnTo>
                  <a:pt x="1244177" y="850899"/>
                </a:lnTo>
                <a:lnTo>
                  <a:pt x="1276945" y="876299"/>
                </a:lnTo>
                <a:lnTo>
                  <a:pt x="1305069" y="914399"/>
                </a:lnTo>
                <a:lnTo>
                  <a:pt x="1327963" y="952499"/>
                </a:lnTo>
                <a:lnTo>
                  <a:pt x="1345042" y="990599"/>
                </a:lnTo>
                <a:lnTo>
                  <a:pt x="1355718" y="1028699"/>
                </a:lnTo>
                <a:lnTo>
                  <a:pt x="1359408" y="1079499"/>
                </a:lnTo>
                <a:lnTo>
                  <a:pt x="1355718" y="1130299"/>
                </a:lnTo>
                <a:lnTo>
                  <a:pt x="1345042" y="1168399"/>
                </a:lnTo>
                <a:lnTo>
                  <a:pt x="1327963" y="1206499"/>
                </a:lnTo>
                <a:lnTo>
                  <a:pt x="1305069" y="1244599"/>
                </a:lnTo>
                <a:lnTo>
                  <a:pt x="1276945" y="1282699"/>
                </a:lnTo>
                <a:lnTo>
                  <a:pt x="1244177" y="1308099"/>
                </a:lnTo>
                <a:lnTo>
                  <a:pt x="1207350" y="1333499"/>
                </a:lnTo>
                <a:lnTo>
                  <a:pt x="1167052" y="1346199"/>
                </a:lnTo>
                <a:lnTo>
                  <a:pt x="1123867" y="1358899"/>
                </a:lnTo>
                <a:lnTo>
                  <a:pt x="2812948" y="1358899"/>
                </a:lnTo>
                <a:lnTo>
                  <a:pt x="2812948" y="1269999"/>
                </a:lnTo>
                <a:lnTo>
                  <a:pt x="1734566" y="1269999"/>
                </a:lnTo>
                <a:lnTo>
                  <a:pt x="1684902" y="1257299"/>
                </a:lnTo>
                <a:lnTo>
                  <a:pt x="1640156" y="1244599"/>
                </a:lnTo>
                <a:lnTo>
                  <a:pt x="1602162" y="1206499"/>
                </a:lnTo>
                <a:lnTo>
                  <a:pt x="1572752" y="1168399"/>
                </a:lnTo>
                <a:lnTo>
                  <a:pt x="1553762" y="1130299"/>
                </a:lnTo>
                <a:lnTo>
                  <a:pt x="1547025" y="1079499"/>
                </a:lnTo>
                <a:lnTo>
                  <a:pt x="1553762" y="1028699"/>
                </a:lnTo>
                <a:lnTo>
                  <a:pt x="1572752" y="977899"/>
                </a:lnTo>
                <a:lnTo>
                  <a:pt x="1602162" y="939799"/>
                </a:lnTo>
                <a:lnTo>
                  <a:pt x="1640156" y="914399"/>
                </a:lnTo>
                <a:lnTo>
                  <a:pt x="1684902" y="901699"/>
                </a:lnTo>
                <a:lnTo>
                  <a:pt x="1734566" y="888999"/>
                </a:lnTo>
                <a:lnTo>
                  <a:pt x="2240250" y="888999"/>
                </a:lnTo>
                <a:lnTo>
                  <a:pt x="2222683" y="863599"/>
                </a:lnTo>
                <a:lnTo>
                  <a:pt x="2194229" y="812799"/>
                </a:lnTo>
                <a:lnTo>
                  <a:pt x="2207644" y="800099"/>
                </a:lnTo>
                <a:close/>
                <a:moveTo>
                  <a:pt x="2301544" y="711199"/>
                </a:moveTo>
                <a:lnTo>
                  <a:pt x="511403" y="711199"/>
                </a:lnTo>
                <a:lnTo>
                  <a:pt x="618794" y="812799"/>
                </a:lnTo>
                <a:lnTo>
                  <a:pt x="590364" y="863599"/>
                </a:lnTo>
                <a:lnTo>
                  <a:pt x="564037" y="901699"/>
                </a:lnTo>
                <a:lnTo>
                  <a:pt x="539848" y="939799"/>
                </a:lnTo>
                <a:lnTo>
                  <a:pt x="517832" y="990599"/>
                </a:lnTo>
                <a:lnTo>
                  <a:pt x="498022" y="1028699"/>
                </a:lnTo>
                <a:lnTo>
                  <a:pt x="480454" y="1079499"/>
                </a:lnTo>
                <a:lnTo>
                  <a:pt x="465161" y="1117599"/>
                </a:lnTo>
                <a:lnTo>
                  <a:pt x="452180" y="1168399"/>
                </a:lnTo>
                <a:lnTo>
                  <a:pt x="441543" y="1219199"/>
                </a:lnTo>
                <a:lnTo>
                  <a:pt x="433285" y="1269999"/>
                </a:lnTo>
                <a:lnTo>
                  <a:pt x="870302" y="1269999"/>
                </a:lnTo>
                <a:lnTo>
                  <a:pt x="851526" y="1244599"/>
                </a:lnTo>
                <a:lnTo>
                  <a:pt x="828594" y="1206499"/>
                </a:lnTo>
                <a:lnTo>
                  <a:pt x="811484" y="1168399"/>
                </a:lnTo>
                <a:lnTo>
                  <a:pt x="800787" y="1130299"/>
                </a:lnTo>
                <a:lnTo>
                  <a:pt x="797090" y="1079499"/>
                </a:lnTo>
                <a:lnTo>
                  <a:pt x="800787" y="1028699"/>
                </a:lnTo>
                <a:lnTo>
                  <a:pt x="811484" y="990599"/>
                </a:lnTo>
                <a:lnTo>
                  <a:pt x="828594" y="952499"/>
                </a:lnTo>
                <a:lnTo>
                  <a:pt x="851526" y="914399"/>
                </a:lnTo>
                <a:lnTo>
                  <a:pt x="879690" y="876299"/>
                </a:lnTo>
                <a:lnTo>
                  <a:pt x="912499" y="850899"/>
                </a:lnTo>
                <a:lnTo>
                  <a:pt x="949361" y="825499"/>
                </a:lnTo>
                <a:lnTo>
                  <a:pt x="989689" y="812799"/>
                </a:lnTo>
                <a:lnTo>
                  <a:pt x="1032892" y="800099"/>
                </a:lnTo>
                <a:lnTo>
                  <a:pt x="2207644" y="800099"/>
                </a:lnTo>
                <a:lnTo>
                  <a:pt x="2301544" y="711199"/>
                </a:lnTo>
                <a:close/>
                <a:moveTo>
                  <a:pt x="2240250" y="888999"/>
                </a:moveTo>
                <a:lnTo>
                  <a:pt x="1734566" y="888999"/>
                </a:lnTo>
                <a:lnTo>
                  <a:pt x="1784225" y="901699"/>
                </a:lnTo>
                <a:lnTo>
                  <a:pt x="1828980" y="914399"/>
                </a:lnTo>
                <a:lnTo>
                  <a:pt x="1866992" y="939799"/>
                </a:lnTo>
                <a:lnTo>
                  <a:pt x="1896420" y="977899"/>
                </a:lnTo>
                <a:lnTo>
                  <a:pt x="1915426" y="1028699"/>
                </a:lnTo>
                <a:lnTo>
                  <a:pt x="1922170" y="1079499"/>
                </a:lnTo>
                <a:lnTo>
                  <a:pt x="1915426" y="1130299"/>
                </a:lnTo>
                <a:lnTo>
                  <a:pt x="1896420" y="1168399"/>
                </a:lnTo>
                <a:lnTo>
                  <a:pt x="1866992" y="1206499"/>
                </a:lnTo>
                <a:lnTo>
                  <a:pt x="1828980" y="1244599"/>
                </a:lnTo>
                <a:lnTo>
                  <a:pt x="1784225" y="1257299"/>
                </a:lnTo>
                <a:lnTo>
                  <a:pt x="1734566" y="1269999"/>
                </a:lnTo>
                <a:lnTo>
                  <a:pt x="2379916" y="1269999"/>
                </a:lnTo>
                <a:lnTo>
                  <a:pt x="2371656" y="1219199"/>
                </a:lnTo>
                <a:lnTo>
                  <a:pt x="2361011" y="1168399"/>
                </a:lnTo>
                <a:lnTo>
                  <a:pt x="2348016" y="1117599"/>
                </a:lnTo>
                <a:lnTo>
                  <a:pt x="2332707" y="1079499"/>
                </a:lnTo>
                <a:lnTo>
                  <a:pt x="2315119" y="1028699"/>
                </a:lnTo>
                <a:lnTo>
                  <a:pt x="2295287" y="990599"/>
                </a:lnTo>
                <a:lnTo>
                  <a:pt x="2273247" y="939799"/>
                </a:lnTo>
                <a:lnTo>
                  <a:pt x="2249034" y="901699"/>
                </a:lnTo>
                <a:lnTo>
                  <a:pt x="2240250" y="888999"/>
                </a:lnTo>
                <a:close/>
                <a:moveTo>
                  <a:pt x="2716535" y="1130299"/>
                </a:moveTo>
                <a:lnTo>
                  <a:pt x="2628062" y="1130299"/>
                </a:lnTo>
                <a:lnTo>
                  <a:pt x="2589482" y="1155699"/>
                </a:lnTo>
                <a:lnTo>
                  <a:pt x="2558956" y="1181099"/>
                </a:lnTo>
                <a:lnTo>
                  <a:pt x="2538880" y="1219199"/>
                </a:lnTo>
                <a:lnTo>
                  <a:pt x="2531656" y="1269999"/>
                </a:lnTo>
                <a:lnTo>
                  <a:pt x="2812948" y="1269999"/>
                </a:lnTo>
                <a:lnTo>
                  <a:pt x="2805723" y="1219199"/>
                </a:lnTo>
                <a:lnTo>
                  <a:pt x="2785647" y="1181099"/>
                </a:lnTo>
                <a:lnTo>
                  <a:pt x="2755119" y="1155699"/>
                </a:lnTo>
                <a:lnTo>
                  <a:pt x="2716535" y="1130299"/>
                </a:lnTo>
                <a:close/>
                <a:moveTo>
                  <a:pt x="632421" y="279399"/>
                </a:moveTo>
                <a:lnTo>
                  <a:pt x="589252" y="279399"/>
                </a:lnTo>
                <a:lnTo>
                  <a:pt x="547783" y="292099"/>
                </a:lnTo>
                <a:lnTo>
                  <a:pt x="511403" y="317499"/>
                </a:lnTo>
                <a:lnTo>
                  <a:pt x="312521" y="507999"/>
                </a:lnTo>
                <a:lnTo>
                  <a:pt x="286351" y="546099"/>
                </a:lnTo>
                <a:lnTo>
                  <a:pt x="273266" y="584199"/>
                </a:lnTo>
                <a:lnTo>
                  <a:pt x="273266" y="634999"/>
                </a:lnTo>
                <a:lnTo>
                  <a:pt x="286351" y="673099"/>
                </a:lnTo>
                <a:lnTo>
                  <a:pt x="312521" y="711199"/>
                </a:lnTo>
                <a:lnTo>
                  <a:pt x="348907" y="736599"/>
                </a:lnTo>
                <a:lnTo>
                  <a:pt x="390379" y="749299"/>
                </a:lnTo>
                <a:lnTo>
                  <a:pt x="433546" y="749299"/>
                </a:lnTo>
                <a:lnTo>
                  <a:pt x="475017" y="736599"/>
                </a:lnTo>
                <a:lnTo>
                  <a:pt x="511403" y="711199"/>
                </a:lnTo>
                <a:lnTo>
                  <a:pt x="2500426" y="711199"/>
                </a:lnTo>
                <a:lnTo>
                  <a:pt x="2526596" y="673099"/>
                </a:lnTo>
                <a:lnTo>
                  <a:pt x="2539681" y="634999"/>
                </a:lnTo>
                <a:lnTo>
                  <a:pt x="2539681" y="622299"/>
                </a:lnTo>
                <a:lnTo>
                  <a:pt x="817600" y="622299"/>
                </a:lnTo>
                <a:lnTo>
                  <a:pt x="710298" y="507999"/>
                </a:lnTo>
                <a:lnTo>
                  <a:pt x="736468" y="469899"/>
                </a:lnTo>
                <a:lnTo>
                  <a:pt x="749553" y="431799"/>
                </a:lnTo>
                <a:lnTo>
                  <a:pt x="749553" y="393699"/>
                </a:lnTo>
                <a:lnTo>
                  <a:pt x="736468" y="342899"/>
                </a:lnTo>
                <a:lnTo>
                  <a:pt x="710298" y="317499"/>
                </a:lnTo>
                <a:lnTo>
                  <a:pt x="673900" y="292099"/>
                </a:lnTo>
                <a:lnTo>
                  <a:pt x="632421" y="279399"/>
                </a:lnTo>
                <a:close/>
                <a:moveTo>
                  <a:pt x="2500426" y="711199"/>
                </a:moveTo>
                <a:lnTo>
                  <a:pt x="2301544" y="711199"/>
                </a:lnTo>
                <a:lnTo>
                  <a:pt x="2337925" y="736599"/>
                </a:lnTo>
                <a:lnTo>
                  <a:pt x="2379396" y="749299"/>
                </a:lnTo>
                <a:lnTo>
                  <a:pt x="2422565" y="749299"/>
                </a:lnTo>
                <a:lnTo>
                  <a:pt x="2464039" y="736599"/>
                </a:lnTo>
                <a:lnTo>
                  <a:pt x="2500426" y="711199"/>
                </a:lnTo>
                <a:close/>
                <a:moveTo>
                  <a:pt x="1547126" y="279399"/>
                </a:moveTo>
                <a:lnTo>
                  <a:pt x="1265821" y="279399"/>
                </a:lnTo>
                <a:lnTo>
                  <a:pt x="1265821" y="431799"/>
                </a:lnTo>
                <a:lnTo>
                  <a:pt x="1030090" y="495299"/>
                </a:lnTo>
                <a:lnTo>
                  <a:pt x="985398" y="520699"/>
                </a:lnTo>
                <a:lnTo>
                  <a:pt x="941718" y="546099"/>
                </a:lnTo>
                <a:lnTo>
                  <a:pt x="899137" y="558799"/>
                </a:lnTo>
                <a:lnTo>
                  <a:pt x="857736" y="584199"/>
                </a:lnTo>
                <a:lnTo>
                  <a:pt x="817600" y="622299"/>
                </a:lnTo>
                <a:lnTo>
                  <a:pt x="1995246" y="622299"/>
                </a:lnTo>
                <a:lnTo>
                  <a:pt x="1955117" y="584199"/>
                </a:lnTo>
                <a:lnTo>
                  <a:pt x="1913722" y="558799"/>
                </a:lnTo>
                <a:lnTo>
                  <a:pt x="1871146" y="546099"/>
                </a:lnTo>
                <a:lnTo>
                  <a:pt x="1827473" y="520699"/>
                </a:lnTo>
                <a:lnTo>
                  <a:pt x="1782787" y="495299"/>
                </a:lnTo>
                <a:lnTo>
                  <a:pt x="1547126" y="431799"/>
                </a:lnTo>
                <a:lnTo>
                  <a:pt x="1547126" y="279399"/>
                </a:lnTo>
                <a:close/>
                <a:moveTo>
                  <a:pt x="2223695" y="279399"/>
                </a:moveTo>
                <a:lnTo>
                  <a:pt x="2180526" y="279399"/>
                </a:lnTo>
                <a:lnTo>
                  <a:pt x="2139048" y="292099"/>
                </a:lnTo>
                <a:lnTo>
                  <a:pt x="2102650" y="317499"/>
                </a:lnTo>
                <a:lnTo>
                  <a:pt x="2076479" y="342899"/>
                </a:lnTo>
                <a:lnTo>
                  <a:pt x="2063394" y="393699"/>
                </a:lnTo>
                <a:lnTo>
                  <a:pt x="2063394" y="431799"/>
                </a:lnTo>
                <a:lnTo>
                  <a:pt x="2076479" y="469899"/>
                </a:lnTo>
                <a:lnTo>
                  <a:pt x="2102650" y="507999"/>
                </a:lnTo>
                <a:lnTo>
                  <a:pt x="1995246" y="622299"/>
                </a:lnTo>
                <a:lnTo>
                  <a:pt x="2539681" y="622299"/>
                </a:lnTo>
                <a:lnTo>
                  <a:pt x="2539681" y="584199"/>
                </a:lnTo>
                <a:lnTo>
                  <a:pt x="2526596" y="546099"/>
                </a:lnTo>
                <a:lnTo>
                  <a:pt x="2500426" y="507999"/>
                </a:lnTo>
                <a:lnTo>
                  <a:pt x="2301544" y="317499"/>
                </a:lnTo>
                <a:lnTo>
                  <a:pt x="2265164" y="292099"/>
                </a:lnTo>
                <a:lnTo>
                  <a:pt x="2223695" y="279399"/>
                </a:lnTo>
                <a:close/>
                <a:moveTo>
                  <a:pt x="1547126" y="0"/>
                </a:moveTo>
                <a:lnTo>
                  <a:pt x="1265821" y="0"/>
                </a:lnTo>
                <a:lnTo>
                  <a:pt x="1221588" y="12699"/>
                </a:lnTo>
                <a:lnTo>
                  <a:pt x="1183008" y="25399"/>
                </a:lnTo>
                <a:lnTo>
                  <a:pt x="1152481" y="63499"/>
                </a:lnTo>
                <a:lnTo>
                  <a:pt x="1132406" y="101599"/>
                </a:lnTo>
                <a:lnTo>
                  <a:pt x="1125181" y="139699"/>
                </a:lnTo>
                <a:lnTo>
                  <a:pt x="1132406" y="190499"/>
                </a:lnTo>
                <a:lnTo>
                  <a:pt x="1152481" y="228599"/>
                </a:lnTo>
                <a:lnTo>
                  <a:pt x="1183008" y="253999"/>
                </a:lnTo>
                <a:lnTo>
                  <a:pt x="1221588" y="279399"/>
                </a:lnTo>
                <a:lnTo>
                  <a:pt x="1591355" y="279399"/>
                </a:lnTo>
                <a:lnTo>
                  <a:pt x="1629934" y="253999"/>
                </a:lnTo>
                <a:lnTo>
                  <a:pt x="1660462" y="228599"/>
                </a:lnTo>
                <a:lnTo>
                  <a:pt x="1680540" y="190499"/>
                </a:lnTo>
                <a:lnTo>
                  <a:pt x="1687766" y="139699"/>
                </a:lnTo>
                <a:lnTo>
                  <a:pt x="1680540" y="101599"/>
                </a:lnTo>
                <a:lnTo>
                  <a:pt x="1660462" y="63499"/>
                </a:lnTo>
                <a:lnTo>
                  <a:pt x="1629934" y="25399"/>
                </a:lnTo>
                <a:lnTo>
                  <a:pt x="1591355" y="12699"/>
                </a:lnTo>
                <a:lnTo>
                  <a:pt x="1547126" y="0"/>
                </a:lnTo>
                <a:close/>
              </a:path>
            </a:pathLst>
          </a:custGeom>
          <a:solidFill>
            <a:srgbClr val="ffffff">
              <a:alpha val="80000"/>
            </a:srgbClr>
          </a:solidFill>
          <a:ln>
            <a:noFill/>
          </a:ln>
        </p:spPr>
        <p:style>
          <a:lnRef idx="0"/>
          <a:fillRef idx="0"/>
          <a:effectRef idx="0"/>
          <a:fontRef idx="minor"/>
        </p:style>
      </p:sp>
      <p:sp>
        <p:nvSpPr>
          <p:cNvPr id="90" name="CustomShape 3"/>
          <p:cNvSpPr/>
          <p:nvPr/>
        </p:nvSpPr>
        <p:spPr>
          <a:xfrm>
            <a:off x="0" y="0"/>
            <a:ext cx="9143640" cy="5714640"/>
          </a:xfrm>
          <a:prstGeom prst="rect">
            <a:avLst/>
          </a:prstGeom>
          <a:blipFill rotWithShape="0">
            <a:blip r:embed="rId1"/>
            <a:stretch>
              <a:fillRect/>
            </a:stretch>
          </a:blipFill>
          <a:ln>
            <a:noFill/>
          </a:ln>
        </p:spPr>
        <p:style>
          <a:lnRef idx="0"/>
          <a:fillRef idx="0"/>
          <a:effectRef idx="0"/>
          <a:fontRef idx="minor"/>
        </p:style>
      </p:sp>
      <p:sp>
        <p:nvSpPr>
          <p:cNvPr id="91" name="CustomShape 4"/>
          <p:cNvSpPr/>
          <p:nvPr/>
        </p:nvSpPr>
        <p:spPr>
          <a:xfrm>
            <a:off x="0" y="0"/>
            <a:ext cx="9143640" cy="5714640"/>
          </a:xfrm>
          <a:custGeom>
            <a:avLst/>
            <a:gdLst/>
            <a:ahLst/>
            <a:rect l="l" t="t" r="r" b="b"/>
            <a:pathLst>
              <a:path w="10058400" h="7772400">
                <a:moveTo>
                  <a:pt x="2416080" y="0"/>
                </a:moveTo>
                <a:lnTo>
                  <a:pt x="0" y="0"/>
                </a:lnTo>
                <a:lnTo>
                  <a:pt x="0" y="7772400"/>
                </a:lnTo>
                <a:lnTo>
                  <a:pt x="10058400" y="7772400"/>
                </a:lnTo>
                <a:lnTo>
                  <a:pt x="10058400" y="6746390"/>
                </a:lnTo>
                <a:lnTo>
                  <a:pt x="2135371" y="6746390"/>
                </a:lnTo>
                <a:lnTo>
                  <a:pt x="2089489" y="6746359"/>
                </a:lnTo>
                <a:lnTo>
                  <a:pt x="2043488" y="6744955"/>
                </a:lnTo>
                <a:lnTo>
                  <a:pt x="1997395" y="6742165"/>
                </a:lnTo>
                <a:lnTo>
                  <a:pt x="1951238" y="6737977"/>
                </a:lnTo>
                <a:lnTo>
                  <a:pt x="1905043" y="6732377"/>
                </a:lnTo>
                <a:lnTo>
                  <a:pt x="1858840" y="6725352"/>
                </a:lnTo>
                <a:lnTo>
                  <a:pt x="1812654" y="6716891"/>
                </a:lnTo>
                <a:lnTo>
                  <a:pt x="1766514" y="6706979"/>
                </a:lnTo>
                <a:lnTo>
                  <a:pt x="1720448" y="6695604"/>
                </a:lnTo>
                <a:lnTo>
                  <a:pt x="1674483" y="6682753"/>
                </a:lnTo>
                <a:lnTo>
                  <a:pt x="1628646" y="6668414"/>
                </a:lnTo>
                <a:lnTo>
                  <a:pt x="1582965" y="6652573"/>
                </a:lnTo>
                <a:lnTo>
                  <a:pt x="1537737" y="6635319"/>
                </a:lnTo>
                <a:lnTo>
                  <a:pt x="1493355" y="6616815"/>
                </a:lnTo>
                <a:lnTo>
                  <a:pt x="1449834" y="6597090"/>
                </a:lnTo>
                <a:lnTo>
                  <a:pt x="1407185" y="6576172"/>
                </a:lnTo>
                <a:lnTo>
                  <a:pt x="1365423" y="6554087"/>
                </a:lnTo>
                <a:lnTo>
                  <a:pt x="1324559" y="6530863"/>
                </a:lnTo>
                <a:lnTo>
                  <a:pt x="1284606" y="6506528"/>
                </a:lnTo>
                <a:lnTo>
                  <a:pt x="1245578" y="6481109"/>
                </a:lnTo>
                <a:lnTo>
                  <a:pt x="1207487" y="6454633"/>
                </a:lnTo>
                <a:lnTo>
                  <a:pt x="1170346" y="6427129"/>
                </a:lnTo>
                <a:lnTo>
                  <a:pt x="1134167" y="6398623"/>
                </a:lnTo>
                <a:lnTo>
                  <a:pt x="1098965" y="6369144"/>
                </a:lnTo>
                <a:lnTo>
                  <a:pt x="1064751" y="6338718"/>
                </a:lnTo>
                <a:lnTo>
                  <a:pt x="1031507" y="6307343"/>
                </a:lnTo>
                <a:lnTo>
                  <a:pt x="999339" y="6275138"/>
                </a:lnTo>
                <a:lnTo>
                  <a:pt x="968098" y="6241959"/>
                </a:lnTo>
                <a:lnTo>
                  <a:pt x="938036" y="6208102"/>
                </a:lnTo>
                <a:lnTo>
                  <a:pt x="908957" y="6173358"/>
                </a:lnTo>
                <a:lnTo>
                  <a:pt x="880943" y="6137832"/>
                </a:lnTo>
                <a:lnTo>
                  <a:pt x="854008" y="6101552"/>
                </a:lnTo>
                <a:lnTo>
                  <a:pt x="828164" y="6064546"/>
                </a:lnTo>
                <a:lnTo>
                  <a:pt x="803424" y="6026841"/>
                </a:lnTo>
                <a:lnTo>
                  <a:pt x="779801" y="5988465"/>
                </a:lnTo>
                <a:lnTo>
                  <a:pt x="757308" y="5949445"/>
                </a:lnTo>
                <a:lnTo>
                  <a:pt x="735957" y="5909809"/>
                </a:lnTo>
                <a:lnTo>
                  <a:pt x="715762" y="5869585"/>
                </a:lnTo>
                <a:lnTo>
                  <a:pt x="696735" y="5828799"/>
                </a:lnTo>
                <a:lnTo>
                  <a:pt x="678889" y="5787479"/>
                </a:lnTo>
                <a:lnTo>
                  <a:pt x="662237" y="5745653"/>
                </a:lnTo>
                <a:lnTo>
                  <a:pt x="646792" y="5703348"/>
                </a:lnTo>
                <a:lnTo>
                  <a:pt x="632566" y="5660593"/>
                </a:lnTo>
                <a:lnTo>
                  <a:pt x="619573" y="5617413"/>
                </a:lnTo>
                <a:lnTo>
                  <a:pt x="607825" y="5573837"/>
                </a:lnTo>
                <a:lnTo>
                  <a:pt x="597336" y="5529893"/>
                </a:lnTo>
                <a:lnTo>
                  <a:pt x="588117" y="5485607"/>
                </a:lnTo>
                <a:lnTo>
                  <a:pt x="580182" y="5441008"/>
                </a:lnTo>
                <a:lnTo>
                  <a:pt x="573544" y="5396122"/>
                </a:lnTo>
                <a:lnTo>
                  <a:pt x="568215" y="5350978"/>
                </a:lnTo>
                <a:lnTo>
                  <a:pt x="564208" y="5305603"/>
                </a:lnTo>
                <a:lnTo>
                  <a:pt x="561537" y="5260024"/>
                </a:lnTo>
                <a:lnTo>
                  <a:pt x="560214" y="5214269"/>
                </a:lnTo>
                <a:lnTo>
                  <a:pt x="560251" y="5168365"/>
                </a:lnTo>
                <a:lnTo>
                  <a:pt x="561662" y="5122340"/>
                </a:lnTo>
                <a:lnTo>
                  <a:pt x="564460" y="5076222"/>
                </a:lnTo>
                <a:lnTo>
                  <a:pt x="568657" y="5030037"/>
                </a:lnTo>
                <a:lnTo>
                  <a:pt x="574266" y="4983814"/>
                </a:lnTo>
                <a:lnTo>
                  <a:pt x="581300" y="4937579"/>
                </a:lnTo>
                <a:lnTo>
                  <a:pt x="589773" y="4891361"/>
                </a:lnTo>
                <a:lnTo>
                  <a:pt x="599695" y="4845187"/>
                </a:lnTo>
                <a:lnTo>
                  <a:pt x="611082" y="4799085"/>
                </a:lnTo>
                <a:lnTo>
                  <a:pt x="623945" y="4753081"/>
                </a:lnTo>
                <a:lnTo>
                  <a:pt x="638297" y="4707203"/>
                </a:lnTo>
                <a:lnTo>
                  <a:pt x="654151" y="4661480"/>
                </a:lnTo>
                <a:lnTo>
                  <a:pt x="2416080" y="0"/>
                </a:lnTo>
                <a:close/>
                <a:moveTo>
                  <a:pt x="10058400" y="0"/>
                </a:moveTo>
                <a:lnTo>
                  <a:pt x="5644568" y="0"/>
                </a:lnTo>
                <a:lnTo>
                  <a:pt x="3573348" y="5724013"/>
                </a:lnTo>
                <a:lnTo>
                  <a:pt x="3556104" y="5769215"/>
                </a:lnTo>
                <a:lnTo>
                  <a:pt x="3537611" y="5813572"/>
                </a:lnTo>
                <a:lnTo>
                  <a:pt x="3517895" y="5857069"/>
                </a:lnTo>
                <a:lnTo>
                  <a:pt x="3496985" y="5899694"/>
                </a:lnTo>
                <a:lnTo>
                  <a:pt x="3474907" y="5941434"/>
                </a:lnTo>
                <a:lnTo>
                  <a:pt x="3451690" y="5982277"/>
                </a:lnTo>
                <a:lnTo>
                  <a:pt x="3427361" y="6022209"/>
                </a:lnTo>
                <a:lnTo>
                  <a:pt x="3401948" y="6061217"/>
                </a:lnTo>
                <a:lnTo>
                  <a:pt x="3375478" y="6099290"/>
                </a:lnTo>
                <a:lnTo>
                  <a:pt x="3347978" y="6136413"/>
                </a:lnTo>
                <a:lnTo>
                  <a:pt x="3319477" y="6172574"/>
                </a:lnTo>
                <a:lnTo>
                  <a:pt x="3290002" y="6207761"/>
                </a:lnTo>
                <a:lnTo>
                  <a:pt x="3259505" y="6242038"/>
                </a:lnTo>
                <a:lnTo>
                  <a:pt x="3228239" y="6275158"/>
                </a:lnTo>
                <a:lnTo>
                  <a:pt x="3195973" y="6307374"/>
                </a:lnTo>
                <a:lnTo>
                  <a:pt x="3162910" y="6338502"/>
                </a:lnTo>
                <a:lnTo>
                  <a:pt x="3128977" y="6368622"/>
                </a:lnTo>
                <a:lnTo>
                  <a:pt x="3094236" y="6397689"/>
                </a:lnTo>
                <a:lnTo>
                  <a:pt x="3058713" y="6425693"/>
                </a:lnTo>
                <a:lnTo>
                  <a:pt x="3022437" y="6452618"/>
                </a:lnTo>
                <a:lnTo>
                  <a:pt x="2985435" y="6478454"/>
                </a:lnTo>
                <a:lnTo>
                  <a:pt x="2947734" y="6503186"/>
                </a:lnTo>
                <a:lnTo>
                  <a:pt x="2909362" y="6526802"/>
                </a:lnTo>
                <a:lnTo>
                  <a:pt x="2870347" y="6549289"/>
                </a:lnTo>
                <a:lnTo>
                  <a:pt x="2830716" y="6570634"/>
                </a:lnTo>
                <a:lnTo>
                  <a:pt x="2790497" y="6590824"/>
                </a:lnTo>
                <a:lnTo>
                  <a:pt x="2749718" y="6609847"/>
                </a:lnTo>
                <a:lnTo>
                  <a:pt x="2708405" y="6627690"/>
                </a:lnTo>
                <a:lnTo>
                  <a:pt x="2666586" y="6644340"/>
                </a:lnTo>
                <a:lnTo>
                  <a:pt x="2624290" y="6659783"/>
                </a:lnTo>
                <a:lnTo>
                  <a:pt x="2581544" y="6674008"/>
                </a:lnTo>
                <a:lnTo>
                  <a:pt x="2538374" y="6687001"/>
                </a:lnTo>
                <a:lnTo>
                  <a:pt x="2494809" y="6698749"/>
                </a:lnTo>
                <a:lnTo>
                  <a:pt x="2450877" y="6709240"/>
                </a:lnTo>
                <a:lnTo>
                  <a:pt x="2406605" y="6718461"/>
                </a:lnTo>
                <a:lnTo>
                  <a:pt x="2362019" y="6726398"/>
                </a:lnTo>
                <a:lnTo>
                  <a:pt x="2317149" y="6733040"/>
                </a:lnTo>
                <a:lnTo>
                  <a:pt x="2272022" y="6738373"/>
                </a:lnTo>
                <a:lnTo>
                  <a:pt x="2226665" y="6742384"/>
                </a:lnTo>
                <a:lnTo>
                  <a:pt x="2181105" y="6745060"/>
                </a:lnTo>
                <a:lnTo>
                  <a:pt x="2135371" y="6746390"/>
                </a:lnTo>
                <a:lnTo>
                  <a:pt x="10058400" y="6746390"/>
                </a:lnTo>
                <a:lnTo>
                  <a:pt x="10058400" y="0"/>
                </a:lnTo>
                <a:close/>
              </a:path>
            </a:pathLst>
          </a:custGeom>
          <a:solidFill>
            <a:srgbClr val="ffffff"/>
          </a:solidFill>
          <a:ln>
            <a:noFill/>
          </a:ln>
        </p:spPr>
        <p:style>
          <a:lnRef idx="0"/>
          <a:fillRef idx="0"/>
          <a:effectRef idx="0"/>
          <a:fontRef idx="minor"/>
        </p:style>
      </p:sp>
      <p:sp>
        <p:nvSpPr>
          <p:cNvPr id="92" name="CustomShape 5"/>
          <p:cNvSpPr/>
          <p:nvPr/>
        </p:nvSpPr>
        <p:spPr>
          <a:xfrm>
            <a:off x="8394480" y="5219280"/>
            <a:ext cx="165240" cy="137880"/>
          </a:xfrm>
          <a:custGeom>
            <a:avLst/>
            <a:gdLst/>
            <a:ahLst/>
            <a:rect l="l" t="t" r="r" b="b"/>
            <a:pathLst>
              <a:path w="182245" h="187959">
                <a:moveTo>
                  <a:pt x="5257" y="266"/>
                </a:moveTo>
                <a:lnTo>
                  <a:pt x="0" y="11303"/>
                </a:lnTo>
                <a:lnTo>
                  <a:pt x="10769" y="11303"/>
                </a:lnTo>
                <a:lnTo>
                  <a:pt x="14858" y="13906"/>
                </a:lnTo>
                <a:lnTo>
                  <a:pt x="18478" y="46697"/>
                </a:lnTo>
                <a:lnTo>
                  <a:pt x="18211" y="94703"/>
                </a:lnTo>
                <a:lnTo>
                  <a:pt x="18093" y="101739"/>
                </a:lnTo>
                <a:lnTo>
                  <a:pt x="17996" y="117271"/>
                </a:lnTo>
                <a:lnTo>
                  <a:pt x="26075" y="157584"/>
                </a:lnTo>
                <a:lnTo>
                  <a:pt x="64810" y="183973"/>
                </a:lnTo>
                <a:lnTo>
                  <a:pt x="96532" y="187858"/>
                </a:lnTo>
                <a:lnTo>
                  <a:pt x="112173" y="186982"/>
                </a:lnTo>
                <a:lnTo>
                  <a:pt x="126379" y="184386"/>
                </a:lnTo>
                <a:lnTo>
                  <a:pt x="139082" y="180116"/>
                </a:lnTo>
                <a:lnTo>
                  <a:pt x="150215" y="174218"/>
                </a:lnTo>
                <a:lnTo>
                  <a:pt x="154681" y="170497"/>
                </a:lnTo>
                <a:lnTo>
                  <a:pt x="98767" y="170497"/>
                </a:lnTo>
                <a:lnTo>
                  <a:pt x="82295" y="168741"/>
                </a:lnTo>
                <a:lnTo>
                  <a:pt x="49263" y="145351"/>
                </a:lnTo>
                <a:lnTo>
                  <a:pt x="43780" y="94703"/>
                </a:lnTo>
                <a:lnTo>
                  <a:pt x="44310" y="46697"/>
                </a:lnTo>
                <a:lnTo>
                  <a:pt x="44463" y="37739"/>
                </a:lnTo>
                <a:lnTo>
                  <a:pt x="44602" y="19392"/>
                </a:lnTo>
                <a:lnTo>
                  <a:pt x="45364" y="8674"/>
                </a:lnTo>
                <a:lnTo>
                  <a:pt x="46437" y="533"/>
                </a:lnTo>
                <a:lnTo>
                  <a:pt x="12103" y="533"/>
                </a:lnTo>
                <a:lnTo>
                  <a:pt x="5257" y="266"/>
                </a:lnTo>
                <a:close/>
                <a:moveTo>
                  <a:pt x="181813" y="266"/>
                </a:moveTo>
                <a:lnTo>
                  <a:pt x="174129" y="533"/>
                </a:lnTo>
                <a:lnTo>
                  <a:pt x="151648" y="533"/>
                </a:lnTo>
                <a:lnTo>
                  <a:pt x="154105" y="9410"/>
                </a:lnTo>
                <a:lnTo>
                  <a:pt x="155881" y="20332"/>
                </a:lnTo>
                <a:lnTo>
                  <a:pt x="156887" y="33617"/>
                </a:lnTo>
                <a:lnTo>
                  <a:pt x="157111" y="49847"/>
                </a:lnTo>
                <a:lnTo>
                  <a:pt x="156834" y="94703"/>
                </a:lnTo>
                <a:lnTo>
                  <a:pt x="153921" y="136349"/>
                </a:lnTo>
                <a:lnTo>
                  <a:pt x="126333" y="165868"/>
                </a:lnTo>
                <a:lnTo>
                  <a:pt x="98767" y="170497"/>
                </a:lnTo>
                <a:lnTo>
                  <a:pt x="154681" y="170497"/>
                </a:lnTo>
                <a:lnTo>
                  <a:pt x="177152" y="124066"/>
                </a:lnTo>
                <a:lnTo>
                  <a:pt x="178068" y="94703"/>
                </a:lnTo>
                <a:lnTo>
                  <a:pt x="178320" y="49847"/>
                </a:lnTo>
                <a:lnTo>
                  <a:pt x="178582" y="33617"/>
                </a:lnTo>
                <a:lnTo>
                  <a:pt x="179114" y="22475"/>
                </a:lnTo>
                <a:lnTo>
                  <a:pt x="180138" y="12285"/>
                </a:lnTo>
                <a:lnTo>
                  <a:pt x="181776" y="533"/>
                </a:lnTo>
                <a:lnTo>
                  <a:pt x="158699" y="533"/>
                </a:lnTo>
                <a:lnTo>
                  <a:pt x="151574" y="266"/>
                </a:lnTo>
                <a:lnTo>
                  <a:pt x="181813" y="266"/>
                </a:lnTo>
                <a:close/>
                <a:moveTo>
                  <a:pt x="46507" y="0"/>
                </a:moveTo>
                <a:lnTo>
                  <a:pt x="37680" y="533"/>
                </a:lnTo>
                <a:lnTo>
                  <a:pt x="46437" y="533"/>
                </a:lnTo>
                <a:lnTo>
                  <a:pt x="46507" y="0"/>
                </a:lnTo>
                <a:close/>
              </a:path>
            </a:pathLst>
          </a:custGeom>
          <a:solidFill>
            <a:srgbClr val="d1d3d4"/>
          </a:solidFill>
          <a:ln>
            <a:noFill/>
          </a:ln>
        </p:spPr>
        <p:style>
          <a:lnRef idx="0"/>
          <a:fillRef idx="0"/>
          <a:effectRef idx="0"/>
          <a:fontRef idx="minor"/>
        </p:style>
      </p:sp>
      <p:sp>
        <p:nvSpPr>
          <p:cNvPr id="93" name="CustomShape 6"/>
          <p:cNvSpPr/>
          <p:nvPr/>
        </p:nvSpPr>
        <p:spPr>
          <a:xfrm>
            <a:off x="8576640" y="5216400"/>
            <a:ext cx="149760" cy="139680"/>
          </a:xfrm>
          <a:custGeom>
            <a:avLst/>
            <a:gdLst/>
            <a:ahLst/>
            <a:rect l="l" t="t" r="r" b="b"/>
            <a:pathLst>
              <a:path w="165100" h="190500">
                <a:moveTo>
                  <a:pt x="121310" y="0"/>
                </a:moveTo>
                <a:lnTo>
                  <a:pt x="113601" y="0"/>
                </a:lnTo>
                <a:lnTo>
                  <a:pt x="89782" y="1393"/>
                </a:lnTo>
                <a:lnTo>
                  <a:pt x="50468" y="12923"/>
                </a:lnTo>
                <a:lnTo>
                  <a:pt x="19850" y="37972"/>
                </a:lnTo>
                <a:lnTo>
                  <a:pt x="2319" y="74478"/>
                </a:lnTo>
                <a:lnTo>
                  <a:pt x="0" y="95199"/>
                </a:lnTo>
                <a:lnTo>
                  <a:pt x="3663" y="121905"/>
                </a:lnTo>
                <a:lnTo>
                  <a:pt x="30196" y="165888"/>
                </a:lnTo>
                <a:lnTo>
                  <a:pt x="74445" y="187667"/>
                </a:lnTo>
                <a:lnTo>
                  <a:pt x="102044" y="190182"/>
                </a:lnTo>
                <a:lnTo>
                  <a:pt x="108982" y="190041"/>
                </a:lnTo>
                <a:lnTo>
                  <a:pt x="154584" y="183400"/>
                </a:lnTo>
                <a:lnTo>
                  <a:pt x="157086" y="175221"/>
                </a:lnTo>
                <a:lnTo>
                  <a:pt x="157721" y="173405"/>
                </a:lnTo>
                <a:lnTo>
                  <a:pt x="107276" y="173405"/>
                </a:lnTo>
                <a:lnTo>
                  <a:pt x="75763" y="167512"/>
                </a:lnTo>
                <a:lnTo>
                  <a:pt x="51468" y="150868"/>
                </a:lnTo>
                <a:lnTo>
                  <a:pt x="35834" y="125030"/>
                </a:lnTo>
                <a:lnTo>
                  <a:pt x="30302" y="91554"/>
                </a:lnTo>
                <a:lnTo>
                  <a:pt x="35336" y="59511"/>
                </a:lnTo>
                <a:lnTo>
                  <a:pt x="49776" y="35302"/>
                </a:lnTo>
                <a:lnTo>
                  <a:pt x="72623" y="19995"/>
                </a:lnTo>
                <a:lnTo>
                  <a:pt x="102882" y="14655"/>
                </a:lnTo>
                <a:lnTo>
                  <a:pt x="162727" y="14655"/>
                </a:lnTo>
                <a:lnTo>
                  <a:pt x="165049" y="8140"/>
                </a:lnTo>
                <a:lnTo>
                  <a:pt x="128727" y="520"/>
                </a:lnTo>
                <a:lnTo>
                  <a:pt x="121310" y="0"/>
                </a:lnTo>
                <a:close/>
                <a:moveTo>
                  <a:pt x="159245" y="157911"/>
                </a:moveTo>
                <a:lnTo>
                  <a:pt x="123520" y="172097"/>
                </a:lnTo>
                <a:lnTo>
                  <a:pt x="115239" y="173405"/>
                </a:lnTo>
                <a:lnTo>
                  <a:pt x="157721" y="173405"/>
                </a:lnTo>
                <a:lnTo>
                  <a:pt x="160108" y="166585"/>
                </a:lnTo>
                <a:lnTo>
                  <a:pt x="162610" y="160261"/>
                </a:lnTo>
                <a:lnTo>
                  <a:pt x="159245" y="157911"/>
                </a:lnTo>
                <a:close/>
                <a:moveTo>
                  <a:pt x="162727" y="14655"/>
                </a:moveTo>
                <a:lnTo>
                  <a:pt x="102882" y="14655"/>
                </a:lnTo>
                <a:lnTo>
                  <a:pt x="118134" y="15832"/>
                </a:lnTo>
                <a:lnTo>
                  <a:pt x="131197" y="19504"/>
                </a:lnTo>
                <a:lnTo>
                  <a:pt x="142555" y="25885"/>
                </a:lnTo>
                <a:lnTo>
                  <a:pt x="152692" y="35191"/>
                </a:lnTo>
                <a:lnTo>
                  <a:pt x="156565" y="35191"/>
                </a:lnTo>
                <a:lnTo>
                  <a:pt x="158724" y="27254"/>
                </a:lnTo>
                <a:lnTo>
                  <a:pt x="161975" y="16763"/>
                </a:lnTo>
                <a:lnTo>
                  <a:pt x="162727" y="14655"/>
                </a:lnTo>
                <a:close/>
              </a:path>
            </a:pathLst>
          </a:custGeom>
          <a:solidFill>
            <a:srgbClr val="d1d3d4"/>
          </a:solidFill>
          <a:ln>
            <a:noFill/>
          </a:ln>
        </p:spPr>
        <p:style>
          <a:lnRef idx="0"/>
          <a:fillRef idx="0"/>
          <a:effectRef idx="0"/>
          <a:fontRef idx="minor"/>
        </p:style>
      </p:sp>
      <p:sp>
        <p:nvSpPr>
          <p:cNvPr id="94" name="CustomShape 7"/>
          <p:cNvSpPr/>
          <p:nvPr/>
        </p:nvSpPr>
        <p:spPr>
          <a:xfrm>
            <a:off x="8741880" y="5218920"/>
            <a:ext cx="151560" cy="135360"/>
          </a:xfrm>
          <a:custGeom>
            <a:avLst/>
            <a:gdLst/>
            <a:ahLst/>
            <a:rect l="l" t="t" r="r" b="b"/>
            <a:pathLst>
              <a:path w="167004" h="184784">
                <a:moveTo>
                  <a:pt x="117566" y="12623"/>
                </a:moveTo>
                <a:lnTo>
                  <a:pt x="64427" y="12623"/>
                </a:lnTo>
                <a:lnTo>
                  <a:pt x="79886" y="14862"/>
                </a:lnTo>
                <a:lnTo>
                  <a:pt x="91459" y="21307"/>
                </a:lnTo>
                <a:lnTo>
                  <a:pt x="98717" y="31547"/>
                </a:lnTo>
                <a:lnTo>
                  <a:pt x="101231" y="45173"/>
                </a:lnTo>
                <a:lnTo>
                  <a:pt x="99780" y="56014"/>
                </a:lnTo>
                <a:lnTo>
                  <a:pt x="68262" y="80848"/>
                </a:lnTo>
                <a:lnTo>
                  <a:pt x="55041" y="81114"/>
                </a:lnTo>
                <a:lnTo>
                  <a:pt x="53975" y="87363"/>
                </a:lnTo>
                <a:lnTo>
                  <a:pt x="52273" y="93941"/>
                </a:lnTo>
                <a:lnTo>
                  <a:pt x="55041" y="93941"/>
                </a:lnTo>
                <a:lnTo>
                  <a:pt x="60192" y="94622"/>
                </a:lnTo>
                <a:lnTo>
                  <a:pt x="86859" y="123136"/>
                </a:lnTo>
                <a:lnTo>
                  <a:pt x="114452" y="164007"/>
                </a:lnTo>
                <a:lnTo>
                  <a:pt x="120228" y="174027"/>
                </a:lnTo>
                <a:lnTo>
                  <a:pt x="122123" y="177139"/>
                </a:lnTo>
                <a:lnTo>
                  <a:pt x="123228" y="179247"/>
                </a:lnTo>
                <a:lnTo>
                  <a:pt x="124599" y="181076"/>
                </a:lnTo>
                <a:lnTo>
                  <a:pt x="125717" y="182638"/>
                </a:lnTo>
                <a:lnTo>
                  <a:pt x="127101" y="184696"/>
                </a:lnTo>
                <a:lnTo>
                  <a:pt x="138658" y="183959"/>
                </a:lnTo>
                <a:lnTo>
                  <a:pt x="166662" y="183184"/>
                </a:lnTo>
                <a:lnTo>
                  <a:pt x="166992" y="181305"/>
                </a:lnTo>
                <a:lnTo>
                  <a:pt x="161480" y="177380"/>
                </a:lnTo>
                <a:lnTo>
                  <a:pt x="159550" y="175793"/>
                </a:lnTo>
                <a:lnTo>
                  <a:pt x="133428" y="145897"/>
                </a:lnTo>
                <a:lnTo>
                  <a:pt x="96545" y="94487"/>
                </a:lnTo>
                <a:lnTo>
                  <a:pt x="90220" y="86321"/>
                </a:lnTo>
                <a:lnTo>
                  <a:pt x="121946" y="62728"/>
                </a:lnTo>
                <a:lnTo>
                  <a:pt x="128193" y="40157"/>
                </a:lnTo>
                <a:lnTo>
                  <a:pt x="127276" y="30907"/>
                </a:lnTo>
                <a:lnTo>
                  <a:pt x="124580" y="22542"/>
                </a:lnTo>
                <a:lnTo>
                  <a:pt x="120189" y="15254"/>
                </a:lnTo>
                <a:lnTo>
                  <a:pt x="117566" y="12623"/>
                </a:lnTo>
                <a:close/>
                <a:moveTo>
                  <a:pt x="5232" y="571"/>
                </a:moveTo>
                <a:lnTo>
                  <a:pt x="0" y="11582"/>
                </a:lnTo>
                <a:lnTo>
                  <a:pt x="10718" y="11582"/>
                </a:lnTo>
                <a:lnTo>
                  <a:pt x="14859" y="14211"/>
                </a:lnTo>
                <a:lnTo>
                  <a:pt x="18110" y="55845"/>
                </a:lnTo>
                <a:lnTo>
                  <a:pt x="17894" y="133299"/>
                </a:lnTo>
                <a:lnTo>
                  <a:pt x="14287" y="183184"/>
                </a:lnTo>
                <a:lnTo>
                  <a:pt x="22009" y="182638"/>
                </a:lnTo>
                <a:lnTo>
                  <a:pt x="49090" y="182638"/>
                </a:lnTo>
                <a:lnTo>
                  <a:pt x="46760" y="173989"/>
                </a:lnTo>
                <a:lnTo>
                  <a:pt x="45054" y="163104"/>
                </a:lnTo>
                <a:lnTo>
                  <a:pt x="44060" y="149807"/>
                </a:lnTo>
                <a:lnTo>
                  <a:pt x="43792" y="136247"/>
                </a:lnTo>
                <a:lnTo>
                  <a:pt x="43904" y="86321"/>
                </a:lnTo>
                <a:lnTo>
                  <a:pt x="44082" y="35671"/>
                </a:lnTo>
                <a:lnTo>
                  <a:pt x="59410" y="12623"/>
                </a:lnTo>
                <a:lnTo>
                  <a:pt x="117566" y="12623"/>
                </a:lnTo>
                <a:lnTo>
                  <a:pt x="114185" y="9232"/>
                </a:lnTo>
                <a:lnTo>
                  <a:pt x="107083" y="4805"/>
                </a:lnTo>
                <a:lnTo>
                  <a:pt x="98807" y="1963"/>
                </a:lnTo>
                <a:lnTo>
                  <a:pt x="92356" y="1066"/>
                </a:lnTo>
                <a:lnTo>
                  <a:pt x="27216" y="1066"/>
                </a:lnTo>
                <a:lnTo>
                  <a:pt x="5232" y="571"/>
                </a:lnTo>
                <a:close/>
                <a:moveTo>
                  <a:pt x="49090" y="182638"/>
                </a:moveTo>
                <a:lnTo>
                  <a:pt x="42125" y="182638"/>
                </a:lnTo>
                <a:lnTo>
                  <a:pt x="49237" y="183184"/>
                </a:lnTo>
                <a:lnTo>
                  <a:pt x="49090" y="182638"/>
                </a:lnTo>
                <a:close/>
                <a:moveTo>
                  <a:pt x="72923" y="0"/>
                </a:moveTo>
                <a:lnTo>
                  <a:pt x="60502" y="0"/>
                </a:lnTo>
                <a:lnTo>
                  <a:pt x="53352" y="304"/>
                </a:lnTo>
                <a:lnTo>
                  <a:pt x="27216" y="1066"/>
                </a:lnTo>
                <a:lnTo>
                  <a:pt x="92356" y="1066"/>
                </a:lnTo>
                <a:lnTo>
                  <a:pt x="87905" y="447"/>
                </a:lnTo>
                <a:lnTo>
                  <a:pt x="72923" y="0"/>
                </a:lnTo>
                <a:close/>
              </a:path>
            </a:pathLst>
          </a:custGeom>
          <a:solidFill>
            <a:srgbClr val="d1d3d4"/>
          </a:solidFill>
          <a:ln>
            <a:noFill/>
          </a:ln>
        </p:spPr>
        <p:style>
          <a:lnRef idx="0"/>
          <a:fillRef idx="0"/>
          <a:effectRef idx="0"/>
          <a:fontRef idx="minor"/>
        </p:style>
      </p:sp>
      <p:sp>
        <p:nvSpPr>
          <p:cNvPr id="95" name="CustomShape 8"/>
          <p:cNvSpPr/>
          <p:nvPr/>
        </p:nvSpPr>
        <p:spPr>
          <a:xfrm>
            <a:off x="8350920" y="5376960"/>
            <a:ext cx="584280" cy="25920"/>
          </a:xfrm>
          <a:custGeom>
            <a:avLst/>
            <a:gdLst/>
            <a:ahLst/>
            <a:rect l="l" t="t" r="r" b="b"/>
            <a:pathLst>
              <a:path w="643254" h="35559">
                <a:moveTo>
                  <a:pt x="321144" y="0"/>
                </a:moveTo>
                <a:lnTo>
                  <a:pt x="201185" y="4351"/>
                </a:lnTo>
                <a:lnTo>
                  <a:pt x="98545" y="13925"/>
                </a:lnTo>
                <a:lnTo>
                  <a:pt x="26918" y="23499"/>
                </a:lnTo>
                <a:lnTo>
                  <a:pt x="0" y="27851"/>
                </a:lnTo>
                <a:lnTo>
                  <a:pt x="0" y="35140"/>
                </a:lnTo>
                <a:lnTo>
                  <a:pt x="93030" y="27255"/>
                </a:lnTo>
                <a:lnTo>
                  <a:pt x="157500" y="23206"/>
                </a:lnTo>
                <a:lnTo>
                  <a:pt x="223526" y="21714"/>
                </a:lnTo>
                <a:lnTo>
                  <a:pt x="612562" y="21501"/>
                </a:lnTo>
                <a:lnTo>
                  <a:pt x="566307" y="11749"/>
                </a:lnTo>
                <a:lnTo>
                  <a:pt x="507355" y="3481"/>
                </a:lnTo>
                <a:lnTo>
                  <a:pt x="435682" y="435"/>
                </a:lnTo>
                <a:lnTo>
                  <a:pt x="321144" y="0"/>
                </a:lnTo>
                <a:close/>
                <a:moveTo>
                  <a:pt x="612562" y="21501"/>
                </a:moveTo>
                <a:lnTo>
                  <a:pt x="321221" y="21501"/>
                </a:lnTo>
                <a:lnTo>
                  <a:pt x="455192" y="23632"/>
                </a:lnTo>
                <a:lnTo>
                  <a:pt x="556390" y="28320"/>
                </a:lnTo>
                <a:lnTo>
                  <a:pt x="620369" y="33009"/>
                </a:lnTo>
                <a:lnTo>
                  <a:pt x="642683" y="35140"/>
                </a:lnTo>
                <a:lnTo>
                  <a:pt x="642683" y="27851"/>
                </a:lnTo>
                <a:lnTo>
                  <a:pt x="612562" y="21501"/>
                </a:lnTo>
                <a:close/>
              </a:path>
            </a:pathLst>
          </a:custGeom>
          <a:solidFill>
            <a:srgbClr val="d1d3d4"/>
          </a:solidFill>
          <a:ln>
            <a:noFill/>
          </a:ln>
        </p:spPr>
        <p:style>
          <a:lnRef idx="0"/>
          <a:fillRef idx="0"/>
          <a:effectRef idx="0"/>
          <a:fontRef idx="minor"/>
        </p:style>
      </p:sp>
      <p:sp>
        <p:nvSpPr>
          <p:cNvPr id="96" name="CustomShape 9"/>
          <p:cNvSpPr/>
          <p:nvPr/>
        </p:nvSpPr>
        <p:spPr>
          <a:xfrm>
            <a:off x="8280720" y="5016600"/>
            <a:ext cx="723960" cy="585720"/>
          </a:xfrm>
          <a:custGeom>
            <a:avLst/>
            <a:gdLst/>
            <a:ahLst/>
            <a:rect l="l" t="t" r="r" b="b"/>
            <a:pathLst>
              <a:path w="796925" h="796925">
                <a:moveTo>
                  <a:pt x="796874" y="398437"/>
                </a:moveTo>
                <a:lnTo>
                  <a:pt x="794193" y="444901"/>
                </a:lnTo>
                <a:lnTo>
                  <a:pt x="786350" y="489791"/>
                </a:lnTo>
                <a:lnTo>
                  <a:pt x="773644" y="532809"/>
                </a:lnTo>
                <a:lnTo>
                  <a:pt x="756374" y="573655"/>
                </a:lnTo>
                <a:lnTo>
                  <a:pt x="734839" y="612029"/>
                </a:lnTo>
                <a:lnTo>
                  <a:pt x="709338" y="647634"/>
                </a:lnTo>
                <a:lnTo>
                  <a:pt x="680170" y="680170"/>
                </a:lnTo>
                <a:lnTo>
                  <a:pt x="647634" y="709338"/>
                </a:lnTo>
                <a:lnTo>
                  <a:pt x="612029" y="734839"/>
                </a:lnTo>
                <a:lnTo>
                  <a:pt x="573655" y="756374"/>
                </a:lnTo>
                <a:lnTo>
                  <a:pt x="532809" y="773644"/>
                </a:lnTo>
                <a:lnTo>
                  <a:pt x="489791" y="786350"/>
                </a:lnTo>
                <a:lnTo>
                  <a:pt x="444901" y="794193"/>
                </a:lnTo>
                <a:lnTo>
                  <a:pt x="398437" y="796874"/>
                </a:lnTo>
                <a:lnTo>
                  <a:pt x="351972" y="794193"/>
                </a:lnTo>
                <a:lnTo>
                  <a:pt x="307082" y="786350"/>
                </a:lnTo>
                <a:lnTo>
                  <a:pt x="264064" y="773644"/>
                </a:lnTo>
                <a:lnTo>
                  <a:pt x="223219" y="756374"/>
                </a:lnTo>
                <a:lnTo>
                  <a:pt x="184844" y="734839"/>
                </a:lnTo>
                <a:lnTo>
                  <a:pt x="149239" y="709338"/>
                </a:lnTo>
                <a:lnTo>
                  <a:pt x="116703" y="680170"/>
                </a:lnTo>
                <a:lnTo>
                  <a:pt x="87535" y="647634"/>
                </a:lnTo>
                <a:lnTo>
                  <a:pt x="62034" y="612029"/>
                </a:lnTo>
                <a:lnTo>
                  <a:pt x="40499" y="573655"/>
                </a:lnTo>
                <a:lnTo>
                  <a:pt x="23229" y="532809"/>
                </a:lnTo>
                <a:lnTo>
                  <a:pt x="10523" y="489791"/>
                </a:lnTo>
                <a:lnTo>
                  <a:pt x="2680" y="444901"/>
                </a:lnTo>
                <a:lnTo>
                  <a:pt x="0" y="398437"/>
                </a:lnTo>
                <a:lnTo>
                  <a:pt x="2680" y="351972"/>
                </a:lnTo>
                <a:lnTo>
                  <a:pt x="10523" y="307082"/>
                </a:lnTo>
                <a:lnTo>
                  <a:pt x="23229" y="264064"/>
                </a:lnTo>
                <a:lnTo>
                  <a:pt x="40499" y="223219"/>
                </a:lnTo>
                <a:lnTo>
                  <a:pt x="62034" y="184844"/>
                </a:lnTo>
                <a:lnTo>
                  <a:pt x="87535" y="149239"/>
                </a:lnTo>
                <a:lnTo>
                  <a:pt x="116703" y="116703"/>
                </a:lnTo>
                <a:lnTo>
                  <a:pt x="149239" y="87535"/>
                </a:lnTo>
                <a:lnTo>
                  <a:pt x="184844" y="62034"/>
                </a:lnTo>
                <a:lnTo>
                  <a:pt x="223219" y="40499"/>
                </a:lnTo>
                <a:lnTo>
                  <a:pt x="264064" y="23229"/>
                </a:lnTo>
                <a:lnTo>
                  <a:pt x="307082" y="10523"/>
                </a:lnTo>
                <a:lnTo>
                  <a:pt x="351972" y="2680"/>
                </a:lnTo>
                <a:lnTo>
                  <a:pt x="398437" y="0"/>
                </a:lnTo>
                <a:lnTo>
                  <a:pt x="444901" y="2680"/>
                </a:lnTo>
                <a:lnTo>
                  <a:pt x="489791" y="10523"/>
                </a:lnTo>
                <a:lnTo>
                  <a:pt x="532809" y="23229"/>
                </a:lnTo>
                <a:lnTo>
                  <a:pt x="573655" y="40499"/>
                </a:lnTo>
                <a:lnTo>
                  <a:pt x="612029" y="62034"/>
                </a:lnTo>
                <a:lnTo>
                  <a:pt x="647634" y="87535"/>
                </a:lnTo>
                <a:lnTo>
                  <a:pt x="680170" y="116703"/>
                </a:lnTo>
                <a:lnTo>
                  <a:pt x="709338" y="149239"/>
                </a:lnTo>
                <a:lnTo>
                  <a:pt x="734839" y="184844"/>
                </a:lnTo>
                <a:lnTo>
                  <a:pt x="756374" y="223219"/>
                </a:lnTo>
                <a:lnTo>
                  <a:pt x="773644" y="264064"/>
                </a:lnTo>
                <a:lnTo>
                  <a:pt x="786350" y="307082"/>
                </a:lnTo>
                <a:lnTo>
                  <a:pt x="794193" y="351972"/>
                </a:lnTo>
                <a:lnTo>
                  <a:pt x="796874" y="398437"/>
                </a:lnTo>
                <a:close/>
              </a:path>
            </a:pathLst>
          </a:custGeom>
          <a:noFill/>
          <a:ln w="11160">
            <a:solidFill>
              <a:srgbClr val="d1d3d4"/>
            </a:solidFill>
            <a:round/>
          </a:ln>
        </p:spPr>
        <p:style>
          <a:lnRef idx="0"/>
          <a:fillRef idx="0"/>
          <a:effectRef idx="0"/>
          <a:fontRef idx="minor"/>
        </p:style>
      </p:sp>
      <p:sp>
        <p:nvSpPr>
          <p:cNvPr id="97" name="CustomShape 10"/>
          <p:cNvSpPr/>
          <p:nvPr/>
        </p:nvSpPr>
        <p:spPr>
          <a:xfrm>
            <a:off x="0" y="2172600"/>
            <a:ext cx="1773720" cy="1638000"/>
          </a:xfrm>
          <a:prstGeom prst="rect">
            <a:avLst/>
          </a:prstGeom>
          <a:blipFill rotWithShape="0">
            <a:blip r:embed="rId2"/>
            <a:stretch>
              <a:fillRect/>
            </a:stretch>
          </a:blipFill>
          <a:ln>
            <a:noFill/>
          </a:ln>
        </p:spPr>
        <p:style>
          <a:lnRef idx="0"/>
          <a:fillRef idx="0"/>
          <a:effectRef idx="0"/>
          <a:fontRef idx="minor"/>
        </p:style>
      </p:sp>
      <p:sp>
        <p:nvSpPr>
          <p:cNvPr id="98" name="CustomShape 11"/>
          <p:cNvSpPr/>
          <p:nvPr/>
        </p:nvSpPr>
        <p:spPr>
          <a:xfrm>
            <a:off x="199800" y="2471400"/>
            <a:ext cx="1202040" cy="972360"/>
          </a:xfrm>
          <a:custGeom>
            <a:avLst/>
            <a:gdLst/>
            <a:ahLst/>
            <a:rect l="l" t="t" r="r" b="b"/>
            <a:pathLst>
              <a:path w="1322705" h="1322704">
                <a:moveTo>
                  <a:pt x="661225" y="0"/>
                </a:moveTo>
                <a:lnTo>
                  <a:pt x="614007" y="1660"/>
                </a:lnTo>
                <a:lnTo>
                  <a:pt x="567685" y="6565"/>
                </a:lnTo>
                <a:lnTo>
                  <a:pt x="522369" y="14605"/>
                </a:lnTo>
                <a:lnTo>
                  <a:pt x="478173" y="25666"/>
                </a:lnTo>
                <a:lnTo>
                  <a:pt x="435209" y="39637"/>
                </a:lnTo>
                <a:lnTo>
                  <a:pt x="393587" y="56407"/>
                </a:lnTo>
                <a:lnTo>
                  <a:pt x="353421" y="75863"/>
                </a:lnTo>
                <a:lnTo>
                  <a:pt x="314822" y="97893"/>
                </a:lnTo>
                <a:lnTo>
                  <a:pt x="277901" y="122387"/>
                </a:lnTo>
                <a:lnTo>
                  <a:pt x="242772" y="149231"/>
                </a:lnTo>
                <a:lnTo>
                  <a:pt x="209546" y="178314"/>
                </a:lnTo>
                <a:lnTo>
                  <a:pt x="178334" y="209524"/>
                </a:lnTo>
                <a:lnTo>
                  <a:pt x="149249" y="242750"/>
                </a:lnTo>
                <a:lnTo>
                  <a:pt x="122403" y="277879"/>
                </a:lnTo>
                <a:lnTo>
                  <a:pt x="97907" y="314801"/>
                </a:lnTo>
                <a:lnTo>
                  <a:pt x="75874" y="353401"/>
                </a:lnTo>
                <a:lnTo>
                  <a:pt x="56416" y="393570"/>
                </a:lnTo>
                <a:lnTo>
                  <a:pt x="39644" y="435196"/>
                </a:lnTo>
                <a:lnTo>
                  <a:pt x="25670" y="478165"/>
                </a:lnTo>
                <a:lnTo>
                  <a:pt x="14607" y="522367"/>
                </a:lnTo>
                <a:lnTo>
                  <a:pt x="6567" y="567690"/>
                </a:lnTo>
                <a:lnTo>
                  <a:pt x="1660" y="614022"/>
                </a:lnTo>
                <a:lnTo>
                  <a:pt x="0" y="661250"/>
                </a:lnTo>
                <a:lnTo>
                  <a:pt x="1660" y="708471"/>
                </a:lnTo>
                <a:lnTo>
                  <a:pt x="6567" y="754796"/>
                </a:lnTo>
                <a:lnTo>
                  <a:pt x="14607" y="800113"/>
                </a:lnTo>
                <a:lnTo>
                  <a:pt x="25670" y="844310"/>
                </a:lnTo>
                <a:lnTo>
                  <a:pt x="39644" y="887275"/>
                </a:lnTo>
                <a:lnTo>
                  <a:pt x="56416" y="928897"/>
                </a:lnTo>
                <a:lnTo>
                  <a:pt x="75874" y="969063"/>
                </a:lnTo>
                <a:lnTo>
                  <a:pt x="97907" y="1007661"/>
                </a:lnTo>
                <a:lnTo>
                  <a:pt x="122403" y="1044581"/>
                </a:lnTo>
                <a:lnTo>
                  <a:pt x="149249" y="1079709"/>
                </a:lnTo>
                <a:lnTo>
                  <a:pt x="178334" y="1112934"/>
                </a:lnTo>
                <a:lnTo>
                  <a:pt x="209546" y="1144144"/>
                </a:lnTo>
                <a:lnTo>
                  <a:pt x="242772" y="1173227"/>
                </a:lnTo>
                <a:lnTo>
                  <a:pt x="277901" y="1200071"/>
                </a:lnTo>
                <a:lnTo>
                  <a:pt x="314822" y="1224565"/>
                </a:lnTo>
                <a:lnTo>
                  <a:pt x="353421" y="1246596"/>
                </a:lnTo>
                <a:lnTo>
                  <a:pt x="393587" y="1266053"/>
                </a:lnTo>
                <a:lnTo>
                  <a:pt x="435209" y="1282823"/>
                </a:lnTo>
                <a:lnTo>
                  <a:pt x="478173" y="1296795"/>
                </a:lnTo>
                <a:lnTo>
                  <a:pt x="522369" y="1307857"/>
                </a:lnTo>
                <a:lnTo>
                  <a:pt x="567685" y="1315897"/>
                </a:lnTo>
                <a:lnTo>
                  <a:pt x="614007" y="1320803"/>
                </a:lnTo>
                <a:lnTo>
                  <a:pt x="661225" y="1322463"/>
                </a:lnTo>
                <a:lnTo>
                  <a:pt x="708444" y="1320803"/>
                </a:lnTo>
                <a:lnTo>
                  <a:pt x="754768" y="1315897"/>
                </a:lnTo>
                <a:lnTo>
                  <a:pt x="800084" y="1307857"/>
                </a:lnTo>
                <a:lnTo>
                  <a:pt x="844281" y="1296795"/>
                </a:lnTo>
                <a:lnTo>
                  <a:pt x="887246" y="1282823"/>
                </a:lnTo>
                <a:lnTo>
                  <a:pt x="928868" y="1266053"/>
                </a:lnTo>
                <a:lnTo>
                  <a:pt x="969035" y="1246596"/>
                </a:lnTo>
                <a:lnTo>
                  <a:pt x="1007634" y="1224565"/>
                </a:lnTo>
                <a:lnTo>
                  <a:pt x="1044554" y="1200071"/>
                </a:lnTo>
                <a:lnTo>
                  <a:pt x="1079683" y="1173227"/>
                </a:lnTo>
                <a:lnTo>
                  <a:pt x="1112909" y="1144144"/>
                </a:lnTo>
                <a:lnTo>
                  <a:pt x="1144121" y="1112934"/>
                </a:lnTo>
                <a:lnTo>
                  <a:pt x="1173205" y="1079709"/>
                </a:lnTo>
                <a:lnTo>
                  <a:pt x="1200051" y="1044581"/>
                </a:lnTo>
                <a:lnTo>
                  <a:pt x="1224546" y="1007661"/>
                </a:lnTo>
                <a:lnTo>
                  <a:pt x="1246578" y="969063"/>
                </a:lnTo>
                <a:lnTo>
                  <a:pt x="1266036" y="928897"/>
                </a:lnTo>
                <a:lnTo>
                  <a:pt x="1282807" y="887275"/>
                </a:lnTo>
                <a:lnTo>
                  <a:pt x="1296780" y="844310"/>
                </a:lnTo>
                <a:lnTo>
                  <a:pt x="1307843" y="800113"/>
                </a:lnTo>
                <a:lnTo>
                  <a:pt x="1315884" y="754796"/>
                </a:lnTo>
                <a:lnTo>
                  <a:pt x="1320790" y="708471"/>
                </a:lnTo>
                <a:lnTo>
                  <a:pt x="1322451" y="661250"/>
                </a:lnTo>
                <a:lnTo>
                  <a:pt x="1320790" y="614022"/>
                </a:lnTo>
                <a:lnTo>
                  <a:pt x="1315884" y="567690"/>
                </a:lnTo>
                <a:lnTo>
                  <a:pt x="1307843" y="522367"/>
                </a:lnTo>
                <a:lnTo>
                  <a:pt x="1296780" y="478165"/>
                </a:lnTo>
                <a:lnTo>
                  <a:pt x="1282807" y="435196"/>
                </a:lnTo>
                <a:lnTo>
                  <a:pt x="1266036" y="393570"/>
                </a:lnTo>
                <a:lnTo>
                  <a:pt x="1246578" y="353401"/>
                </a:lnTo>
                <a:lnTo>
                  <a:pt x="1224546" y="314801"/>
                </a:lnTo>
                <a:lnTo>
                  <a:pt x="1200051" y="277879"/>
                </a:lnTo>
                <a:lnTo>
                  <a:pt x="1173205" y="242750"/>
                </a:lnTo>
                <a:lnTo>
                  <a:pt x="1144121" y="209524"/>
                </a:lnTo>
                <a:lnTo>
                  <a:pt x="1112909" y="178314"/>
                </a:lnTo>
                <a:lnTo>
                  <a:pt x="1079683" y="149231"/>
                </a:lnTo>
                <a:lnTo>
                  <a:pt x="1044554" y="122387"/>
                </a:lnTo>
                <a:lnTo>
                  <a:pt x="1007634" y="97893"/>
                </a:lnTo>
                <a:lnTo>
                  <a:pt x="969035" y="75863"/>
                </a:lnTo>
                <a:lnTo>
                  <a:pt x="928868" y="56407"/>
                </a:lnTo>
                <a:lnTo>
                  <a:pt x="887246" y="39637"/>
                </a:lnTo>
                <a:lnTo>
                  <a:pt x="844281" y="25666"/>
                </a:lnTo>
                <a:lnTo>
                  <a:pt x="800084" y="14605"/>
                </a:lnTo>
                <a:lnTo>
                  <a:pt x="754768" y="6565"/>
                </a:lnTo>
                <a:lnTo>
                  <a:pt x="708444" y="1660"/>
                </a:lnTo>
                <a:lnTo>
                  <a:pt x="661225" y="0"/>
                </a:lnTo>
                <a:close/>
              </a:path>
            </a:pathLst>
          </a:custGeom>
          <a:solidFill>
            <a:srgbClr val="ffffff"/>
          </a:solidFill>
          <a:ln>
            <a:noFill/>
          </a:ln>
        </p:spPr>
        <p:style>
          <a:lnRef idx="0"/>
          <a:fillRef idx="0"/>
          <a:effectRef idx="0"/>
          <a:fontRef idx="minor"/>
        </p:style>
      </p:sp>
      <p:sp>
        <p:nvSpPr>
          <p:cNvPr id="99" name="CustomShape 12"/>
          <p:cNvSpPr/>
          <p:nvPr/>
        </p:nvSpPr>
        <p:spPr>
          <a:xfrm>
            <a:off x="985320" y="4347360"/>
            <a:ext cx="1617840" cy="1308600"/>
          </a:xfrm>
          <a:prstGeom prst="rect">
            <a:avLst/>
          </a:prstGeom>
          <a:blipFill rotWithShape="0">
            <a:blip r:embed="rId3"/>
            <a:stretch>
              <a:fillRect/>
            </a:stretch>
          </a:blipFill>
          <a:ln>
            <a:noFill/>
          </a:ln>
        </p:spPr>
        <p:style>
          <a:lnRef idx="0"/>
          <a:fillRef idx="0"/>
          <a:effectRef idx="0"/>
          <a:fontRef idx="minor"/>
        </p:style>
      </p:sp>
      <p:sp>
        <p:nvSpPr>
          <p:cNvPr id="100" name="CustomShape 13"/>
          <p:cNvSpPr/>
          <p:nvPr/>
        </p:nvSpPr>
        <p:spPr>
          <a:xfrm>
            <a:off x="654840" y="4225680"/>
            <a:ext cx="961200" cy="777600"/>
          </a:xfrm>
          <a:custGeom>
            <a:avLst/>
            <a:gdLst/>
            <a:ahLst/>
            <a:rect l="l" t="t" r="r" b="b"/>
            <a:pathLst>
              <a:path w="1057910" h="1057909">
                <a:moveTo>
                  <a:pt x="528789" y="0"/>
                </a:moveTo>
                <a:lnTo>
                  <a:pt x="480658" y="2160"/>
                </a:lnTo>
                <a:lnTo>
                  <a:pt x="433737" y="8519"/>
                </a:lnTo>
                <a:lnTo>
                  <a:pt x="388214" y="18888"/>
                </a:lnTo>
                <a:lnTo>
                  <a:pt x="344275" y="33082"/>
                </a:lnTo>
                <a:lnTo>
                  <a:pt x="302107" y="50913"/>
                </a:lnTo>
                <a:lnTo>
                  <a:pt x="261896" y="72195"/>
                </a:lnTo>
                <a:lnTo>
                  <a:pt x="223830" y="96742"/>
                </a:lnTo>
                <a:lnTo>
                  <a:pt x="188094" y="124367"/>
                </a:lnTo>
                <a:lnTo>
                  <a:pt x="154876" y="154882"/>
                </a:lnTo>
                <a:lnTo>
                  <a:pt x="124362" y="188103"/>
                </a:lnTo>
                <a:lnTo>
                  <a:pt x="96739" y="223841"/>
                </a:lnTo>
                <a:lnTo>
                  <a:pt x="72193" y="261911"/>
                </a:lnTo>
                <a:lnTo>
                  <a:pt x="50912" y="302126"/>
                </a:lnTo>
                <a:lnTo>
                  <a:pt x="33081" y="344299"/>
                </a:lnTo>
                <a:lnTo>
                  <a:pt x="18888" y="388243"/>
                </a:lnTo>
                <a:lnTo>
                  <a:pt x="8519" y="433773"/>
                </a:lnTo>
                <a:lnTo>
                  <a:pt x="2160" y="480701"/>
                </a:lnTo>
                <a:lnTo>
                  <a:pt x="0" y="528840"/>
                </a:lnTo>
                <a:lnTo>
                  <a:pt x="2160" y="576970"/>
                </a:lnTo>
                <a:lnTo>
                  <a:pt x="8519" y="623890"/>
                </a:lnTo>
                <a:lnTo>
                  <a:pt x="18888" y="669412"/>
                </a:lnTo>
                <a:lnTo>
                  <a:pt x="33081" y="713351"/>
                </a:lnTo>
                <a:lnTo>
                  <a:pt x="50912" y="755520"/>
                </a:lnTo>
                <a:lnTo>
                  <a:pt x="72193" y="795731"/>
                </a:lnTo>
                <a:lnTo>
                  <a:pt x="96739" y="833799"/>
                </a:lnTo>
                <a:lnTo>
                  <a:pt x="124362" y="869536"/>
                </a:lnTo>
                <a:lnTo>
                  <a:pt x="154876" y="902755"/>
                </a:lnTo>
                <a:lnTo>
                  <a:pt x="188094" y="933271"/>
                </a:lnTo>
                <a:lnTo>
                  <a:pt x="223830" y="960896"/>
                </a:lnTo>
                <a:lnTo>
                  <a:pt x="261896" y="985443"/>
                </a:lnTo>
                <a:lnTo>
                  <a:pt x="302107" y="1006726"/>
                </a:lnTo>
                <a:lnTo>
                  <a:pt x="344275" y="1024558"/>
                </a:lnTo>
                <a:lnTo>
                  <a:pt x="388214" y="1038753"/>
                </a:lnTo>
                <a:lnTo>
                  <a:pt x="433737" y="1049123"/>
                </a:lnTo>
                <a:lnTo>
                  <a:pt x="480658" y="1055482"/>
                </a:lnTo>
                <a:lnTo>
                  <a:pt x="528789" y="1057643"/>
                </a:lnTo>
                <a:lnTo>
                  <a:pt x="576917" y="1055482"/>
                </a:lnTo>
                <a:lnTo>
                  <a:pt x="623836" y="1049123"/>
                </a:lnTo>
                <a:lnTo>
                  <a:pt x="669358" y="1038753"/>
                </a:lnTo>
                <a:lnTo>
                  <a:pt x="713297" y="1024558"/>
                </a:lnTo>
                <a:lnTo>
                  <a:pt x="755466" y="1006726"/>
                </a:lnTo>
                <a:lnTo>
                  <a:pt x="795678" y="985443"/>
                </a:lnTo>
                <a:lnTo>
                  <a:pt x="833747" y="960896"/>
                </a:lnTo>
                <a:lnTo>
                  <a:pt x="869485" y="933271"/>
                </a:lnTo>
                <a:lnTo>
                  <a:pt x="902706" y="902755"/>
                </a:lnTo>
                <a:lnTo>
                  <a:pt x="933223" y="869536"/>
                </a:lnTo>
                <a:lnTo>
                  <a:pt x="960850" y="833799"/>
                </a:lnTo>
                <a:lnTo>
                  <a:pt x="985399" y="795731"/>
                </a:lnTo>
                <a:lnTo>
                  <a:pt x="1006683" y="755520"/>
                </a:lnTo>
                <a:lnTo>
                  <a:pt x="1024517" y="713351"/>
                </a:lnTo>
                <a:lnTo>
                  <a:pt x="1038713" y="669412"/>
                </a:lnTo>
                <a:lnTo>
                  <a:pt x="1049084" y="623890"/>
                </a:lnTo>
                <a:lnTo>
                  <a:pt x="1055443" y="576970"/>
                </a:lnTo>
                <a:lnTo>
                  <a:pt x="1057605" y="528840"/>
                </a:lnTo>
                <a:lnTo>
                  <a:pt x="1055443" y="480701"/>
                </a:lnTo>
                <a:lnTo>
                  <a:pt x="1049084" y="433773"/>
                </a:lnTo>
                <a:lnTo>
                  <a:pt x="1038713" y="388243"/>
                </a:lnTo>
                <a:lnTo>
                  <a:pt x="1024517" y="344299"/>
                </a:lnTo>
                <a:lnTo>
                  <a:pt x="1006683" y="302126"/>
                </a:lnTo>
                <a:lnTo>
                  <a:pt x="985399" y="261911"/>
                </a:lnTo>
                <a:lnTo>
                  <a:pt x="960850" y="223841"/>
                </a:lnTo>
                <a:lnTo>
                  <a:pt x="933223" y="188103"/>
                </a:lnTo>
                <a:lnTo>
                  <a:pt x="902706" y="154882"/>
                </a:lnTo>
                <a:lnTo>
                  <a:pt x="869485" y="124367"/>
                </a:lnTo>
                <a:lnTo>
                  <a:pt x="833747" y="96742"/>
                </a:lnTo>
                <a:lnTo>
                  <a:pt x="795678" y="72195"/>
                </a:lnTo>
                <a:lnTo>
                  <a:pt x="755466" y="50913"/>
                </a:lnTo>
                <a:lnTo>
                  <a:pt x="713297" y="33082"/>
                </a:lnTo>
                <a:lnTo>
                  <a:pt x="669358" y="18888"/>
                </a:lnTo>
                <a:lnTo>
                  <a:pt x="623836" y="8519"/>
                </a:lnTo>
                <a:lnTo>
                  <a:pt x="576917" y="2160"/>
                </a:lnTo>
                <a:lnTo>
                  <a:pt x="528789" y="0"/>
                </a:lnTo>
                <a:close/>
              </a:path>
            </a:pathLst>
          </a:custGeom>
          <a:solidFill>
            <a:srgbClr val="ffffff"/>
          </a:solidFill>
          <a:ln>
            <a:noFill/>
          </a:ln>
        </p:spPr>
        <p:style>
          <a:lnRef idx="0"/>
          <a:fillRef idx="0"/>
          <a:effectRef idx="0"/>
          <a:fontRef idx="minor"/>
        </p:style>
      </p:sp>
      <p:sp>
        <p:nvSpPr>
          <p:cNvPr id="101" name="CustomShape 14"/>
          <p:cNvSpPr/>
          <p:nvPr/>
        </p:nvSpPr>
        <p:spPr>
          <a:xfrm>
            <a:off x="0" y="3420000"/>
            <a:ext cx="1394280" cy="1308600"/>
          </a:xfrm>
          <a:prstGeom prst="rect">
            <a:avLst/>
          </a:prstGeom>
          <a:blipFill rotWithShape="0">
            <a:blip r:embed="rId4"/>
            <a:stretch>
              <a:fillRect/>
            </a:stretch>
          </a:blipFill>
          <a:ln>
            <a:noFill/>
          </a:ln>
        </p:spPr>
        <p:style>
          <a:lnRef idx="0"/>
          <a:fillRef idx="0"/>
          <a:effectRef idx="0"/>
          <a:fontRef idx="minor"/>
        </p:style>
      </p:sp>
      <p:sp>
        <p:nvSpPr>
          <p:cNvPr id="102" name="CustomShape 15"/>
          <p:cNvSpPr/>
          <p:nvPr/>
        </p:nvSpPr>
        <p:spPr>
          <a:xfrm>
            <a:off x="137160" y="3658680"/>
            <a:ext cx="961200" cy="777600"/>
          </a:xfrm>
          <a:custGeom>
            <a:avLst/>
            <a:gdLst/>
            <a:ahLst/>
            <a:rect l="l" t="t" r="r" b="b"/>
            <a:pathLst>
              <a:path w="1057910" h="1057910">
                <a:moveTo>
                  <a:pt x="528789" y="0"/>
                </a:moveTo>
                <a:lnTo>
                  <a:pt x="480660" y="2160"/>
                </a:lnTo>
                <a:lnTo>
                  <a:pt x="433740" y="8519"/>
                </a:lnTo>
                <a:lnTo>
                  <a:pt x="388218" y="18888"/>
                </a:lnTo>
                <a:lnTo>
                  <a:pt x="344280" y="33082"/>
                </a:lnTo>
                <a:lnTo>
                  <a:pt x="302112" y="50913"/>
                </a:lnTo>
                <a:lnTo>
                  <a:pt x="261902" y="72195"/>
                </a:lnTo>
                <a:lnTo>
                  <a:pt x="223835" y="96742"/>
                </a:lnTo>
                <a:lnTo>
                  <a:pt x="188099" y="124367"/>
                </a:lnTo>
                <a:lnTo>
                  <a:pt x="154881" y="154882"/>
                </a:lnTo>
                <a:lnTo>
                  <a:pt x="124366" y="188103"/>
                </a:lnTo>
                <a:lnTo>
                  <a:pt x="96743" y="223841"/>
                </a:lnTo>
                <a:lnTo>
                  <a:pt x="72196" y="261911"/>
                </a:lnTo>
                <a:lnTo>
                  <a:pt x="50914" y="302126"/>
                </a:lnTo>
                <a:lnTo>
                  <a:pt x="33083" y="344299"/>
                </a:lnTo>
                <a:lnTo>
                  <a:pt x="18889" y="388243"/>
                </a:lnTo>
                <a:lnTo>
                  <a:pt x="8519" y="433773"/>
                </a:lnTo>
                <a:lnTo>
                  <a:pt x="2161" y="480701"/>
                </a:lnTo>
                <a:lnTo>
                  <a:pt x="0" y="528840"/>
                </a:lnTo>
                <a:lnTo>
                  <a:pt x="2161" y="576970"/>
                </a:lnTo>
                <a:lnTo>
                  <a:pt x="8519" y="623890"/>
                </a:lnTo>
                <a:lnTo>
                  <a:pt x="18889" y="669412"/>
                </a:lnTo>
                <a:lnTo>
                  <a:pt x="33083" y="713351"/>
                </a:lnTo>
                <a:lnTo>
                  <a:pt x="50914" y="755520"/>
                </a:lnTo>
                <a:lnTo>
                  <a:pt x="72196" y="795731"/>
                </a:lnTo>
                <a:lnTo>
                  <a:pt x="96743" y="833799"/>
                </a:lnTo>
                <a:lnTo>
                  <a:pt x="124366" y="869536"/>
                </a:lnTo>
                <a:lnTo>
                  <a:pt x="154881" y="902755"/>
                </a:lnTo>
                <a:lnTo>
                  <a:pt x="188099" y="933271"/>
                </a:lnTo>
                <a:lnTo>
                  <a:pt x="223835" y="960896"/>
                </a:lnTo>
                <a:lnTo>
                  <a:pt x="261902" y="985443"/>
                </a:lnTo>
                <a:lnTo>
                  <a:pt x="302112" y="1006726"/>
                </a:lnTo>
                <a:lnTo>
                  <a:pt x="344280" y="1024558"/>
                </a:lnTo>
                <a:lnTo>
                  <a:pt x="388218" y="1038753"/>
                </a:lnTo>
                <a:lnTo>
                  <a:pt x="433740" y="1049123"/>
                </a:lnTo>
                <a:lnTo>
                  <a:pt x="480660" y="1055482"/>
                </a:lnTo>
                <a:lnTo>
                  <a:pt x="528789" y="1057643"/>
                </a:lnTo>
                <a:lnTo>
                  <a:pt x="576917" y="1055482"/>
                </a:lnTo>
                <a:lnTo>
                  <a:pt x="623836" y="1049123"/>
                </a:lnTo>
                <a:lnTo>
                  <a:pt x="669357" y="1038753"/>
                </a:lnTo>
                <a:lnTo>
                  <a:pt x="713295" y="1024558"/>
                </a:lnTo>
                <a:lnTo>
                  <a:pt x="755463" y="1006726"/>
                </a:lnTo>
                <a:lnTo>
                  <a:pt x="795675" y="985443"/>
                </a:lnTo>
                <a:lnTo>
                  <a:pt x="833742" y="960896"/>
                </a:lnTo>
                <a:lnTo>
                  <a:pt x="869480" y="933271"/>
                </a:lnTo>
                <a:lnTo>
                  <a:pt x="902700" y="902755"/>
                </a:lnTo>
                <a:lnTo>
                  <a:pt x="933216" y="869536"/>
                </a:lnTo>
                <a:lnTo>
                  <a:pt x="960841" y="833799"/>
                </a:lnTo>
                <a:lnTo>
                  <a:pt x="985389" y="795731"/>
                </a:lnTo>
                <a:lnTo>
                  <a:pt x="1006673" y="755520"/>
                </a:lnTo>
                <a:lnTo>
                  <a:pt x="1024506" y="713351"/>
                </a:lnTo>
                <a:lnTo>
                  <a:pt x="1038701" y="669412"/>
                </a:lnTo>
                <a:lnTo>
                  <a:pt x="1049071" y="623890"/>
                </a:lnTo>
                <a:lnTo>
                  <a:pt x="1055431" y="576970"/>
                </a:lnTo>
                <a:lnTo>
                  <a:pt x="1057592" y="528840"/>
                </a:lnTo>
                <a:lnTo>
                  <a:pt x="1055431" y="480701"/>
                </a:lnTo>
                <a:lnTo>
                  <a:pt x="1049071" y="433773"/>
                </a:lnTo>
                <a:lnTo>
                  <a:pt x="1038701" y="388243"/>
                </a:lnTo>
                <a:lnTo>
                  <a:pt x="1024506" y="344299"/>
                </a:lnTo>
                <a:lnTo>
                  <a:pt x="1006673" y="302126"/>
                </a:lnTo>
                <a:lnTo>
                  <a:pt x="985389" y="261911"/>
                </a:lnTo>
                <a:lnTo>
                  <a:pt x="960841" y="223841"/>
                </a:lnTo>
                <a:lnTo>
                  <a:pt x="933216" y="188103"/>
                </a:lnTo>
                <a:lnTo>
                  <a:pt x="902700" y="154882"/>
                </a:lnTo>
                <a:lnTo>
                  <a:pt x="869480" y="124367"/>
                </a:lnTo>
                <a:lnTo>
                  <a:pt x="833742" y="96742"/>
                </a:lnTo>
                <a:lnTo>
                  <a:pt x="795675" y="72195"/>
                </a:lnTo>
                <a:lnTo>
                  <a:pt x="755463" y="50913"/>
                </a:lnTo>
                <a:lnTo>
                  <a:pt x="713295" y="33082"/>
                </a:lnTo>
                <a:lnTo>
                  <a:pt x="669357" y="18888"/>
                </a:lnTo>
                <a:lnTo>
                  <a:pt x="623836" y="8519"/>
                </a:lnTo>
                <a:lnTo>
                  <a:pt x="576917" y="2160"/>
                </a:lnTo>
                <a:lnTo>
                  <a:pt x="528789" y="0"/>
                </a:lnTo>
                <a:close/>
              </a:path>
            </a:pathLst>
          </a:custGeom>
          <a:solidFill>
            <a:srgbClr val="ffffff"/>
          </a:solidFill>
          <a:ln>
            <a:noFill/>
          </a:ln>
        </p:spPr>
        <p:style>
          <a:lnRef idx="0"/>
          <a:fillRef idx="0"/>
          <a:effectRef idx="0"/>
          <a:fontRef idx="minor"/>
        </p:style>
      </p:sp>
      <p:sp>
        <p:nvSpPr>
          <p:cNvPr id="103" name="CustomShape 16"/>
          <p:cNvSpPr/>
          <p:nvPr/>
        </p:nvSpPr>
        <p:spPr>
          <a:xfrm>
            <a:off x="678960" y="744480"/>
            <a:ext cx="1617840" cy="1308600"/>
          </a:xfrm>
          <a:prstGeom prst="rect">
            <a:avLst/>
          </a:prstGeom>
          <a:blipFill rotWithShape="0">
            <a:blip r:embed="rId5"/>
            <a:stretch>
              <a:fillRect/>
            </a:stretch>
          </a:blipFill>
          <a:ln>
            <a:noFill/>
          </a:ln>
        </p:spPr>
        <p:style>
          <a:lnRef idx="0"/>
          <a:fillRef idx="0"/>
          <a:effectRef idx="0"/>
          <a:fontRef idx="minor"/>
        </p:style>
      </p:sp>
      <p:sp>
        <p:nvSpPr>
          <p:cNvPr id="104" name="CustomShape 17"/>
          <p:cNvSpPr/>
          <p:nvPr/>
        </p:nvSpPr>
        <p:spPr>
          <a:xfrm>
            <a:off x="1040040" y="983520"/>
            <a:ext cx="961200" cy="777600"/>
          </a:xfrm>
          <a:custGeom>
            <a:avLst/>
            <a:gdLst/>
            <a:ahLst/>
            <a:rect l="l" t="t" r="r" b="b"/>
            <a:pathLst>
              <a:path w="1057910" h="1057910">
                <a:moveTo>
                  <a:pt x="528789" y="0"/>
                </a:moveTo>
                <a:lnTo>
                  <a:pt x="480660" y="2160"/>
                </a:lnTo>
                <a:lnTo>
                  <a:pt x="433740" y="8519"/>
                </a:lnTo>
                <a:lnTo>
                  <a:pt x="388218" y="18888"/>
                </a:lnTo>
                <a:lnTo>
                  <a:pt x="344280" y="33082"/>
                </a:lnTo>
                <a:lnTo>
                  <a:pt x="302112" y="50913"/>
                </a:lnTo>
                <a:lnTo>
                  <a:pt x="261902" y="72195"/>
                </a:lnTo>
                <a:lnTo>
                  <a:pt x="223835" y="96742"/>
                </a:lnTo>
                <a:lnTo>
                  <a:pt x="188099" y="124367"/>
                </a:lnTo>
                <a:lnTo>
                  <a:pt x="154881" y="154882"/>
                </a:lnTo>
                <a:lnTo>
                  <a:pt x="124366" y="188103"/>
                </a:lnTo>
                <a:lnTo>
                  <a:pt x="96743" y="223841"/>
                </a:lnTo>
                <a:lnTo>
                  <a:pt x="72196" y="261911"/>
                </a:lnTo>
                <a:lnTo>
                  <a:pt x="50914" y="302126"/>
                </a:lnTo>
                <a:lnTo>
                  <a:pt x="33083" y="344299"/>
                </a:lnTo>
                <a:lnTo>
                  <a:pt x="18889" y="388243"/>
                </a:lnTo>
                <a:lnTo>
                  <a:pt x="8519" y="433773"/>
                </a:lnTo>
                <a:lnTo>
                  <a:pt x="2161" y="480701"/>
                </a:lnTo>
                <a:lnTo>
                  <a:pt x="0" y="528840"/>
                </a:lnTo>
                <a:lnTo>
                  <a:pt x="2161" y="576970"/>
                </a:lnTo>
                <a:lnTo>
                  <a:pt x="8519" y="623890"/>
                </a:lnTo>
                <a:lnTo>
                  <a:pt x="18889" y="669412"/>
                </a:lnTo>
                <a:lnTo>
                  <a:pt x="33083" y="713351"/>
                </a:lnTo>
                <a:lnTo>
                  <a:pt x="50914" y="755520"/>
                </a:lnTo>
                <a:lnTo>
                  <a:pt x="72196" y="795731"/>
                </a:lnTo>
                <a:lnTo>
                  <a:pt x="96743" y="833799"/>
                </a:lnTo>
                <a:lnTo>
                  <a:pt x="124366" y="869536"/>
                </a:lnTo>
                <a:lnTo>
                  <a:pt x="154881" y="902755"/>
                </a:lnTo>
                <a:lnTo>
                  <a:pt x="188099" y="933271"/>
                </a:lnTo>
                <a:lnTo>
                  <a:pt x="223835" y="960896"/>
                </a:lnTo>
                <a:lnTo>
                  <a:pt x="261902" y="985443"/>
                </a:lnTo>
                <a:lnTo>
                  <a:pt x="302112" y="1006726"/>
                </a:lnTo>
                <a:lnTo>
                  <a:pt x="344280" y="1024558"/>
                </a:lnTo>
                <a:lnTo>
                  <a:pt x="388218" y="1038753"/>
                </a:lnTo>
                <a:lnTo>
                  <a:pt x="433740" y="1049123"/>
                </a:lnTo>
                <a:lnTo>
                  <a:pt x="480660" y="1055482"/>
                </a:lnTo>
                <a:lnTo>
                  <a:pt x="528789" y="1057643"/>
                </a:lnTo>
                <a:lnTo>
                  <a:pt x="576917" y="1055482"/>
                </a:lnTo>
                <a:lnTo>
                  <a:pt x="623836" y="1049123"/>
                </a:lnTo>
                <a:lnTo>
                  <a:pt x="669357" y="1038753"/>
                </a:lnTo>
                <a:lnTo>
                  <a:pt x="713295" y="1024558"/>
                </a:lnTo>
                <a:lnTo>
                  <a:pt x="755463" y="1006726"/>
                </a:lnTo>
                <a:lnTo>
                  <a:pt x="795675" y="985443"/>
                </a:lnTo>
                <a:lnTo>
                  <a:pt x="833742" y="960896"/>
                </a:lnTo>
                <a:lnTo>
                  <a:pt x="869480" y="933271"/>
                </a:lnTo>
                <a:lnTo>
                  <a:pt x="902700" y="902755"/>
                </a:lnTo>
                <a:lnTo>
                  <a:pt x="933216" y="869536"/>
                </a:lnTo>
                <a:lnTo>
                  <a:pt x="960841" y="833799"/>
                </a:lnTo>
                <a:lnTo>
                  <a:pt x="985389" y="795731"/>
                </a:lnTo>
                <a:lnTo>
                  <a:pt x="1006673" y="755520"/>
                </a:lnTo>
                <a:lnTo>
                  <a:pt x="1024506" y="713351"/>
                </a:lnTo>
                <a:lnTo>
                  <a:pt x="1038701" y="669412"/>
                </a:lnTo>
                <a:lnTo>
                  <a:pt x="1049071" y="623890"/>
                </a:lnTo>
                <a:lnTo>
                  <a:pt x="1055431" y="576970"/>
                </a:lnTo>
                <a:lnTo>
                  <a:pt x="1057592" y="528840"/>
                </a:lnTo>
                <a:lnTo>
                  <a:pt x="1055431" y="480701"/>
                </a:lnTo>
                <a:lnTo>
                  <a:pt x="1049071" y="433773"/>
                </a:lnTo>
                <a:lnTo>
                  <a:pt x="1038701" y="388243"/>
                </a:lnTo>
                <a:lnTo>
                  <a:pt x="1024506" y="344299"/>
                </a:lnTo>
                <a:lnTo>
                  <a:pt x="1006673" y="302126"/>
                </a:lnTo>
                <a:lnTo>
                  <a:pt x="985389" y="261911"/>
                </a:lnTo>
                <a:lnTo>
                  <a:pt x="960841" y="223841"/>
                </a:lnTo>
                <a:lnTo>
                  <a:pt x="933216" y="188103"/>
                </a:lnTo>
                <a:lnTo>
                  <a:pt x="902700" y="154882"/>
                </a:lnTo>
                <a:lnTo>
                  <a:pt x="869480" y="124367"/>
                </a:lnTo>
                <a:lnTo>
                  <a:pt x="833742" y="96742"/>
                </a:lnTo>
                <a:lnTo>
                  <a:pt x="795675" y="72195"/>
                </a:lnTo>
                <a:lnTo>
                  <a:pt x="755463" y="50913"/>
                </a:lnTo>
                <a:lnTo>
                  <a:pt x="713295" y="33082"/>
                </a:lnTo>
                <a:lnTo>
                  <a:pt x="669357" y="18888"/>
                </a:lnTo>
                <a:lnTo>
                  <a:pt x="623836" y="8519"/>
                </a:lnTo>
                <a:lnTo>
                  <a:pt x="576917" y="2160"/>
                </a:lnTo>
                <a:lnTo>
                  <a:pt x="528789" y="0"/>
                </a:lnTo>
                <a:close/>
              </a:path>
            </a:pathLst>
          </a:custGeom>
          <a:solidFill>
            <a:srgbClr val="ffffff"/>
          </a:solidFill>
          <a:ln>
            <a:noFill/>
          </a:ln>
        </p:spPr>
        <p:style>
          <a:lnRef idx="0"/>
          <a:fillRef idx="0"/>
          <a:effectRef idx="0"/>
          <a:fontRef idx="minor"/>
        </p:style>
      </p:sp>
      <p:sp>
        <p:nvSpPr>
          <p:cNvPr id="105" name="CustomShape 18"/>
          <p:cNvSpPr/>
          <p:nvPr/>
        </p:nvSpPr>
        <p:spPr>
          <a:xfrm>
            <a:off x="1911960" y="3184200"/>
            <a:ext cx="2665080" cy="2155680"/>
          </a:xfrm>
          <a:prstGeom prst="rect">
            <a:avLst/>
          </a:prstGeom>
          <a:blipFill rotWithShape="0">
            <a:blip r:embed="rId6"/>
            <a:stretch>
              <a:fillRect/>
            </a:stretch>
          </a:blipFill>
          <a:ln>
            <a:noFill/>
          </a:ln>
        </p:spPr>
        <p:style>
          <a:lnRef idx="0"/>
          <a:fillRef idx="0"/>
          <a:effectRef idx="0"/>
          <a:fontRef idx="minor"/>
        </p:style>
      </p:sp>
      <p:sp>
        <p:nvSpPr>
          <p:cNvPr id="106" name="CustomShape 19"/>
          <p:cNvSpPr/>
          <p:nvPr/>
        </p:nvSpPr>
        <p:spPr>
          <a:xfrm>
            <a:off x="4247640" y="1405080"/>
            <a:ext cx="3640320" cy="541800"/>
          </a:xfrm>
          <a:custGeom>
            <a:avLst/>
            <a:gdLst/>
            <a:ahLst/>
            <a:rect l="l" t="t" r="r" b="b"/>
            <a:pathLst>
              <a:path w="4004945" h="737235">
                <a:moveTo>
                  <a:pt x="3636264" y="0"/>
                </a:moveTo>
                <a:lnTo>
                  <a:pt x="266941" y="0"/>
                </a:lnTo>
                <a:lnTo>
                  <a:pt x="0" y="737184"/>
                </a:lnTo>
                <a:lnTo>
                  <a:pt x="3636264" y="737184"/>
                </a:lnTo>
                <a:lnTo>
                  <a:pt x="3682499" y="734312"/>
                </a:lnTo>
                <a:lnTo>
                  <a:pt x="3727021" y="725927"/>
                </a:lnTo>
                <a:lnTo>
                  <a:pt x="3769485" y="712373"/>
                </a:lnTo>
                <a:lnTo>
                  <a:pt x="3809544" y="693998"/>
                </a:lnTo>
                <a:lnTo>
                  <a:pt x="3846853" y="671145"/>
                </a:lnTo>
                <a:lnTo>
                  <a:pt x="3881066" y="644161"/>
                </a:lnTo>
                <a:lnTo>
                  <a:pt x="3911839" y="613390"/>
                </a:lnTo>
                <a:lnTo>
                  <a:pt x="3938825" y="579179"/>
                </a:lnTo>
                <a:lnTo>
                  <a:pt x="3961679" y="541873"/>
                </a:lnTo>
                <a:lnTo>
                  <a:pt x="3980056" y="501817"/>
                </a:lnTo>
                <a:lnTo>
                  <a:pt x="3993610" y="459356"/>
                </a:lnTo>
                <a:lnTo>
                  <a:pt x="4001996" y="414837"/>
                </a:lnTo>
                <a:lnTo>
                  <a:pt x="4004868" y="368604"/>
                </a:lnTo>
                <a:lnTo>
                  <a:pt x="4001996" y="322364"/>
                </a:lnTo>
                <a:lnTo>
                  <a:pt x="3993610" y="277838"/>
                </a:lnTo>
                <a:lnTo>
                  <a:pt x="3980056" y="235373"/>
                </a:lnTo>
                <a:lnTo>
                  <a:pt x="3961679" y="195313"/>
                </a:lnTo>
                <a:lnTo>
                  <a:pt x="3938825" y="158004"/>
                </a:lnTo>
                <a:lnTo>
                  <a:pt x="3911839" y="123792"/>
                </a:lnTo>
                <a:lnTo>
                  <a:pt x="3881066" y="93020"/>
                </a:lnTo>
                <a:lnTo>
                  <a:pt x="3846853" y="66036"/>
                </a:lnTo>
                <a:lnTo>
                  <a:pt x="3809544" y="43184"/>
                </a:lnTo>
                <a:lnTo>
                  <a:pt x="3769485" y="24808"/>
                </a:lnTo>
                <a:lnTo>
                  <a:pt x="3727021" y="11256"/>
                </a:lnTo>
                <a:lnTo>
                  <a:pt x="3682499" y="2871"/>
                </a:lnTo>
                <a:lnTo>
                  <a:pt x="3636264" y="0"/>
                </a:lnTo>
                <a:close/>
              </a:path>
            </a:pathLst>
          </a:custGeom>
          <a:solidFill>
            <a:srgbClr val="27aae1"/>
          </a:solidFill>
          <a:ln>
            <a:noFill/>
          </a:ln>
        </p:spPr>
        <p:style>
          <a:lnRef idx="0"/>
          <a:fillRef idx="0"/>
          <a:effectRef idx="0"/>
          <a:fontRef idx="minor"/>
        </p:style>
      </p:sp>
      <p:sp>
        <p:nvSpPr>
          <p:cNvPr id="107" name="CustomShape 20"/>
          <p:cNvSpPr/>
          <p:nvPr/>
        </p:nvSpPr>
        <p:spPr>
          <a:xfrm>
            <a:off x="2506680" y="3577680"/>
            <a:ext cx="1582560" cy="1280160"/>
          </a:xfrm>
          <a:prstGeom prst="rect">
            <a:avLst/>
          </a:prstGeom>
          <a:blipFill rotWithShape="0">
            <a:blip r:embed="rId7"/>
            <a:stretch>
              <a:fillRect/>
            </a:stretch>
          </a:blipFill>
          <a:ln>
            <a:noFill/>
          </a:ln>
        </p:spPr>
        <p:style>
          <a:lnRef idx="0"/>
          <a:fillRef idx="0"/>
          <a:effectRef idx="0"/>
          <a:fontRef idx="minor"/>
        </p:style>
      </p:sp>
      <p:sp>
        <p:nvSpPr>
          <p:cNvPr id="108" name="CustomShape 21"/>
          <p:cNvSpPr/>
          <p:nvPr/>
        </p:nvSpPr>
        <p:spPr>
          <a:xfrm>
            <a:off x="1520640" y="4660560"/>
            <a:ext cx="612720" cy="579600"/>
          </a:xfrm>
          <a:custGeom>
            <a:avLst/>
            <a:gdLst/>
            <a:ahLst/>
            <a:rect l="l" t="t" r="r" b="b"/>
            <a:pathLst>
              <a:path w="674369" h="788670">
                <a:moveTo>
                  <a:pt x="350613" y="2539"/>
                </a:moveTo>
                <a:lnTo>
                  <a:pt x="267669" y="2539"/>
                </a:lnTo>
                <a:lnTo>
                  <a:pt x="223994" y="11429"/>
                </a:lnTo>
                <a:lnTo>
                  <a:pt x="217758" y="13969"/>
                </a:lnTo>
                <a:lnTo>
                  <a:pt x="211688" y="15239"/>
                </a:lnTo>
                <a:lnTo>
                  <a:pt x="205604" y="17779"/>
                </a:lnTo>
                <a:lnTo>
                  <a:pt x="199585" y="19049"/>
                </a:lnTo>
                <a:lnTo>
                  <a:pt x="187608" y="24129"/>
                </a:lnTo>
                <a:lnTo>
                  <a:pt x="170121" y="31749"/>
                </a:lnTo>
                <a:lnTo>
                  <a:pt x="164406" y="34289"/>
                </a:lnTo>
                <a:lnTo>
                  <a:pt x="158652" y="38099"/>
                </a:lnTo>
                <a:lnTo>
                  <a:pt x="153052" y="40639"/>
                </a:lnTo>
                <a:lnTo>
                  <a:pt x="147464" y="44449"/>
                </a:lnTo>
                <a:lnTo>
                  <a:pt x="141990" y="46989"/>
                </a:lnTo>
                <a:lnTo>
                  <a:pt x="131132" y="54609"/>
                </a:lnTo>
                <a:lnTo>
                  <a:pt x="115447" y="66039"/>
                </a:lnTo>
                <a:lnTo>
                  <a:pt x="110469" y="69849"/>
                </a:lnTo>
                <a:lnTo>
                  <a:pt x="105503" y="74929"/>
                </a:lnTo>
                <a:lnTo>
                  <a:pt x="100512" y="78739"/>
                </a:lnTo>
                <a:lnTo>
                  <a:pt x="95648" y="83819"/>
                </a:lnTo>
                <a:lnTo>
                  <a:pt x="90936" y="87629"/>
                </a:lnTo>
                <a:lnTo>
                  <a:pt x="81703" y="97789"/>
                </a:lnTo>
                <a:lnTo>
                  <a:pt x="77398" y="102869"/>
                </a:lnTo>
                <a:lnTo>
                  <a:pt x="68648" y="113029"/>
                </a:lnTo>
                <a:lnTo>
                  <a:pt x="60456" y="123189"/>
                </a:lnTo>
                <a:lnTo>
                  <a:pt x="56570" y="129539"/>
                </a:lnTo>
                <a:lnTo>
                  <a:pt x="52734" y="134619"/>
                </a:lnTo>
                <a:lnTo>
                  <a:pt x="48975" y="140969"/>
                </a:lnTo>
                <a:lnTo>
                  <a:pt x="45407" y="146049"/>
                </a:lnTo>
                <a:lnTo>
                  <a:pt x="41939" y="152399"/>
                </a:lnTo>
                <a:lnTo>
                  <a:pt x="38422" y="158749"/>
                </a:lnTo>
                <a:lnTo>
                  <a:pt x="20870" y="198119"/>
                </a:lnTo>
                <a:lnTo>
                  <a:pt x="18356" y="204469"/>
                </a:lnTo>
                <a:lnTo>
                  <a:pt x="16019" y="212089"/>
                </a:lnTo>
                <a:lnTo>
                  <a:pt x="13758" y="218439"/>
                </a:lnTo>
                <a:lnTo>
                  <a:pt x="11650" y="226059"/>
                </a:lnTo>
                <a:lnTo>
                  <a:pt x="3547" y="264159"/>
                </a:lnTo>
                <a:lnTo>
                  <a:pt x="126" y="302259"/>
                </a:lnTo>
                <a:lnTo>
                  <a:pt x="0" y="308609"/>
                </a:lnTo>
                <a:lnTo>
                  <a:pt x="601" y="325119"/>
                </a:lnTo>
                <a:lnTo>
                  <a:pt x="2214" y="342899"/>
                </a:lnTo>
                <a:lnTo>
                  <a:pt x="4944" y="360679"/>
                </a:lnTo>
                <a:lnTo>
                  <a:pt x="5910" y="365759"/>
                </a:lnTo>
                <a:lnTo>
                  <a:pt x="6951" y="372109"/>
                </a:lnTo>
                <a:lnTo>
                  <a:pt x="8043" y="377189"/>
                </a:lnTo>
                <a:lnTo>
                  <a:pt x="9275" y="382269"/>
                </a:lnTo>
                <a:lnTo>
                  <a:pt x="10558" y="386079"/>
                </a:lnTo>
                <a:lnTo>
                  <a:pt x="13276" y="396239"/>
                </a:lnTo>
                <a:lnTo>
                  <a:pt x="14660" y="400049"/>
                </a:lnTo>
                <a:lnTo>
                  <a:pt x="16146" y="405129"/>
                </a:lnTo>
                <a:lnTo>
                  <a:pt x="19372" y="414019"/>
                </a:lnTo>
                <a:lnTo>
                  <a:pt x="20997" y="417829"/>
                </a:lnTo>
                <a:lnTo>
                  <a:pt x="24502" y="425449"/>
                </a:lnTo>
                <a:lnTo>
                  <a:pt x="26191" y="429259"/>
                </a:lnTo>
                <a:lnTo>
                  <a:pt x="28058" y="433069"/>
                </a:lnTo>
                <a:lnTo>
                  <a:pt x="31957" y="441959"/>
                </a:lnTo>
                <a:lnTo>
                  <a:pt x="35920" y="449579"/>
                </a:lnTo>
                <a:lnTo>
                  <a:pt x="44378" y="464819"/>
                </a:lnTo>
                <a:lnTo>
                  <a:pt x="48899" y="473709"/>
                </a:lnTo>
                <a:lnTo>
                  <a:pt x="53331" y="481329"/>
                </a:lnTo>
                <a:lnTo>
                  <a:pt x="55744" y="486409"/>
                </a:lnTo>
                <a:lnTo>
                  <a:pt x="58068" y="490219"/>
                </a:lnTo>
                <a:lnTo>
                  <a:pt x="60304" y="495299"/>
                </a:lnTo>
                <a:lnTo>
                  <a:pt x="78985" y="541019"/>
                </a:lnTo>
                <a:lnTo>
                  <a:pt x="90936" y="584199"/>
                </a:lnTo>
                <a:lnTo>
                  <a:pt x="93324" y="596899"/>
                </a:lnTo>
                <a:lnTo>
                  <a:pt x="94289" y="601979"/>
                </a:lnTo>
                <a:lnTo>
                  <a:pt x="95330" y="608329"/>
                </a:lnTo>
                <a:lnTo>
                  <a:pt x="96067" y="613410"/>
                </a:lnTo>
                <a:lnTo>
                  <a:pt x="96956" y="619760"/>
                </a:lnTo>
                <a:lnTo>
                  <a:pt x="97578" y="626110"/>
                </a:lnTo>
                <a:lnTo>
                  <a:pt x="98150" y="631190"/>
                </a:lnTo>
                <a:lnTo>
                  <a:pt x="100410" y="673099"/>
                </a:lnTo>
                <a:lnTo>
                  <a:pt x="100700" y="732790"/>
                </a:lnTo>
                <a:lnTo>
                  <a:pt x="100639" y="735329"/>
                </a:lnTo>
                <a:lnTo>
                  <a:pt x="102277" y="744219"/>
                </a:lnTo>
                <a:lnTo>
                  <a:pt x="124286" y="775969"/>
                </a:lnTo>
                <a:lnTo>
                  <a:pt x="153674" y="788669"/>
                </a:lnTo>
                <a:lnTo>
                  <a:pt x="422406" y="788669"/>
                </a:lnTo>
                <a:lnTo>
                  <a:pt x="430242" y="787399"/>
                </a:lnTo>
                <a:lnTo>
                  <a:pt x="432249" y="787399"/>
                </a:lnTo>
                <a:lnTo>
                  <a:pt x="434115" y="786129"/>
                </a:lnTo>
                <a:lnTo>
                  <a:pt x="436097" y="786129"/>
                </a:lnTo>
                <a:lnTo>
                  <a:pt x="437976" y="784860"/>
                </a:lnTo>
                <a:lnTo>
                  <a:pt x="441583" y="783590"/>
                </a:lnTo>
                <a:lnTo>
                  <a:pt x="446815" y="779779"/>
                </a:lnTo>
                <a:lnTo>
                  <a:pt x="450041" y="778510"/>
                </a:lnTo>
                <a:lnTo>
                  <a:pt x="453254" y="775969"/>
                </a:lnTo>
                <a:lnTo>
                  <a:pt x="454766" y="774699"/>
                </a:lnTo>
                <a:lnTo>
                  <a:pt x="456137" y="773429"/>
                </a:lnTo>
                <a:lnTo>
                  <a:pt x="457649" y="772160"/>
                </a:lnTo>
                <a:lnTo>
                  <a:pt x="458995" y="769619"/>
                </a:lnTo>
                <a:lnTo>
                  <a:pt x="460392" y="768349"/>
                </a:lnTo>
                <a:lnTo>
                  <a:pt x="462856" y="765810"/>
                </a:lnTo>
                <a:lnTo>
                  <a:pt x="465230" y="761999"/>
                </a:lnTo>
                <a:lnTo>
                  <a:pt x="466208" y="760729"/>
                </a:lnTo>
                <a:lnTo>
                  <a:pt x="467351" y="759460"/>
                </a:lnTo>
                <a:lnTo>
                  <a:pt x="161650" y="759460"/>
                </a:lnTo>
                <a:lnTo>
                  <a:pt x="134522" y="742949"/>
                </a:lnTo>
                <a:lnTo>
                  <a:pt x="132135" y="739140"/>
                </a:lnTo>
                <a:lnTo>
                  <a:pt x="130624" y="732790"/>
                </a:lnTo>
                <a:lnTo>
                  <a:pt x="130290" y="728979"/>
                </a:lnTo>
                <a:lnTo>
                  <a:pt x="130179" y="671829"/>
                </a:lnTo>
                <a:lnTo>
                  <a:pt x="129773" y="651510"/>
                </a:lnTo>
                <a:lnTo>
                  <a:pt x="128363" y="632460"/>
                </a:lnTo>
                <a:lnTo>
                  <a:pt x="126255" y="612140"/>
                </a:lnTo>
                <a:lnTo>
                  <a:pt x="123181" y="593090"/>
                </a:lnTo>
                <a:lnTo>
                  <a:pt x="652994" y="593090"/>
                </a:lnTo>
                <a:lnTo>
                  <a:pt x="656416" y="582929"/>
                </a:lnTo>
                <a:lnTo>
                  <a:pt x="662144" y="562610"/>
                </a:lnTo>
                <a:lnTo>
                  <a:pt x="401515" y="562610"/>
                </a:lnTo>
                <a:lnTo>
                  <a:pt x="115320" y="558799"/>
                </a:lnTo>
                <a:lnTo>
                  <a:pt x="104398" y="521969"/>
                </a:lnTo>
                <a:lnTo>
                  <a:pt x="94683" y="497839"/>
                </a:lnTo>
                <a:lnTo>
                  <a:pt x="89298" y="486409"/>
                </a:lnTo>
                <a:lnTo>
                  <a:pt x="86567" y="480059"/>
                </a:lnTo>
                <a:lnTo>
                  <a:pt x="83773" y="474979"/>
                </a:lnTo>
                <a:lnTo>
                  <a:pt x="78134" y="464819"/>
                </a:lnTo>
                <a:lnTo>
                  <a:pt x="72419" y="453389"/>
                </a:lnTo>
                <a:lnTo>
                  <a:pt x="66679" y="443229"/>
                </a:lnTo>
                <a:lnTo>
                  <a:pt x="61205" y="433069"/>
                </a:lnTo>
                <a:lnTo>
                  <a:pt x="58462" y="426719"/>
                </a:lnTo>
                <a:lnTo>
                  <a:pt x="55859" y="421639"/>
                </a:lnTo>
                <a:lnTo>
                  <a:pt x="53331" y="416559"/>
                </a:lnTo>
                <a:lnTo>
                  <a:pt x="50880" y="411479"/>
                </a:lnTo>
                <a:lnTo>
                  <a:pt x="48493" y="405129"/>
                </a:lnTo>
                <a:lnTo>
                  <a:pt x="46245" y="400049"/>
                </a:lnTo>
                <a:lnTo>
                  <a:pt x="42016" y="387349"/>
                </a:lnTo>
                <a:lnTo>
                  <a:pt x="40161" y="382269"/>
                </a:lnTo>
                <a:lnTo>
                  <a:pt x="38422" y="375919"/>
                </a:lnTo>
                <a:lnTo>
                  <a:pt x="36923" y="369569"/>
                </a:lnTo>
                <a:lnTo>
                  <a:pt x="35577" y="361949"/>
                </a:lnTo>
                <a:lnTo>
                  <a:pt x="34827" y="359409"/>
                </a:lnTo>
                <a:lnTo>
                  <a:pt x="34281" y="355599"/>
                </a:lnTo>
                <a:lnTo>
                  <a:pt x="33659" y="351789"/>
                </a:lnTo>
                <a:lnTo>
                  <a:pt x="31056" y="331469"/>
                </a:lnTo>
                <a:lnTo>
                  <a:pt x="163466" y="331469"/>
                </a:lnTo>
                <a:lnTo>
                  <a:pt x="30573" y="292099"/>
                </a:lnTo>
                <a:lnTo>
                  <a:pt x="32072" y="274319"/>
                </a:lnTo>
                <a:lnTo>
                  <a:pt x="33202" y="266699"/>
                </a:lnTo>
                <a:lnTo>
                  <a:pt x="34434" y="260349"/>
                </a:lnTo>
                <a:lnTo>
                  <a:pt x="37406" y="246379"/>
                </a:lnTo>
                <a:lnTo>
                  <a:pt x="39069" y="240029"/>
                </a:lnTo>
                <a:lnTo>
                  <a:pt x="40911" y="232409"/>
                </a:lnTo>
                <a:lnTo>
                  <a:pt x="54093" y="195579"/>
                </a:lnTo>
                <a:lnTo>
                  <a:pt x="56710" y="189229"/>
                </a:lnTo>
                <a:lnTo>
                  <a:pt x="59440" y="184149"/>
                </a:lnTo>
                <a:lnTo>
                  <a:pt x="65180" y="172719"/>
                </a:lnTo>
                <a:lnTo>
                  <a:pt x="71391" y="161289"/>
                </a:lnTo>
                <a:lnTo>
                  <a:pt x="92308" y="132079"/>
                </a:lnTo>
                <a:lnTo>
                  <a:pt x="96067" y="126999"/>
                </a:lnTo>
                <a:lnTo>
                  <a:pt x="100029" y="121919"/>
                </a:lnTo>
                <a:lnTo>
                  <a:pt x="104004" y="118109"/>
                </a:lnTo>
                <a:lnTo>
                  <a:pt x="108005" y="113029"/>
                </a:lnTo>
                <a:lnTo>
                  <a:pt x="143082" y="82549"/>
                </a:lnTo>
                <a:lnTo>
                  <a:pt x="147845" y="80009"/>
                </a:lnTo>
                <a:lnTo>
                  <a:pt x="152556" y="76199"/>
                </a:lnTo>
                <a:lnTo>
                  <a:pt x="157433" y="73659"/>
                </a:lnTo>
                <a:lnTo>
                  <a:pt x="162247" y="69849"/>
                </a:lnTo>
                <a:lnTo>
                  <a:pt x="182274" y="59689"/>
                </a:lnTo>
                <a:lnTo>
                  <a:pt x="203052" y="49529"/>
                </a:lnTo>
                <a:lnTo>
                  <a:pt x="213796" y="45719"/>
                </a:lnTo>
                <a:lnTo>
                  <a:pt x="224527" y="43179"/>
                </a:lnTo>
                <a:lnTo>
                  <a:pt x="230001" y="40639"/>
                </a:lnTo>
                <a:lnTo>
                  <a:pt x="257611" y="34289"/>
                </a:lnTo>
                <a:lnTo>
                  <a:pt x="263212" y="34289"/>
                </a:lnTo>
                <a:lnTo>
                  <a:pt x="268685" y="33019"/>
                </a:lnTo>
                <a:lnTo>
                  <a:pt x="274413" y="31749"/>
                </a:lnTo>
                <a:lnTo>
                  <a:pt x="280026" y="31749"/>
                </a:lnTo>
                <a:lnTo>
                  <a:pt x="285627" y="30479"/>
                </a:lnTo>
                <a:lnTo>
                  <a:pt x="442574" y="30479"/>
                </a:lnTo>
                <a:lnTo>
                  <a:pt x="412830" y="17779"/>
                </a:lnTo>
                <a:lnTo>
                  <a:pt x="400499" y="13969"/>
                </a:lnTo>
                <a:lnTo>
                  <a:pt x="394403" y="11429"/>
                </a:lnTo>
                <a:lnTo>
                  <a:pt x="350613" y="2539"/>
                </a:lnTo>
                <a:close/>
                <a:moveTo>
                  <a:pt x="652138" y="595629"/>
                </a:moveTo>
                <a:lnTo>
                  <a:pt x="396041" y="595629"/>
                </a:lnTo>
                <a:lnTo>
                  <a:pt x="396041" y="596899"/>
                </a:lnTo>
                <a:lnTo>
                  <a:pt x="395912" y="596899"/>
                </a:lnTo>
                <a:lnTo>
                  <a:pt x="395395" y="601979"/>
                </a:lnTo>
                <a:lnTo>
                  <a:pt x="395368" y="608329"/>
                </a:lnTo>
                <a:lnTo>
                  <a:pt x="395520" y="612140"/>
                </a:lnTo>
                <a:lnTo>
                  <a:pt x="396282" y="615949"/>
                </a:lnTo>
                <a:lnTo>
                  <a:pt x="397247" y="621029"/>
                </a:lnTo>
                <a:lnTo>
                  <a:pt x="398022" y="623569"/>
                </a:lnTo>
                <a:lnTo>
                  <a:pt x="398759" y="626110"/>
                </a:lnTo>
                <a:lnTo>
                  <a:pt x="400499" y="631190"/>
                </a:lnTo>
                <a:lnTo>
                  <a:pt x="401616" y="632460"/>
                </a:lnTo>
                <a:lnTo>
                  <a:pt x="402734" y="634999"/>
                </a:lnTo>
                <a:lnTo>
                  <a:pt x="403889" y="637540"/>
                </a:lnTo>
                <a:lnTo>
                  <a:pt x="405096" y="638810"/>
                </a:lnTo>
                <a:lnTo>
                  <a:pt x="406480" y="641349"/>
                </a:lnTo>
                <a:lnTo>
                  <a:pt x="407966" y="642619"/>
                </a:lnTo>
                <a:lnTo>
                  <a:pt x="409439" y="645160"/>
                </a:lnTo>
                <a:lnTo>
                  <a:pt x="411065" y="646429"/>
                </a:lnTo>
                <a:lnTo>
                  <a:pt x="412703" y="648969"/>
                </a:lnTo>
                <a:lnTo>
                  <a:pt x="414418" y="650240"/>
                </a:lnTo>
                <a:lnTo>
                  <a:pt x="416183" y="651510"/>
                </a:lnTo>
                <a:lnTo>
                  <a:pt x="418063" y="654049"/>
                </a:lnTo>
                <a:lnTo>
                  <a:pt x="422025" y="656590"/>
                </a:lnTo>
                <a:lnTo>
                  <a:pt x="426241" y="659129"/>
                </a:lnTo>
                <a:lnTo>
                  <a:pt x="430737" y="661669"/>
                </a:lnTo>
                <a:lnTo>
                  <a:pt x="435500" y="662940"/>
                </a:lnTo>
                <a:lnTo>
                  <a:pt x="437862" y="664210"/>
                </a:lnTo>
                <a:lnTo>
                  <a:pt x="445698" y="665479"/>
                </a:lnTo>
                <a:lnTo>
                  <a:pt x="445599" y="728979"/>
                </a:lnTo>
                <a:lnTo>
                  <a:pt x="445203" y="734060"/>
                </a:lnTo>
                <a:lnTo>
                  <a:pt x="414418" y="759460"/>
                </a:lnTo>
                <a:lnTo>
                  <a:pt x="467351" y="759460"/>
                </a:lnTo>
                <a:lnTo>
                  <a:pt x="468215" y="756919"/>
                </a:lnTo>
                <a:lnTo>
                  <a:pt x="469206" y="755649"/>
                </a:lnTo>
                <a:lnTo>
                  <a:pt x="470082" y="753110"/>
                </a:lnTo>
                <a:lnTo>
                  <a:pt x="472304" y="748029"/>
                </a:lnTo>
                <a:lnTo>
                  <a:pt x="472939" y="745490"/>
                </a:lnTo>
                <a:lnTo>
                  <a:pt x="473422" y="744219"/>
                </a:lnTo>
                <a:lnTo>
                  <a:pt x="475060" y="736599"/>
                </a:lnTo>
                <a:lnTo>
                  <a:pt x="475485" y="728979"/>
                </a:lnTo>
                <a:lnTo>
                  <a:pt x="475556" y="670560"/>
                </a:lnTo>
                <a:lnTo>
                  <a:pt x="618059" y="670560"/>
                </a:lnTo>
                <a:lnTo>
                  <a:pt x="641722" y="623569"/>
                </a:lnTo>
                <a:lnTo>
                  <a:pt x="651710" y="596899"/>
                </a:lnTo>
                <a:lnTo>
                  <a:pt x="395912" y="596898"/>
                </a:lnTo>
                <a:lnTo>
                  <a:pt x="651711" y="596898"/>
                </a:lnTo>
                <a:lnTo>
                  <a:pt x="652138" y="595629"/>
                </a:lnTo>
                <a:close/>
                <a:moveTo>
                  <a:pt x="618059" y="670560"/>
                </a:moveTo>
                <a:lnTo>
                  <a:pt x="475556" y="670560"/>
                </a:lnTo>
                <a:lnTo>
                  <a:pt x="597171" y="688340"/>
                </a:lnTo>
                <a:lnTo>
                  <a:pt x="601641" y="688340"/>
                </a:lnTo>
                <a:lnTo>
                  <a:pt x="605756" y="685799"/>
                </a:lnTo>
                <a:lnTo>
                  <a:pt x="609477" y="684529"/>
                </a:lnTo>
                <a:lnTo>
                  <a:pt x="612220" y="680719"/>
                </a:lnTo>
                <a:lnTo>
                  <a:pt x="618059" y="670560"/>
                </a:lnTo>
                <a:close/>
                <a:moveTo>
                  <a:pt x="652994" y="593090"/>
                </a:moveTo>
                <a:lnTo>
                  <a:pt x="123181" y="593090"/>
                </a:lnTo>
                <a:lnTo>
                  <a:pt x="395912" y="596898"/>
                </a:lnTo>
                <a:lnTo>
                  <a:pt x="396041" y="595629"/>
                </a:lnTo>
                <a:lnTo>
                  <a:pt x="652138" y="595629"/>
                </a:lnTo>
                <a:lnTo>
                  <a:pt x="652994" y="593090"/>
                </a:lnTo>
                <a:close/>
                <a:moveTo>
                  <a:pt x="163466" y="331469"/>
                </a:moveTo>
                <a:lnTo>
                  <a:pt x="31056" y="331469"/>
                </a:lnTo>
                <a:lnTo>
                  <a:pt x="420018" y="447039"/>
                </a:lnTo>
                <a:lnTo>
                  <a:pt x="401515" y="562610"/>
                </a:lnTo>
                <a:lnTo>
                  <a:pt x="662144" y="562610"/>
                </a:lnTo>
                <a:lnTo>
                  <a:pt x="666754" y="542290"/>
                </a:lnTo>
                <a:lnTo>
                  <a:pt x="672710" y="499109"/>
                </a:lnTo>
                <a:lnTo>
                  <a:pt x="674209" y="457199"/>
                </a:lnTo>
                <a:lnTo>
                  <a:pt x="673231" y="435609"/>
                </a:lnTo>
                <a:lnTo>
                  <a:pt x="671339" y="414019"/>
                </a:lnTo>
                <a:lnTo>
                  <a:pt x="670736" y="410209"/>
                </a:lnTo>
                <a:lnTo>
                  <a:pt x="429251" y="410209"/>
                </a:lnTo>
                <a:lnTo>
                  <a:pt x="163466" y="331469"/>
                </a:lnTo>
                <a:close/>
                <a:moveTo>
                  <a:pt x="442574" y="30479"/>
                </a:moveTo>
                <a:lnTo>
                  <a:pt x="330801" y="30479"/>
                </a:lnTo>
                <a:lnTo>
                  <a:pt x="336529" y="31749"/>
                </a:lnTo>
                <a:lnTo>
                  <a:pt x="342129" y="31749"/>
                </a:lnTo>
                <a:lnTo>
                  <a:pt x="353331" y="34289"/>
                </a:lnTo>
                <a:lnTo>
                  <a:pt x="358957" y="34289"/>
                </a:lnTo>
                <a:lnTo>
                  <a:pt x="386554" y="40639"/>
                </a:lnTo>
                <a:lnTo>
                  <a:pt x="391913" y="43179"/>
                </a:lnTo>
                <a:lnTo>
                  <a:pt x="397400" y="44449"/>
                </a:lnTo>
                <a:lnTo>
                  <a:pt x="402734" y="46989"/>
                </a:lnTo>
                <a:lnTo>
                  <a:pt x="408093" y="48259"/>
                </a:lnTo>
                <a:lnTo>
                  <a:pt x="413453" y="50799"/>
                </a:lnTo>
                <a:lnTo>
                  <a:pt x="418685" y="52069"/>
                </a:lnTo>
                <a:lnTo>
                  <a:pt x="439449" y="62229"/>
                </a:lnTo>
                <a:lnTo>
                  <a:pt x="444428" y="64769"/>
                </a:lnTo>
                <a:lnTo>
                  <a:pt x="449419" y="68579"/>
                </a:lnTo>
                <a:lnTo>
                  <a:pt x="454423" y="71119"/>
                </a:lnTo>
                <a:lnTo>
                  <a:pt x="459376" y="74929"/>
                </a:lnTo>
                <a:lnTo>
                  <a:pt x="464227" y="77469"/>
                </a:lnTo>
                <a:lnTo>
                  <a:pt x="468964" y="81279"/>
                </a:lnTo>
                <a:lnTo>
                  <a:pt x="473701" y="83819"/>
                </a:lnTo>
                <a:lnTo>
                  <a:pt x="487494" y="95249"/>
                </a:lnTo>
                <a:lnTo>
                  <a:pt x="491850" y="99059"/>
                </a:lnTo>
                <a:lnTo>
                  <a:pt x="496345" y="102869"/>
                </a:lnTo>
                <a:lnTo>
                  <a:pt x="500562" y="107949"/>
                </a:lnTo>
                <a:lnTo>
                  <a:pt x="504778" y="111759"/>
                </a:lnTo>
                <a:lnTo>
                  <a:pt x="509045" y="116839"/>
                </a:lnTo>
                <a:lnTo>
                  <a:pt x="513148" y="120649"/>
                </a:lnTo>
                <a:lnTo>
                  <a:pt x="517135" y="125729"/>
                </a:lnTo>
                <a:lnTo>
                  <a:pt x="524844" y="134619"/>
                </a:lnTo>
                <a:lnTo>
                  <a:pt x="532312" y="144779"/>
                </a:lnTo>
                <a:lnTo>
                  <a:pt x="539284" y="154939"/>
                </a:lnTo>
                <a:lnTo>
                  <a:pt x="542751" y="161289"/>
                </a:lnTo>
                <a:lnTo>
                  <a:pt x="546002" y="166369"/>
                </a:lnTo>
                <a:lnTo>
                  <a:pt x="549101" y="171449"/>
                </a:lnTo>
                <a:lnTo>
                  <a:pt x="552251" y="177799"/>
                </a:lnTo>
                <a:lnTo>
                  <a:pt x="555210" y="184149"/>
                </a:lnTo>
                <a:lnTo>
                  <a:pt x="558080" y="189229"/>
                </a:lnTo>
                <a:lnTo>
                  <a:pt x="563567" y="201929"/>
                </a:lnTo>
                <a:lnTo>
                  <a:pt x="568532" y="214629"/>
                </a:lnTo>
                <a:lnTo>
                  <a:pt x="570755" y="222249"/>
                </a:lnTo>
                <a:lnTo>
                  <a:pt x="573015" y="228599"/>
                </a:lnTo>
                <a:lnTo>
                  <a:pt x="575124" y="234949"/>
                </a:lnTo>
                <a:lnTo>
                  <a:pt x="577105" y="242569"/>
                </a:lnTo>
                <a:lnTo>
                  <a:pt x="606010" y="361949"/>
                </a:lnTo>
                <a:lnTo>
                  <a:pt x="494974" y="365759"/>
                </a:lnTo>
                <a:lnTo>
                  <a:pt x="492599" y="365759"/>
                </a:lnTo>
                <a:lnTo>
                  <a:pt x="490249" y="367029"/>
                </a:lnTo>
                <a:lnTo>
                  <a:pt x="485627" y="367029"/>
                </a:lnTo>
                <a:lnTo>
                  <a:pt x="478934" y="368299"/>
                </a:lnTo>
                <a:lnTo>
                  <a:pt x="476686" y="369569"/>
                </a:lnTo>
                <a:lnTo>
                  <a:pt x="474413" y="369569"/>
                </a:lnTo>
                <a:lnTo>
                  <a:pt x="470196" y="370839"/>
                </a:lnTo>
                <a:lnTo>
                  <a:pt x="468075" y="372109"/>
                </a:lnTo>
                <a:lnTo>
                  <a:pt x="461979" y="375919"/>
                </a:lnTo>
                <a:lnTo>
                  <a:pt x="459998" y="375919"/>
                </a:lnTo>
                <a:lnTo>
                  <a:pt x="458017" y="377189"/>
                </a:lnTo>
                <a:lnTo>
                  <a:pt x="452391" y="380999"/>
                </a:lnTo>
                <a:lnTo>
                  <a:pt x="450664" y="383539"/>
                </a:lnTo>
                <a:lnTo>
                  <a:pt x="448797" y="384809"/>
                </a:lnTo>
                <a:lnTo>
                  <a:pt x="447158" y="386079"/>
                </a:lnTo>
                <a:lnTo>
                  <a:pt x="443806" y="388619"/>
                </a:lnTo>
                <a:lnTo>
                  <a:pt x="442193" y="391159"/>
                </a:lnTo>
                <a:lnTo>
                  <a:pt x="440694" y="392429"/>
                </a:lnTo>
                <a:lnTo>
                  <a:pt x="439081" y="393699"/>
                </a:lnTo>
                <a:lnTo>
                  <a:pt x="437722" y="396239"/>
                </a:lnTo>
                <a:lnTo>
                  <a:pt x="436224" y="397509"/>
                </a:lnTo>
                <a:lnTo>
                  <a:pt x="434865" y="400049"/>
                </a:lnTo>
                <a:lnTo>
                  <a:pt x="433595" y="401319"/>
                </a:lnTo>
                <a:lnTo>
                  <a:pt x="429251" y="410209"/>
                </a:lnTo>
                <a:lnTo>
                  <a:pt x="670736" y="410209"/>
                </a:lnTo>
                <a:lnTo>
                  <a:pt x="663871" y="372109"/>
                </a:lnTo>
                <a:lnTo>
                  <a:pt x="653051" y="360679"/>
                </a:lnTo>
                <a:lnTo>
                  <a:pt x="636490" y="360679"/>
                </a:lnTo>
                <a:lnTo>
                  <a:pt x="606378" y="234949"/>
                </a:lnTo>
                <a:lnTo>
                  <a:pt x="593678" y="196849"/>
                </a:lnTo>
                <a:lnTo>
                  <a:pt x="587697" y="182879"/>
                </a:lnTo>
                <a:lnTo>
                  <a:pt x="584458" y="175259"/>
                </a:lnTo>
                <a:lnTo>
                  <a:pt x="577752" y="162559"/>
                </a:lnTo>
                <a:lnTo>
                  <a:pt x="574146" y="154939"/>
                </a:lnTo>
                <a:lnTo>
                  <a:pt x="570513" y="148589"/>
                </a:lnTo>
                <a:lnTo>
                  <a:pt x="566665" y="142239"/>
                </a:lnTo>
                <a:lnTo>
                  <a:pt x="562792" y="137159"/>
                </a:lnTo>
                <a:lnTo>
                  <a:pt x="558804" y="130809"/>
                </a:lnTo>
                <a:lnTo>
                  <a:pt x="554702" y="124459"/>
                </a:lnTo>
                <a:lnTo>
                  <a:pt x="550498" y="119379"/>
                </a:lnTo>
                <a:lnTo>
                  <a:pt x="546244" y="113029"/>
                </a:lnTo>
                <a:lnTo>
                  <a:pt x="518367" y="82549"/>
                </a:lnTo>
                <a:lnTo>
                  <a:pt x="513389" y="78739"/>
                </a:lnTo>
                <a:lnTo>
                  <a:pt x="508423" y="73659"/>
                </a:lnTo>
                <a:lnTo>
                  <a:pt x="503318" y="69849"/>
                </a:lnTo>
                <a:lnTo>
                  <a:pt x="498111" y="64769"/>
                </a:lnTo>
                <a:lnTo>
                  <a:pt x="492878" y="60959"/>
                </a:lnTo>
                <a:lnTo>
                  <a:pt x="482160" y="53339"/>
                </a:lnTo>
                <a:lnTo>
                  <a:pt x="476686" y="49529"/>
                </a:lnTo>
                <a:lnTo>
                  <a:pt x="471098" y="45719"/>
                </a:lnTo>
                <a:lnTo>
                  <a:pt x="465586" y="43179"/>
                </a:lnTo>
                <a:lnTo>
                  <a:pt x="459884" y="39369"/>
                </a:lnTo>
                <a:lnTo>
                  <a:pt x="454143" y="36829"/>
                </a:lnTo>
                <a:lnTo>
                  <a:pt x="448428" y="33019"/>
                </a:lnTo>
                <a:lnTo>
                  <a:pt x="442574" y="30479"/>
                </a:lnTo>
                <a:close/>
                <a:moveTo>
                  <a:pt x="496714" y="326389"/>
                </a:moveTo>
                <a:lnTo>
                  <a:pt x="486033" y="326389"/>
                </a:lnTo>
                <a:lnTo>
                  <a:pt x="488637" y="327659"/>
                </a:lnTo>
                <a:lnTo>
                  <a:pt x="493971" y="327659"/>
                </a:lnTo>
                <a:lnTo>
                  <a:pt x="496714" y="326389"/>
                </a:lnTo>
                <a:close/>
                <a:moveTo>
                  <a:pt x="499330" y="259079"/>
                </a:moveTo>
                <a:lnTo>
                  <a:pt x="480788" y="259079"/>
                </a:lnTo>
                <a:lnTo>
                  <a:pt x="475784" y="261619"/>
                </a:lnTo>
                <a:lnTo>
                  <a:pt x="471098" y="264159"/>
                </a:lnTo>
                <a:lnTo>
                  <a:pt x="468837" y="266699"/>
                </a:lnTo>
                <a:lnTo>
                  <a:pt x="467834" y="266699"/>
                </a:lnTo>
                <a:lnTo>
                  <a:pt x="466856" y="267969"/>
                </a:lnTo>
                <a:lnTo>
                  <a:pt x="465840" y="269239"/>
                </a:lnTo>
                <a:lnTo>
                  <a:pt x="464862" y="270509"/>
                </a:lnTo>
                <a:lnTo>
                  <a:pt x="456518" y="293369"/>
                </a:lnTo>
                <a:lnTo>
                  <a:pt x="457001" y="298449"/>
                </a:lnTo>
                <a:lnTo>
                  <a:pt x="464862" y="314959"/>
                </a:lnTo>
                <a:lnTo>
                  <a:pt x="465713" y="316229"/>
                </a:lnTo>
                <a:lnTo>
                  <a:pt x="480788" y="326389"/>
                </a:lnTo>
                <a:lnTo>
                  <a:pt x="499330" y="326389"/>
                </a:lnTo>
                <a:lnTo>
                  <a:pt x="501845" y="325119"/>
                </a:lnTo>
                <a:lnTo>
                  <a:pt x="504448" y="325119"/>
                </a:lnTo>
                <a:lnTo>
                  <a:pt x="509147" y="322579"/>
                </a:lnTo>
                <a:lnTo>
                  <a:pt x="511420" y="321309"/>
                </a:lnTo>
                <a:lnTo>
                  <a:pt x="513630" y="318769"/>
                </a:lnTo>
                <a:lnTo>
                  <a:pt x="515637" y="317499"/>
                </a:lnTo>
                <a:lnTo>
                  <a:pt x="525467" y="293369"/>
                </a:lnTo>
                <a:lnTo>
                  <a:pt x="525124" y="287019"/>
                </a:lnTo>
                <a:lnTo>
                  <a:pt x="511420" y="265429"/>
                </a:lnTo>
                <a:lnTo>
                  <a:pt x="509147" y="262889"/>
                </a:lnTo>
                <a:lnTo>
                  <a:pt x="506785" y="261619"/>
                </a:lnTo>
                <a:lnTo>
                  <a:pt x="504308" y="260349"/>
                </a:lnTo>
                <a:lnTo>
                  <a:pt x="501845" y="260349"/>
                </a:lnTo>
                <a:lnTo>
                  <a:pt x="499330" y="259079"/>
                </a:lnTo>
                <a:close/>
                <a:moveTo>
                  <a:pt x="493971" y="257809"/>
                </a:moveTo>
                <a:lnTo>
                  <a:pt x="488751" y="257809"/>
                </a:lnTo>
                <a:lnTo>
                  <a:pt x="486033" y="259079"/>
                </a:lnTo>
                <a:lnTo>
                  <a:pt x="496714" y="259079"/>
                </a:lnTo>
                <a:lnTo>
                  <a:pt x="493971" y="257809"/>
                </a:lnTo>
                <a:close/>
                <a:moveTo>
                  <a:pt x="337773" y="1269"/>
                </a:moveTo>
                <a:lnTo>
                  <a:pt x="280369" y="1269"/>
                </a:lnTo>
                <a:lnTo>
                  <a:pt x="274019" y="2539"/>
                </a:lnTo>
                <a:lnTo>
                  <a:pt x="344238" y="2539"/>
                </a:lnTo>
                <a:lnTo>
                  <a:pt x="337773" y="1269"/>
                </a:lnTo>
                <a:close/>
                <a:moveTo>
                  <a:pt x="325073" y="0"/>
                </a:moveTo>
                <a:lnTo>
                  <a:pt x="293209" y="0"/>
                </a:lnTo>
                <a:lnTo>
                  <a:pt x="286719" y="1269"/>
                </a:lnTo>
                <a:lnTo>
                  <a:pt x="331423" y="1269"/>
                </a:lnTo>
                <a:lnTo>
                  <a:pt x="325073" y="0"/>
                </a:lnTo>
                <a:close/>
              </a:path>
            </a:pathLst>
          </a:custGeom>
          <a:solidFill>
            <a:srgbClr val="939598"/>
          </a:solidFill>
          <a:ln>
            <a:noFill/>
          </a:ln>
        </p:spPr>
        <p:style>
          <a:lnRef idx="0"/>
          <a:fillRef idx="0"/>
          <a:effectRef idx="0"/>
          <a:fontRef idx="minor"/>
        </p:style>
      </p:sp>
      <p:sp>
        <p:nvSpPr>
          <p:cNvPr id="109" name="CustomShape 22"/>
          <p:cNvSpPr/>
          <p:nvPr/>
        </p:nvSpPr>
        <p:spPr>
          <a:xfrm>
            <a:off x="414360" y="2672280"/>
            <a:ext cx="768600" cy="534240"/>
          </a:xfrm>
          <a:prstGeom prst="rect">
            <a:avLst/>
          </a:prstGeom>
          <a:blipFill rotWithShape="0">
            <a:blip r:embed="rId8"/>
            <a:stretch>
              <a:fillRect/>
            </a:stretch>
          </a:blipFill>
          <a:ln>
            <a:noFill/>
          </a:ln>
        </p:spPr>
        <p:style>
          <a:lnRef idx="0"/>
          <a:fillRef idx="0"/>
          <a:effectRef idx="0"/>
          <a:fontRef idx="minor"/>
        </p:style>
      </p:sp>
      <p:sp>
        <p:nvSpPr>
          <p:cNvPr id="110" name="CustomShape 23"/>
          <p:cNvSpPr/>
          <p:nvPr/>
        </p:nvSpPr>
        <p:spPr>
          <a:xfrm>
            <a:off x="462960" y="3752640"/>
            <a:ext cx="309600" cy="563760"/>
          </a:xfrm>
          <a:custGeom>
            <a:avLst/>
            <a:gdLst/>
            <a:ahLst/>
            <a:rect l="l" t="t" r="r" b="b"/>
            <a:pathLst>
              <a:path w="340994" h="767079">
                <a:moveTo>
                  <a:pt x="170484" y="0"/>
                </a:moveTo>
                <a:lnTo>
                  <a:pt x="126858" y="8826"/>
                </a:lnTo>
                <a:lnTo>
                  <a:pt x="91197" y="32885"/>
                </a:lnTo>
                <a:lnTo>
                  <a:pt x="67134" y="68542"/>
                </a:lnTo>
                <a:lnTo>
                  <a:pt x="58305" y="112166"/>
                </a:lnTo>
                <a:lnTo>
                  <a:pt x="58305" y="468121"/>
                </a:lnTo>
                <a:lnTo>
                  <a:pt x="33491" y="494827"/>
                </a:lnTo>
                <a:lnTo>
                  <a:pt x="15193" y="525710"/>
                </a:lnTo>
                <a:lnTo>
                  <a:pt x="3875" y="559840"/>
                </a:lnTo>
                <a:lnTo>
                  <a:pt x="0" y="596290"/>
                </a:lnTo>
                <a:lnTo>
                  <a:pt x="6100" y="641558"/>
                </a:lnTo>
                <a:lnTo>
                  <a:pt x="23309" y="682267"/>
                </a:lnTo>
                <a:lnTo>
                  <a:pt x="49990" y="716778"/>
                </a:lnTo>
                <a:lnTo>
                  <a:pt x="84504" y="743456"/>
                </a:lnTo>
                <a:lnTo>
                  <a:pt x="125215" y="760663"/>
                </a:lnTo>
                <a:lnTo>
                  <a:pt x="170484" y="766762"/>
                </a:lnTo>
                <a:lnTo>
                  <a:pt x="215748" y="760663"/>
                </a:lnTo>
                <a:lnTo>
                  <a:pt x="256455" y="743456"/>
                </a:lnTo>
                <a:lnTo>
                  <a:pt x="290968" y="716778"/>
                </a:lnTo>
                <a:lnTo>
                  <a:pt x="291893" y="715581"/>
                </a:lnTo>
                <a:lnTo>
                  <a:pt x="170484" y="715581"/>
                </a:lnTo>
                <a:lnTo>
                  <a:pt x="124077" y="706189"/>
                </a:lnTo>
                <a:lnTo>
                  <a:pt x="86147" y="680594"/>
                </a:lnTo>
                <a:lnTo>
                  <a:pt x="60556" y="642667"/>
                </a:lnTo>
                <a:lnTo>
                  <a:pt x="51168" y="596277"/>
                </a:lnTo>
                <a:lnTo>
                  <a:pt x="54378" y="568601"/>
                </a:lnTo>
                <a:lnTo>
                  <a:pt x="63733" y="542901"/>
                </a:lnTo>
                <a:lnTo>
                  <a:pt x="78819" y="520012"/>
                </a:lnTo>
                <a:lnTo>
                  <a:pt x="99225" y="500773"/>
                </a:lnTo>
                <a:lnTo>
                  <a:pt x="109444" y="493128"/>
                </a:lnTo>
                <a:lnTo>
                  <a:pt x="109461" y="112166"/>
                </a:lnTo>
                <a:lnTo>
                  <a:pt x="114265" y="88442"/>
                </a:lnTo>
                <a:lnTo>
                  <a:pt x="127357" y="69051"/>
                </a:lnTo>
                <a:lnTo>
                  <a:pt x="146757" y="55968"/>
                </a:lnTo>
                <a:lnTo>
                  <a:pt x="170484" y="51168"/>
                </a:lnTo>
                <a:lnTo>
                  <a:pt x="262098" y="51168"/>
                </a:lnTo>
                <a:lnTo>
                  <a:pt x="249761" y="32885"/>
                </a:lnTo>
                <a:lnTo>
                  <a:pt x="214103" y="8826"/>
                </a:lnTo>
                <a:lnTo>
                  <a:pt x="170484" y="0"/>
                </a:lnTo>
                <a:close/>
                <a:moveTo>
                  <a:pt x="262098" y="51168"/>
                </a:moveTo>
                <a:lnTo>
                  <a:pt x="170484" y="51168"/>
                </a:lnTo>
                <a:lnTo>
                  <a:pt x="191631" y="54955"/>
                </a:lnTo>
                <a:lnTo>
                  <a:pt x="209556" y="65403"/>
                </a:lnTo>
                <a:lnTo>
                  <a:pt x="222909" y="81145"/>
                </a:lnTo>
                <a:lnTo>
                  <a:pt x="230339" y="100812"/>
                </a:lnTo>
                <a:lnTo>
                  <a:pt x="185356" y="100812"/>
                </a:lnTo>
                <a:lnTo>
                  <a:pt x="185356" y="139179"/>
                </a:lnTo>
                <a:lnTo>
                  <a:pt x="231482" y="139179"/>
                </a:lnTo>
                <a:lnTo>
                  <a:pt x="231482" y="167017"/>
                </a:lnTo>
                <a:lnTo>
                  <a:pt x="185356" y="167017"/>
                </a:lnTo>
                <a:lnTo>
                  <a:pt x="185356" y="205384"/>
                </a:lnTo>
                <a:lnTo>
                  <a:pt x="231482" y="205384"/>
                </a:lnTo>
                <a:lnTo>
                  <a:pt x="231482" y="233197"/>
                </a:lnTo>
                <a:lnTo>
                  <a:pt x="185356" y="233197"/>
                </a:lnTo>
                <a:lnTo>
                  <a:pt x="185356" y="271564"/>
                </a:lnTo>
                <a:lnTo>
                  <a:pt x="231482" y="271564"/>
                </a:lnTo>
                <a:lnTo>
                  <a:pt x="231482" y="493128"/>
                </a:lnTo>
                <a:lnTo>
                  <a:pt x="241744" y="500799"/>
                </a:lnTo>
                <a:lnTo>
                  <a:pt x="262144" y="520034"/>
                </a:lnTo>
                <a:lnTo>
                  <a:pt x="277231" y="542915"/>
                </a:lnTo>
                <a:lnTo>
                  <a:pt x="286589" y="568611"/>
                </a:lnTo>
                <a:lnTo>
                  <a:pt x="289801" y="596290"/>
                </a:lnTo>
                <a:lnTo>
                  <a:pt x="280407" y="642677"/>
                </a:lnTo>
                <a:lnTo>
                  <a:pt x="254808" y="680600"/>
                </a:lnTo>
                <a:lnTo>
                  <a:pt x="216876" y="706191"/>
                </a:lnTo>
                <a:lnTo>
                  <a:pt x="170484" y="715581"/>
                </a:lnTo>
                <a:lnTo>
                  <a:pt x="291893" y="715581"/>
                </a:lnTo>
                <a:lnTo>
                  <a:pt x="317647" y="682267"/>
                </a:lnTo>
                <a:lnTo>
                  <a:pt x="334856" y="641558"/>
                </a:lnTo>
                <a:lnTo>
                  <a:pt x="340955" y="596277"/>
                </a:lnTo>
                <a:lnTo>
                  <a:pt x="337081" y="559831"/>
                </a:lnTo>
                <a:lnTo>
                  <a:pt x="325762" y="525695"/>
                </a:lnTo>
                <a:lnTo>
                  <a:pt x="307465" y="494815"/>
                </a:lnTo>
                <a:lnTo>
                  <a:pt x="282651" y="468121"/>
                </a:lnTo>
                <a:lnTo>
                  <a:pt x="282651" y="112166"/>
                </a:lnTo>
                <a:lnTo>
                  <a:pt x="273822" y="68542"/>
                </a:lnTo>
                <a:lnTo>
                  <a:pt x="262098" y="51168"/>
                </a:lnTo>
                <a:close/>
              </a:path>
            </a:pathLst>
          </a:custGeom>
          <a:solidFill>
            <a:srgbClr val="939598"/>
          </a:solidFill>
          <a:ln>
            <a:noFill/>
          </a:ln>
        </p:spPr>
        <p:style>
          <a:lnRef idx="0"/>
          <a:fillRef idx="0"/>
          <a:effectRef idx="0"/>
          <a:fontRef idx="minor"/>
        </p:style>
      </p:sp>
      <p:sp>
        <p:nvSpPr>
          <p:cNvPr id="111" name="CustomShape 24"/>
          <p:cNvSpPr/>
          <p:nvPr/>
        </p:nvSpPr>
        <p:spPr>
          <a:xfrm>
            <a:off x="541080" y="3985200"/>
            <a:ext cx="154440" cy="268200"/>
          </a:xfrm>
          <a:custGeom>
            <a:avLst/>
            <a:gdLst/>
            <a:ahLst/>
            <a:rect l="l" t="t" r="r" b="b"/>
            <a:pathLst>
              <a:path w="170179" h="365125">
                <a:moveTo>
                  <a:pt x="111264" y="0"/>
                </a:moveTo>
                <a:lnTo>
                  <a:pt x="58318" y="0"/>
                </a:lnTo>
                <a:lnTo>
                  <a:pt x="58318" y="199682"/>
                </a:lnTo>
                <a:lnTo>
                  <a:pt x="34943" y="211683"/>
                </a:lnTo>
                <a:lnTo>
                  <a:pt x="16481" y="230039"/>
                </a:lnTo>
                <a:lnTo>
                  <a:pt x="4358" y="253337"/>
                </a:lnTo>
                <a:lnTo>
                  <a:pt x="0" y="280162"/>
                </a:lnTo>
                <a:lnTo>
                  <a:pt x="6677" y="313135"/>
                </a:lnTo>
                <a:lnTo>
                  <a:pt x="24870" y="340083"/>
                </a:lnTo>
                <a:lnTo>
                  <a:pt x="51829" y="358264"/>
                </a:lnTo>
                <a:lnTo>
                  <a:pt x="84797" y="364934"/>
                </a:lnTo>
                <a:lnTo>
                  <a:pt x="117779" y="358262"/>
                </a:lnTo>
                <a:lnTo>
                  <a:pt x="144727" y="340079"/>
                </a:lnTo>
                <a:lnTo>
                  <a:pt x="162903" y="313129"/>
                </a:lnTo>
                <a:lnTo>
                  <a:pt x="169570" y="280162"/>
                </a:lnTo>
                <a:lnTo>
                  <a:pt x="165210" y="253337"/>
                </a:lnTo>
                <a:lnTo>
                  <a:pt x="153085" y="230039"/>
                </a:lnTo>
                <a:lnTo>
                  <a:pt x="134626" y="211683"/>
                </a:lnTo>
                <a:lnTo>
                  <a:pt x="111264" y="199682"/>
                </a:lnTo>
                <a:lnTo>
                  <a:pt x="111264" y="0"/>
                </a:lnTo>
                <a:close/>
              </a:path>
            </a:pathLst>
          </a:custGeom>
          <a:solidFill>
            <a:srgbClr val="939598"/>
          </a:solidFill>
          <a:ln>
            <a:noFill/>
          </a:ln>
        </p:spPr>
        <p:style>
          <a:lnRef idx="0"/>
          <a:fillRef idx="0"/>
          <a:effectRef idx="0"/>
          <a:fontRef idx="minor"/>
        </p:style>
      </p:sp>
      <p:sp>
        <p:nvSpPr>
          <p:cNvPr id="112" name="CustomShape 25"/>
          <p:cNvSpPr/>
          <p:nvPr/>
        </p:nvSpPr>
        <p:spPr>
          <a:xfrm>
            <a:off x="1359720" y="1284120"/>
            <a:ext cx="367200" cy="338760"/>
          </a:xfrm>
          <a:custGeom>
            <a:avLst/>
            <a:gdLst/>
            <a:ahLst/>
            <a:rect l="l" t="t" r="r" b="b"/>
            <a:pathLst>
              <a:path w="404494" h="461010">
                <a:moveTo>
                  <a:pt x="11691" y="50152"/>
                </a:moveTo>
                <a:lnTo>
                  <a:pt x="5405" y="50152"/>
                </a:lnTo>
                <a:lnTo>
                  <a:pt x="325" y="55219"/>
                </a:lnTo>
                <a:lnTo>
                  <a:pt x="266" y="63157"/>
                </a:lnTo>
                <a:lnTo>
                  <a:pt x="0" y="121767"/>
                </a:lnTo>
                <a:lnTo>
                  <a:pt x="71" y="135000"/>
                </a:lnTo>
                <a:lnTo>
                  <a:pt x="274" y="135902"/>
                </a:lnTo>
                <a:lnTo>
                  <a:pt x="274" y="419747"/>
                </a:lnTo>
                <a:lnTo>
                  <a:pt x="43052" y="443936"/>
                </a:lnTo>
                <a:lnTo>
                  <a:pt x="83602" y="455645"/>
                </a:lnTo>
                <a:lnTo>
                  <a:pt x="135872" y="460895"/>
                </a:lnTo>
                <a:lnTo>
                  <a:pt x="166451" y="459123"/>
                </a:lnTo>
                <a:lnTo>
                  <a:pt x="199291" y="453264"/>
                </a:lnTo>
                <a:lnTo>
                  <a:pt x="234114" y="442502"/>
                </a:lnTo>
                <a:lnTo>
                  <a:pt x="244299" y="437907"/>
                </a:lnTo>
                <a:lnTo>
                  <a:pt x="129988" y="437907"/>
                </a:lnTo>
                <a:lnTo>
                  <a:pt x="88336" y="433133"/>
                </a:lnTo>
                <a:lnTo>
                  <a:pt x="47161" y="420949"/>
                </a:lnTo>
                <a:lnTo>
                  <a:pt x="22969" y="55219"/>
                </a:lnTo>
                <a:lnTo>
                  <a:pt x="17952" y="50177"/>
                </a:lnTo>
                <a:lnTo>
                  <a:pt x="11691" y="50152"/>
                </a:lnTo>
                <a:close/>
                <a:moveTo>
                  <a:pt x="270987" y="121767"/>
                </a:moveTo>
                <a:lnTo>
                  <a:pt x="259087" y="121767"/>
                </a:lnTo>
                <a:lnTo>
                  <a:pt x="254007" y="126860"/>
                </a:lnTo>
                <a:lnTo>
                  <a:pt x="254007" y="409028"/>
                </a:lnTo>
                <a:lnTo>
                  <a:pt x="212955" y="425829"/>
                </a:lnTo>
                <a:lnTo>
                  <a:pt x="171571" y="435463"/>
                </a:lnTo>
                <a:lnTo>
                  <a:pt x="129988" y="437907"/>
                </a:lnTo>
                <a:lnTo>
                  <a:pt x="244299" y="437907"/>
                </a:lnTo>
                <a:lnTo>
                  <a:pt x="270644" y="426021"/>
                </a:lnTo>
                <a:lnTo>
                  <a:pt x="274378" y="424065"/>
                </a:lnTo>
                <a:lnTo>
                  <a:pt x="276727" y="420192"/>
                </a:lnTo>
                <a:lnTo>
                  <a:pt x="276727" y="280733"/>
                </a:lnTo>
                <a:lnTo>
                  <a:pt x="299700" y="280733"/>
                </a:lnTo>
                <a:lnTo>
                  <a:pt x="276105" y="125882"/>
                </a:lnTo>
                <a:lnTo>
                  <a:pt x="270987" y="121767"/>
                </a:lnTo>
                <a:close/>
                <a:moveTo>
                  <a:pt x="299700" y="280733"/>
                </a:moveTo>
                <a:lnTo>
                  <a:pt x="276727" y="280733"/>
                </a:lnTo>
                <a:lnTo>
                  <a:pt x="289935" y="367436"/>
                </a:lnTo>
                <a:lnTo>
                  <a:pt x="297832" y="388950"/>
                </a:lnTo>
                <a:lnTo>
                  <a:pt x="312854" y="405236"/>
                </a:lnTo>
                <a:lnTo>
                  <a:pt x="332860" y="414719"/>
                </a:lnTo>
                <a:lnTo>
                  <a:pt x="355709" y="415823"/>
                </a:lnTo>
                <a:lnTo>
                  <a:pt x="377212" y="407937"/>
                </a:lnTo>
                <a:lnTo>
                  <a:pt x="393004" y="393369"/>
                </a:lnTo>
                <a:lnTo>
                  <a:pt x="352292" y="393369"/>
                </a:lnTo>
                <a:lnTo>
                  <a:pt x="338417" y="392714"/>
                </a:lnTo>
                <a:lnTo>
                  <a:pt x="326283" y="386956"/>
                </a:lnTo>
                <a:lnTo>
                  <a:pt x="317177" y="377064"/>
                </a:lnTo>
                <a:lnTo>
                  <a:pt x="312389" y="364007"/>
                </a:lnTo>
                <a:lnTo>
                  <a:pt x="299700" y="280733"/>
                </a:lnTo>
                <a:close/>
                <a:moveTo>
                  <a:pt x="306623" y="0"/>
                </a:moveTo>
                <a:lnTo>
                  <a:pt x="32456" y="0"/>
                </a:lnTo>
                <a:lnTo>
                  <a:pt x="27363" y="5079"/>
                </a:lnTo>
                <a:lnTo>
                  <a:pt x="27363" y="17640"/>
                </a:lnTo>
                <a:lnTo>
                  <a:pt x="32456" y="22720"/>
                </a:lnTo>
                <a:lnTo>
                  <a:pt x="302572" y="22720"/>
                </a:lnTo>
                <a:lnTo>
                  <a:pt x="303105" y="22872"/>
                </a:lnTo>
                <a:lnTo>
                  <a:pt x="335782" y="52489"/>
                </a:lnTo>
                <a:lnTo>
                  <a:pt x="336417" y="56565"/>
                </a:lnTo>
                <a:lnTo>
                  <a:pt x="336824" y="57772"/>
                </a:lnTo>
                <a:lnTo>
                  <a:pt x="337357" y="58864"/>
                </a:lnTo>
                <a:lnTo>
                  <a:pt x="337421" y="63157"/>
                </a:lnTo>
                <a:lnTo>
                  <a:pt x="381629" y="353441"/>
                </a:lnTo>
                <a:lnTo>
                  <a:pt x="380948" y="367327"/>
                </a:lnTo>
                <a:lnTo>
                  <a:pt x="375195" y="379472"/>
                </a:lnTo>
                <a:lnTo>
                  <a:pt x="365326" y="388584"/>
                </a:lnTo>
                <a:lnTo>
                  <a:pt x="352292" y="393369"/>
                </a:lnTo>
                <a:lnTo>
                  <a:pt x="393004" y="393369"/>
                </a:lnTo>
                <a:lnTo>
                  <a:pt x="393490" y="392922"/>
                </a:lnTo>
                <a:lnTo>
                  <a:pt x="402974" y="372910"/>
                </a:lnTo>
                <a:lnTo>
                  <a:pt x="404096" y="350037"/>
                </a:lnTo>
                <a:lnTo>
                  <a:pt x="360139" y="61480"/>
                </a:lnTo>
                <a:lnTo>
                  <a:pt x="360090" y="56489"/>
                </a:lnTo>
                <a:lnTo>
                  <a:pt x="359960" y="55219"/>
                </a:lnTo>
                <a:lnTo>
                  <a:pt x="359785" y="54000"/>
                </a:lnTo>
                <a:lnTo>
                  <a:pt x="359557" y="51346"/>
                </a:lnTo>
                <a:lnTo>
                  <a:pt x="359011" y="49631"/>
                </a:lnTo>
                <a:lnTo>
                  <a:pt x="358122" y="48145"/>
                </a:lnTo>
                <a:lnTo>
                  <a:pt x="352206" y="30712"/>
                </a:lnTo>
                <a:lnTo>
                  <a:pt x="341420" y="16382"/>
                </a:lnTo>
                <a:lnTo>
                  <a:pt x="326745" y="6072"/>
                </a:lnTo>
                <a:lnTo>
                  <a:pt x="309163" y="698"/>
                </a:lnTo>
                <a:lnTo>
                  <a:pt x="307944" y="253"/>
                </a:lnTo>
                <a:lnTo>
                  <a:pt x="306623" y="0"/>
                </a:lnTo>
                <a:close/>
              </a:path>
            </a:pathLst>
          </a:custGeom>
          <a:solidFill>
            <a:srgbClr val="939598"/>
          </a:solidFill>
          <a:ln>
            <a:noFill/>
          </a:ln>
        </p:spPr>
        <p:style>
          <a:lnRef idx="0"/>
          <a:fillRef idx="0"/>
          <a:effectRef idx="0"/>
          <a:fontRef idx="minor"/>
        </p:style>
      </p:sp>
      <p:sp>
        <p:nvSpPr>
          <p:cNvPr id="113" name="CustomShape 26"/>
          <p:cNvSpPr/>
          <p:nvPr/>
        </p:nvSpPr>
        <p:spPr>
          <a:xfrm>
            <a:off x="1340280" y="1121400"/>
            <a:ext cx="224640" cy="181440"/>
          </a:xfrm>
          <a:prstGeom prst="rect">
            <a:avLst/>
          </a:prstGeom>
          <a:blipFill rotWithShape="0">
            <a:blip r:embed="rId9"/>
            <a:stretch>
              <a:fillRect/>
            </a:stretch>
          </a:blipFill>
          <a:ln>
            <a:noFill/>
          </a:ln>
        </p:spPr>
        <p:style>
          <a:lnRef idx="0"/>
          <a:fillRef idx="0"/>
          <a:effectRef idx="0"/>
          <a:fontRef idx="minor"/>
        </p:style>
      </p:sp>
      <p:sp>
        <p:nvSpPr>
          <p:cNvPr id="114" name="CustomShape 27"/>
          <p:cNvSpPr/>
          <p:nvPr/>
        </p:nvSpPr>
        <p:spPr>
          <a:xfrm>
            <a:off x="1313640" y="1177920"/>
            <a:ext cx="386280" cy="184680"/>
          </a:xfrm>
          <a:custGeom>
            <a:avLst/>
            <a:gdLst/>
            <a:ahLst/>
            <a:rect l="l" t="t" r="r" b="b"/>
            <a:pathLst>
              <a:path w="425450" h="251460">
                <a:moveTo>
                  <a:pt x="372619" y="0"/>
                </a:moveTo>
                <a:lnTo>
                  <a:pt x="31412" y="158201"/>
                </a:lnTo>
                <a:lnTo>
                  <a:pt x="3668" y="187047"/>
                </a:lnTo>
                <a:lnTo>
                  <a:pt x="0" y="205837"/>
                </a:lnTo>
                <a:lnTo>
                  <a:pt x="4298" y="224685"/>
                </a:lnTo>
                <a:lnTo>
                  <a:pt x="16133" y="239979"/>
                </a:lnTo>
                <a:lnTo>
                  <a:pt x="32981" y="249063"/>
                </a:lnTo>
                <a:lnTo>
                  <a:pt x="52629" y="251260"/>
                </a:lnTo>
                <a:lnTo>
                  <a:pt x="72865" y="245894"/>
                </a:lnTo>
                <a:lnTo>
                  <a:pt x="393832" y="93037"/>
                </a:lnTo>
                <a:lnTo>
                  <a:pt x="410833" y="80783"/>
                </a:lnTo>
                <a:lnTo>
                  <a:pt x="421598" y="64192"/>
                </a:lnTo>
                <a:lnTo>
                  <a:pt x="425261" y="45406"/>
                </a:lnTo>
                <a:lnTo>
                  <a:pt x="420959" y="26565"/>
                </a:lnTo>
                <a:lnTo>
                  <a:pt x="409131" y="11284"/>
                </a:lnTo>
                <a:lnTo>
                  <a:pt x="392281" y="2202"/>
                </a:lnTo>
                <a:lnTo>
                  <a:pt x="372619" y="0"/>
                </a:lnTo>
                <a:close/>
              </a:path>
            </a:pathLst>
          </a:custGeom>
          <a:solidFill>
            <a:srgbClr val="939598"/>
          </a:solidFill>
          <a:ln>
            <a:noFill/>
          </a:ln>
        </p:spPr>
        <p:style>
          <a:lnRef idx="0"/>
          <a:fillRef idx="0"/>
          <a:effectRef idx="0"/>
          <a:fontRef idx="minor"/>
        </p:style>
      </p:sp>
      <p:sp>
        <p:nvSpPr>
          <p:cNvPr id="115" name="CustomShape 28"/>
          <p:cNvSpPr/>
          <p:nvPr/>
        </p:nvSpPr>
        <p:spPr>
          <a:xfrm>
            <a:off x="3028680" y="624960"/>
            <a:ext cx="1431720" cy="313200"/>
          </a:xfrm>
          <a:prstGeom prst="rect">
            <a:avLst/>
          </a:prstGeom>
          <a:blipFill rotWithShape="0">
            <a:blip r:embed="rId10"/>
            <a:stretch>
              <a:fillRect/>
            </a:stretch>
          </a:blipFill>
          <a:ln>
            <a:noFill/>
          </a:ln>
        </p:spPr>
        <p:style>
          <a:lnRef idx="0"/>
          <a:fillRef idx="0"/>
          <a:effectRef idx="0"/>
          <a:fontRef idx="minor"/>
        </p:style>
      </p:sp>
      <p:sp>
        <p:nvSpPr>
          <p:cNvPr id="116" name="CustomShape 29"/>
          <p:cNvSpPr/>
          <p:nvPr/>
        </p:nvSpPr>
        <p:spPr>
          <a:xfrm>
            <a:off x="2085120" y="424080"/>
            <a:ext cx="848520" cy="714600"/>
          </a:xfrm>
          <a:prstGeom prst="rect">
            <a:avLst/>
          </a:prstGeom>
          <a:blipFill rotWithShape="0">
            <a:blip r:embed="rId11"/>
            <a:stretch>
              <a:fillRect/>
            </a:stretch>
          </a:blipFill>
          <a:ln>
            <a:noFill/>
          </a:ln>
        </p:spPr>
        <p:style>
          <a:lnRef idx="0"/>
          <a:fillRef idx="0"/>
          <a:effectRef idx="0"/>
          <a:fontRef idx="minor"/>
        </p:style>
      </p:sp>
      <p:sp>
        <p:nvSpPr>
          <p:cNvPr id="117" name="TextShape 30"/>
          <p:cNvSpPr txBox="1"/>
          <p:nvPr/>
        </p:nvSpPr>
        <p:spPr>
          <a:xfrm>
            <a:off x="762120" y="1866960"/>
            <a:ext cx="8081640" cy="3234600"/>
          </a:xfrm>
          <a:prstGeom prst="rect">
            <a:avLst/>
          </a:prstGeom>
          <a:noFill/>
          <a:ln>
            <a:noFill/>
          </a:ln>
        </p:spPr>
        <p:txBody>
          <a:bodyPr lIns="0" rIns="0" tIns="10440" bIns="0">
            <a:noAutofit/>
          </a:bodyPr>
          <a:p>
            <a:pPr marL="3553920" algn="just">
              <a:lnSpc>
                <a:spcPct val="100000"/>
              </a:lnSpc>
              <a:spcBef>
                <a:spcPts val="82"/>
              </a:spcBef>
            </a:pPr>
            <a:r>
              <a:rPr b="1" lang="es-CR" sz="2400" spc="26" strike="noStrike">
                <a:solidFill>
                  <a:srgbClr val="376092"/>
                </a:solidFill>
                <a:latin typeface="Calibri"/>
              </a:rPr>
              <a:t>Protocolo </a:t>
            </a:r>
            <a:r>
              <a:rPr b="1" lang="es-CR" sz="2400" spc="32" strike="noStrike">
                <a:solidFill>
                  <a:srgbClr val="376092"/>
                </a:solidFill>
                <a:latin typeface="Calibri"/>
              </a:rPr>
              <a:t>para </a:t>
            </a:r>
            <a:r>
              <a:rPr b="1" lang="es-CR" sz="2400" spc="24" strike="noStrike">
                <a:solidFill>
                  <a:srgbClr val="376092"/>
                </a:solidFill>
                <a:latin typeface="Calibri"/>
              </a:rPr>
              <a:t>el </a:t>
            </a:r>
            <a:r>
              <a:rPr b="1" lang="es-CR" sz="2400" spc="26" strike="noStrike">
                <a:solidFill>
                  <a:srgbClr val="376092"/>
                </a:solidFill>
                <a:latin typeface="Calibri"/>
              </a:rPr>
              <a:t>desarrollo </a:t>
            </a:r>
            <a:r>
              <a:rPr b="1" lang="es-CR" sz="2400" spc="55" strike="noStrike">
                <a:solidFill>
                  <a:srgbClr val="376092"/>
                </a:solidFill>
                <a:latin typeface="Calibri"/>
              </a:rPr>
              <a:t>de </a:t>
            </a:r>
            <a:r>
              <a:rPr b="1" lang="es-CR" sz="2400" spc="26" strike="noStrike">
                <a:solidFill>
                  <a:srgbClr val="376092"/>
                </a:solidFill>
                <a:latin typeface="Calibri"/>
              </a:rPr>
              <a:t> </a:t>
            </a:r>
            <a:r>
              <a:rPr b="1" lang="es-CR" sz="2400" spc="43" strike="noStrike">
                <a:solidFill>
                  <a:srgbClr val="376092"/>
                </a:solidFill>
                <a:latin typeface="Calibri"/>
              </a:rPr>
              <a:t>actividades </a:t>
            </a:r>
            <a:r>
              <a:rPr b="1" lang="es-CR" sz="2400" spc="43" strike="noStrike">
                <a:solidFill>
                  <a:srgbClr val="376092"/>
                </a:solidFill>
                <a:latin typeface="Calibri"/>
              </a:rPr>
              <a:t>presenciales en </a:t>
            </a:r>
            <a:r>
              <a:rPr b="1" lang="es-CR" sz="2400" spc="24" strike="noStrike">
                <a:solidFill>
                  <a:srgbClr val="376092"/>
                </a:solidFill>
                <a:latin typeface="Calibri"/>
              </a:rPr>
              <a:t>la</a:t>
            </a:r>
            <a:r>
              <a:rPr b="1" lang="es-CR" sz="2400" spc="-324" strike="noStrike">
                <a:solidFill>
                  <a:srgbClr val="376092"/>
                </a:solidFill>
                <a:latin typeface="Calibri"/>
              </a:rPr>
              <a:t> </a:t>
            </a:r>
            <a:r>
              <a:rPr b="1" lang="es-CR" sz="2400" spc="41" strike="noStrike">
                <a:solidFill>
                  <a:srgbClr val="376092"/>
                </a:solidFill>
                <a:latin typeface="Calibri"/>
              </a:rPr>
              <a:t>Universidad  </a:t>
            </a:r>
            <a:r>
              <a:rPr b="1" lang="es-CR" sz="2400" spc="55" strike="noStrike">
                <a:solidFill>
                  <a:srgbClr val="376092"/>
                </a:solidFill>
                <a:latin typeface="Calibri"/>
              </a:rPr>
              <a:t>de </a:t>
            </a:r>
            <a:r>
              <a:rPr b="1" lang="es-CR" sz="2400" spc="41" strike="noStrike">
                <a:solidFill>
                  <a:srgbClr val="376092"/>
                </a:solidFill>
                <a:latin typeface="Calibri"/>
              </a:rPr>
              <a:t>Costa </a:t>
            </a:r>
            <a:r>
              <a:rPr b="1" lang="es-CR" sz="2400" spc="15" strike="noStrike">
                <a:solidFill>
                  <a:srgbClr val="376092"/>
                </a:solidFill>
                <a:latin typeface="Calibri"/>
              </a:rPr>
              <a:t>Rica, </a:t>
            </a:r>
            <a:r>
              <a:rPr b="1" lang="es-CR" sz="2400" spc="43" strike="noStrike">
                <a:solidFill>
                  <a:srgbClr val="376092"/>
                </a:solidFill>
                <a:latin typeface="Calibri"/>
              </a:rPr>
              <a:t>en </a:t>
            </a:r>
            <a:r>
              <a:rPr b="1" lang="es-CR" sz="2400" spc="24" strike="noStrike">
                <a:solidFill>
                  <a:srgbClr val="376092"/>
                </a:solidFill>
                <a:latin typeface="Calibri"/>
              </a:rPr>
              <a:t>el </a:t>
            </a:r>
            <a:r>
              <a:rPr b="1" lang="es-CR" sz="2400" spc="32" strike="noStrike">
                <a:solidFill>
                  <a:srgbClr val="376092"/>
                </a:solidFill>
                <a:latin typeface="Calibri"/>
              </a:rPr>
              <a:t>marco </a:t>
            </a:r>
            <a:r>
              <a:rPr b="1" lang="es-CR" sz="2400" spc="55" strike="noStrike">
                <a:solidFill>
                  <a:srgbClr val="376092"/>
                </a:solidFill>
                <a:latin typeface="Calibri"/>
              </a:rPr>
              <a:t>de </a:t>
            </a:r>
            <a:r>
              <a:rPr b="1" lang="es-CR" sz="2400" spc="24" strike="noStrike">
                <a:solidFill>
                  <a:srgbClr val="376092"/>
                </a:solidFill>
                <a:latin typeface="Calibri"/>
              </a:rPr>
              <a:t>la  </a:t>
            </a:r>
            <a:r>
              <a:rPr b="1" lang="es-CR" sz="2400" spc="49" strike="noStrike">
                <a:solidFill>
                  <a:srgbClr val="376092"/>
                </a:solidFill>
                <a:latin typeface="Calibri"/>
              </a:rPr>
              <a:t>emergencia por </a:t>
            </a:r>
            <a:r>
              <a:rPr b="1" lang="es-CR" sz="2400" spc="24" strike="noStrike">
                <a:solidFill>
                  <a:srgbClr val="376092"/>
                </a:solidFill>
                <a:latin typeface="Calibri"/>
              </a:rPr>
              <a:t>la </a:t>
            </a:r>
            <a:r>
              <a:rPr b="1" lang="es-CR" sz="2400" spc="41" strike="noStrike">
                <a:solidFill>
                  <a:srgbClr val="376092"/>
                </a:solidFill>
                <a:latin typeface="Calibri"/>
              </a:rPr>
              <a:t>enfermedad  </a:t>
            </a:r>
            <a:r>
              <a:rPr b="1" lang="es-CR" sz="2400" spc="49" strike="noStrike">
                <a:solidFill>
                  <a:srgbClr val="376092"/>
                </a:solidFill>
                <a:latin typeface="Calibri"/>
              </a:rPr>
              <a:t>COVID-19  V.2</a:t>
            </a:r>
            <a:endParaRPr b="0" lang="es-CR" sz="2400" spc="-1" strike="noStrike">
              <a:solidFill>
                <a:srgbClr val="000000"/>
              </a:solidFill>
              <a:latin typeface="Calibri"/>
            </a:endParaRPr>
          </a:p>
        </p:txBody>
      </p:sp>
      <p:sp>
        <p:nvSpPr>
          <p:cNvPr id="118" name="CustomShape 31"/>
          <p:cNvSpPr/>
          <p:nvPr/>
        </p:nvSpPr>
        <p:spPr>
          <a:xfrm>
            <a:off x="3048120" y="3937320"/>
            <a:ext cx="533160" cy="212040"/>
          </a:xfrm>
          <a:prstGeom prst="rect">
            <a:avLst/>
          </a:prstGeom>
          <a:solidFill>
            <a:schemeClr val="bg1"/>
          </a:solidFill>
          <a:ln>
            <a:noFill/>
          </a:ln>
        </p:spPr>
        <p:style>
          <a:lnRef idx="0"/>
          <a:fillRef idx="0"/>
          <a:effectRef idx="0"/>
          <a:fontRef idx="minor"/>
        </p:style>
        <p:txBody>
          <a:bodyPr lIns="90000" rIns="90000" tIns="45000" bIns="45000">
            <a:spAutoFit/>
          </a:bodyPr>
          <a:p>
            <a:pPr>
              <a:lnSpc>
                <a:spcPct val="100000"/>
              </a:lnSpc>
            </a:pPr>
            <a:r>
              <a:rPr b="0" lang="es-CR" sz="800" spc="-1" strike="noStrike">
                <a:solidFill>
                  <a:srgbClr val="808080"/>
                </a:solidFill>
                <a:latin typeface="Arial Black"/>
              </a:rPr>
              <a:t>1.8 m</a:t>
            </a:r>
            <a:endParaRPr b="0" lang="es-CR" sz="8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8" name="CustomShape 1"/>
          <p:cNvSpPr/>
          <p:nvPr/>
        </p:nvSpPr>
        <p:spPr>
          <a:xfrm>
            <a:off x="0" y="0"/>
            <a:ext cx="8998920" cy="4505760"/>
          </a:xfrm>
          <a:custGeom>
            <a:avLst/>
            <a:gdLst/>
            <a:ahLst/>
            <a:rect l="l" t="t" r="r" b="b"/>
            <a:pathLst>
              <a:path w="9899015" h="6128385">
                <a:moveTo>
                  <a:pt x="0" y="6128143"/>
                </a:moveTo>
                <a:lnTo>
                  <a:pt x="9898494" y="6128143"/>
                </a:lnTo>
                <a:lnTo>
                  <a:pt x="9898494" y="0"/>
                </a:lnTo>
                <a:lnTo>
                  <a:pt x="0" y="0"/>
                </a:lnTo>
                <a:lnTo>
                  <a:pt x="0" y="6128143"/>
                </a:lnTo>
                <a:close/>
              </a:path>
            </a:pathLst>
          </a:custGeom>
          <a:solidFill>
            <a:srgbClr val="5badce"/>
          </a:solidFill>
          <a:ln>
            <a:noFill/>
          </a:ln>
        </p:spPr>
        <p:style>
          <a:lnRef idx="0"/>
          <a:fillRef idx="0"/>
          <a:effectRef idx="0"/>
          <a:fontRef idx="minor"/>
        </p:style>
      </p:sp>
      <p:sp>
        <p:nvSpPr>
          <p:cNvPr id="739" name="CustomShape 2"/>
          <p:cNvSpPr/>
          <p:nvPr/>
        </p:nvSpPr>
        <p:spPr>
          <a:xfrm>
            <a:off x="531720" y="4313520"/>
            <a:ext cx="1419120" cy="1147680"/>
          </a:xfrm>
          <a:custGeom>
            <a:avLst/>
            <a:gdLst/>
            <a:ahLst/>
            <a:rect l="l" t="t" r="r" b="b"/>
            <a:pathLst>
              <a:path w="1561464" h="1561465">
                <a:moveTo>
                  <a:pt x="780669" y="0"/>
                </a:moveTo>
                <a:lnTo>
                  <a:pt x="733112" y="1424"/>
                </a:lnTo>
                <a:lnTo>
                  <a:pt x="686310" y="5644"/>
                </a:lnTo>
                <a:lnTo>
                  <a:pt x="640342" y="12577"/>
                </a:lnTo>
                <a:lnTo>
                  <a:pt x="595291" y="22141"/>
                </a:lnTo>
                <a:lnTo>
                  <a:pt x="551239" y="34256"/>
                </a:lnTo>
                <a:lnTo>
                  <a:pt x="508268" y="48838"/>
                </a:lnTo>
                <a:lnTo>
                  <a:pt x="466457" y="65808"/>
                </a:lnTo>
                <a:lnTo>
                  <a:pt x="425891" y="85082"/>
                </a:lnTo>
                <a:lnTo>
                  <a:pt x="386650" y="106580"/>
                </a:lnTo>
                <a:lnTo>
                  <a:pt x="348815" y="130220"/>
                </a:lnTo>
                <a:lnTo>
                  <a:pt x="312469" y="155919"/>
                </a:lnTo>
                <a:lnTo>
                  <a:pt x="277693" y="183598"/>
                </a:lnTo>
                <a:lnTo>
                  <a:pt x="244569" y="213172"/>
                </a:lnTo>
                <a:lnTo>
                  <a:pt x="213178" y="244562"/>
                </a:lnTo>
                <a:lnTo>
                  <a:pt x="183603" y="277686"/>
                </a:lnTo>
                <a:lnTo>
                  <a:pt x="155924" y="312461"/>
                </a:lnTo>
                <a:lnTo>
                  <a:pt x="130224" y="348806"/>
                </a:lnTo>
                <a:lnTo>
                  <a:pt x="106584" y="386640"/>
                </a:lnTo>
                <a:lnTo>
                  <a:pt x="85085" y="425881"/>
                </a:lnTo>
                <a:lnTo>
                  <a:pt x="65810" y="466447"/>
                </a:lnTo>
                <a:lnTo>
                  <a:pt x="48840" y="508256"/>
                </a:lnTo>
                <a:lnTo>
                  <a:pt x="34257" y="551228"/>
                </a:lnTo>
                <a:lnTo>
                  <a:pt x="22142" y="595280"/>
                </a:lnTo>
                <a:lnTo>
                  <a:pt x="12577" y="640330"/>
                </a:lnTo>
                <a:lnTo>
                  <a:pt x="5644" y="686297"/>
                </a:lnTo>
                <a:lnTo>
                  <a:pt x="1424" y="733100"/>
                </a:lnTo>
                <a:lnTo>
                  <a:pt x="0" y="780656"/>
                </a:lnTo>
                <a:lnTo>
                  <a:pt x="1424" y="828212"/>
                </a:lnTo>
                <a:lnTo>
                  <a:pt x="5644" y="875015"/>
                </a:lnTo>
                <a:lnTo>
                  <a:pt x="12577" y="920982"/>
                </a:lnTo>
                <a:lnTo>
                  <a:pt x="22142" y="966032"/>
                </a:lnTo>
                <a:lnTo>
                  <a:pt x="34257" y="1010084"/>
                </a:lnTo>
                <a:lnTo>
                  <a:pt x="48840" y="1053055"/>
                </a:lnTo>
                <a:lnTo>
                  <a:pt x="65810" y="1094865"/>
                </a:lnTo>
                <a:lnTo>
                  <a:pt x="85085" y="1135431"/>
                </a:lnTo>
                <a:lnTo>
                  <a:pt x="106584" y="1174671"/>
                </a:lnTo>
                <a:lnTo>
                  <a:pt x="130224" y="1212505"/>
                </a:lnTo>
                <a:lnTo>
                  <a:pt x="155924" y="1248851"/>
                </a:lnTo>
                <a:lnTo>
                  <a:pt x="183603" y="1283626"/>
                </a:lnTo>
                <a:lnTo>
                  <a:pt x="213178" y="1316749"/>
                </a:lnTo>
                <a:lnTo>
                  <a:pt x="244569" y="1348139"/>
                </a:lnTo>
                <a:lnTo>
                  <a:pt x="277693" y="1377714"/>
                </a:lnTo>
                <a:lnTo>
                  <a:pt x="312469" y="1405392"/>
                </a:lnTo>
                <a:lnTo>
                  <a:pt x="348815" y="1431092"/>
                </a:lnTo>
                <a:lnTo>
                  <a:pt x="386650" y="1454731"/>
                </a:lnTo>
                <a:lnTo>
                  <a:pt x="425891" y="1476229"/>
                </a:lnTo>
                <a:lnTo>
                  <a:pt x="466457" y="1495504"/>
                </a:lnTo>
                <a:lnTo>
                  <a:pt x="508268" y="1512473"/>
                </a:lnTo>
                <a:lnTo>
                  <a:pt x="551239" y="1527056"/>
                </a:lnTo>
                <a:lnTo>
                  <a:pt x="595291" y="1539170"/>
                </a:lnTo>
                <a:lnTo>
                  <a:pt x="640342" y="1548735"/>
                </a:lnTo>
                <a:lnTo>
                  <a:pt x="686310" y="1555668"/>
                </a:lnTo>
                <a:lnTo>
                  <a:pt x="733112" y="1559887"/>
                </a:lnTo>
                <a:lnTo>
                  <a:pt x="780669" y="1561312"/>
                </a:lnTo>
                <a:lnTo>
                  <a:pt x="828222" y="1559887"/>
                </a:lnTo>
                <a:lnTo>
                  <a:pt x="875022" y="1555668"/>
                </a:lnTo>
                <a:lnTo>
                  <a:pt x="920987" y="1548735"/>
                </a:lnTo>
                <a:lnTo>
                  <a:pt x="966036" y="1539170"/>
                </a:lnTo>
                <a:lnTo>
                  <a:pt x="1010086" y="1527056"/>
                </a:lnTo>
                <a:lnTo>
                  <a:pt x="1053056" y="1512473"/>
                </a:lnTo>
                <a:lnTo>
                  <a:pt x="1094864" y="1495504"/>
                </a:lnTo>
                <a:lnTo>
                  <a:pt x="1135430" y="1476229"/>
                </a:lnTo>
                <a:lnTo>
                  <a:pt x="1174670" y="1454731"/>
                </a:lnTo>
                <a:lnTo>
                  <a:pt x="1212503" y="1431092"/>
                </a:lnTo>
                <a:lnTo>
                  <a:pt x="1248848" y="1405392"/>
                </a:lnTo>
                <a:lnTo>
                  <a:pt x="1283623" y="1377714"/>
                </a:lnTo>
                <a:lnTo>
                  <a:pt x="1316746" y="1348139"/>
                </a:lnTo>
                <a:lnTo>
                  <a:pt x="1348136" y="1316749"/>
                </a:lnTo>
                <a:lnTo>
                  <a:pt x="1377711" y="1283626"/>
                </a:lnTo>
                <a:lnTo>
                  <a:pt x="1405389" y="1248851"/>
                </a:lnTo>
                <a:lnTo>
                  <a:pt x="1431089" y="1212505"/>
                </a:lnTo>
                <a:lnTo>
                  <a:pt x="1454729" y="1174671"/>
                </a:lnTo>
                <a:lnTo>
                  <a:pt x="1476227" y="1135431"/>
                </a:lnTo>
                <a:lnTo>
                  <a:pt x="1495502" y="1094865"/>
                </a:lnTo>
                <a:lnTo>
                  <a:pt x="1512472" y="1053055"/>
                </a:lnTo>
                <a:lnTo>
                  <a:pt x="1527055" y="1010084"/>
                </a:lnTo>
                <a:lnTo>
                  <a:pt x="1539170" y="966032"/>
                </a:lnTo>
                <a:lnTo>
                  <a:pt x="1548735" y="920982"/>
                </a:lnTo>
                <a:lnTo>
                  <a:pt x="1555668" y="875015"/>
                </a:lnTo>
                <a:lnTo>
                  <a:pt x="1559887" y="828212"/>
                </a:lnTo>
                <a:lnTo>
                  <a:pt x="1561312" y="780656"/>
                </a:lnTo>
                <a:lnTo>
                  <a:pt x="1559887" y="733100"/>
                </a:lnTo>
                <a:lnTo>
                  <a:pt x="1555668" y="686297"/>
                </a:lnTo>
                <a:lnTo>
                  <a:pt x="1548735" y="640330"/>
                </a:lnTo>
                <a:lnTo>
                  <a:pt x="1539170" y="595280"/>
                </a:lnTo>
                <a:lnTo>
                  <a:pt x="1527055" y="551228"/>
                </a:lnTo>
                <a:lnTo>
                  <a:pt x="1512472" y="508256"/>
                </a:lnTo>
                <a:lnTo>
                  <a:pt x="1495502" y="466447"/>
                </a:lnTo>
                <a:lnTo>
                  <a:pt x="1476227" y="425881"/>
                </a:lnTo>
                <a:lnTo>
                  <a:pt x="1454729" y="386640"/>
                </a:lnTo>
                <a:lnTo>
                  <a:pt x="1431089" y="348806"/>
                </a:lnTo>
                <a:lnTo>
                  <a:pt x="1405389" y="312461"/>
                </a:lnTo>
                <a:lnTo>
                  <a:pt x="1377711" y="277686"/>
                </a:lnTo>
                <a:lnTo>
                  <a:pt x="1348136" y="244562"/>
                </a:lnTo>
                <a:lnTo>
                  <a:pt x="1316746" y="213172"/>
                </a:lnTo>
                <a:lnTo>
                  <a:pt x="1283623" y="183598"/>
                </a:lnTo>
                <a:lnTo>
                  <a:pt x="1248848" y="155919"/>
                </a:lnTo>
                <a:lnTo>
                  <a:pt x="1212503" y="130220"/>
                </a:lnTo>
                <a:lnTo>
                  <a:pt x="1174670" y="106580"/>
                </a:lnTo>
                <a:lnTo>
                  <a:pt x="1135430" y="85082"/>
                </a:lnTo>
                <a:lnTo>
                  <a:pt x="1094864" y="65808"/>
                </a:lnTo>
                <a:lnTo>
                  <a:pt x="1053056" y="48838"/>
                </a:lnTo>
                <a:lnTo>
                  <a:pt x="1010086" y="34256"/>
                </a:lnTo>
                <a:lnTo>
                  <a:pt x="966036" y="22141"/>
                </a:lnTo>
                <a:lnTo>
                  <a:pt x="920987" y="12577"/>
                </a:lnTo>
                <a:lnTo>
                  <a:pt x="875022" y="5644"/>
                </a:lnTo>
                <a:lnTo>
                  <a:pt x="828222" y="1424"/>
                </a:lnTo>
                <a:lnTo>
                  <a:pt x="780669" y="0"/>
                </a:lnTo>
                <a:close/>
              </a:path>
            </a:pathLst>
          </a:custGeom>
          <a:solidFill>
            <a:srgbClr val="fff200"/>
          </a:solidFill>
          <a:ln>
            <a:noFill/>
          </a:ln>
        </p:spPr>
        <p:style>
          <a:lnRef idx="0"/>
          <a:fillRef idx="0"/>
          <a:effectRef idx="0"/>
          <a:fontRef idx="minor"/>
        </p:style>
      </p:sp>
      <p:sp>
        <p:nvSpPr>
          <p:cNvPr id="740" name="CustomShape 3"/>
          <p:cNvSpPr/>
          <p:nvPr/>
        </p:nvSpPr>
        <p:spPr>
          <a:xfrm>
            <a:off x="2131560" y="2618640"/>
            <a:ext cx="1509840" cy="1057320"/>
          </a:xfrm>
          <a:custGeom>
            <a:avLst/>
            <a:gdLst/>
            <a:ahLst/>
            <a:rect l="l" t="t" r="r" b="b"/>
            <a:pathLst>
              <a:path w="1661160" h="1438275">
                <a:moveTo>
                  <a:pt x="1614639" y="0"/>
                </a:moveTo>
                <a:lnTo>
                  <a:pt x="46469" y="0"/>
                </a:lnTo>
                <a:lnTo>
                  <a:pt x="28750" y="3340"/>
                </a:lnTo>
                <a:lnTo>
                  <a:pt x="13938" y="12782"/>
                </a:lnTo>
                <a:lnTo>
                  <a:pt x="3774" y="27453"/>
                </a:lnTo>
                <a:lnTo>
                  <a:pt x="0" y="46482"/>
                </a:lnTo>
                <a:lnTo>
                  <a:pt x="0" y="105371"/>
                </a:lnTo>
                <a:lnTo>
                  <a:pt x="3774" y="123093"/>
                </a:lnTo>
                <a:lnTo>
                  <a:pt x="13938" y="137909"/>
                </a:lnTo>
                <a:lnTo>
                  <a:pt x="28750" y="148077"/>
                </a:lnTo>
                <a:lnTo>
                  <a:pt x="46469" y="151853"/>
                </a:lnTo>
                <a:lnTo>
                  <a:pt x="951407" y="151853"/>
                </a:lnTo>
                <a:lnTo>
                  <a:pt x="969123" y="155632"/>
                </a:lnTo>
                <a:lnTo>
                  <a:pt x="983940" y="165803"/>
                </a:lnTo>
                <a:lnTo>
                  <a:pt x="994111" y="180619"/>
                </a:lnTo>
                <a:lnTo>
                  <a:pt x="997889" y="198335"/>
                </a:lnTo>
                <a:lnTo>
                  <a:pt x="997889" y="1391513"/>
                </a:lnTo>
                <a:lnTo>
                  <a:pt x="1001668" y="1409229"/>
                </a:lnTo>
                <a:lnTo>
                  <a:pt x="1011840" y="1424046"/>
                </a:lnTo>
                <a:lnTo>
                  <a:pt x="1026661" y="1434217"/>
                </a:lnTo>
                <a:lnTo>
                  <a:pt x="1044384" y="1437995"/>
                </a:lnTo>
                <a:lnTo>
                  <a:pt x="1614639" y="1437995"/>
                </a:lnTo>
                <a:lnTo>
                  <a:pt x="1632353" y="1434217"/>
                </a:lnTo>
                <a:lnTo>
                  <a:pt x="1647166" y="1424046"/>
                </a:lnTo>
                <a:lnTo>
                  <a:pt x="1657332" y="1409229"/>
                </a:lnTo>
                <a:lnTo>
                  <a:pt x="1661109" y="1391513"/>
                </a:lnTo>
                <a:lnTo>
                  <a:pt x="1661109" y="46482"/>
                </a:lnTo>
                <a:lnTo>
                  <a:pt x="1657332" y="28760"/>
                </a:lnTo>
                <a:lnTo>
                  <a:pt x="1647166" y="13944"/>
                </a:lnTo>
                <a:lnTo>
                  <a:pt x="1632353" y="3776"/>
                </a:lnTo>
                <a:lnTo>
                  <a:pt x="1614639" y="0"/>
                </a:lnTo>
                <a:close/>
              </a:path>
            </a:pathLst>
          </a:custGeom>
          <a:solidFill>
            <a:srgbClr val="ffffff">
              <a:alpha val="90000"/>
            </a:srgbClr>
          </a:solidFill>
          <a:ln>
            <a:noFill/>
          </a:ln>
        </p:spPr>
        <p:style>
          <a:lnRef idx="0"/>
          <a:fillRef idx="0"/>
          <a:effectRef idx="0"/>
          <a:fontRef idx="minor"/>
        </p:style>
      </p:sp>
      <p:sp>
        <p:nvSpPr>
          <p:cNvPr id="741" name="CustomShape 4"/>
          <p:cNvSpPr/>
          <p:nvPr/>
        </p:nvSpPr>
        <p:spPr>
          <a:xfrm>
            <a:off x="1255680" y="2431800"/>
            <a:ext cx="968760" cy="1243800"/>
          </a:xfrm>
          <a:custGeom>
            <a:avLst/>
            <a:gdLst/>
            <a:ahLst/>
            <a:rect l="l" t="t" r="r" b="b"/>
            <a:pathLst>
              <a:path w="1066164" h="1692275">
                <a:moveTo>
                  <a:pt x="102247" y="0"/>
                </a:moveTo>
                <a:lnTo>
                  <a:pt x="40271" y="9296"/>
                </a:lnTo>
                <a:lnTo>
                  <a:pt x="1486" y="43727"/>
                </a:lnTo>
                <a:lnTo>
                  <a:pt x="0" y="61988"/>
                </a:lnTo>
                <a:lnTo>
                  <a:pt x="117754" y="957643"/>
                </a:lnTo>
                <a:lnTo>
                  <a:pt x="117754" y="1645653"/>
                </a:lnTo>
                <a:lnTo>
                  <a:pt x="121531" y="1663369"/>
                </a:lnTo>
                <a:lnTo>
                  <a:pt x="131699" y="1678185"/>
                </a:lnTo>
                <a:lnTo>
                  <a:pt x="146515" y="1688356"/>
                </a:lnTo>
                <a:lnTo>
                  <a:pt x="164236" y="1692135"/>
                </a:lnTo>
                <a:lnTo>
                  <a:pt x="204533" y="1692135"/>
                </a:lnTo>
                <a:lnTo>
                  <a:pt x="222252" y="1688356"/>
                </a:lnTo>
                <a:lnTo>
                  <a:pt x="237064" y="1678185"/>
                </a:lnTo>
                <a:lnTo>
                  <a:pt x="247228" y="1663369"/>
                </a:lnTo>
                <a:lnTo>
                  <a:pt x="251002" y="1645653"/>
                </a:lnTo>
                <a:lnTo>
                  <a:pt x="251002" y="1007198"/>
                </a:lnTo>
                <a:lnTo>
                  <a:pt x="254781" y="989486"/>
                </a:lnTo>
                <a:lnTo>
                  <a:pt x="264953" y="974678"/>
                </a:lnTo>
                <a:lnTo>
                  <a:pt x="279774" y="964516"/>
                </a:lnTo>
                <a:lnTo>
                  <a:pt x="297497" y="960742"/>
                </a:lnTo>
                <a:lnTo>
                  <a:pt x="1066088" y="960742"/>
                </a:lnTo>
                <a:lnTo>
                  <a:pt x="1066088" y="852271"/>
                </a:lnTo>
                <a:lnTo>
                  <a:pt x="1062311" y="834541"/>
                </a:lnTo>
                <a:lnTo>
                  <a:pt x="1052142" y="819716"/>
                </a:lnTo>
                <a:lnTo>
                  <a:pt x="1037322" y="809543"/>
                </a:lnTo>
                <a:lnTo>
                  <a:pt x="1019594" y="805764"/>
                </a:lnTo>
                <a:lnTo>
                  <a:pt x="297497" y="805764"/>
                </a:lnTo>
                <a:lnTo>
                  <a:pt x="279726" y="801169"/>
                </a:lnTo>
                <a:lnTo>
                  <a:pt x="264567" y="792211"/>
                </a:lnTo>
                <a:lnTo>
                  <a:pt x="253479" y="779184"/>
                </a:lnTo>
                <a:lnTo>
                  <a:pt x="247916" y="762380"/>
                </a:lnTo>
                <a:lnTo>
                  <a:pt x="154952" y="40297"/>
                </a:lnTo>
                <a:lnTo>
                  <a:pt x="148891" y="23102"/>
                </a:lnTo>
                <a:lnTo>
                  <a:pt x="136729" y="9690"/>
                </a:lnTo>
                <a:lnTo>
                  <a:pt x="120503" y="1506"/>
                </a:lnTo>
                <a:lnTo>
                  <a:pt x="102247" y="0"/>
                </a:lnTo>
                <a:close/>
                <a:moveTo>
                  <a:pt x="1066088" y="960742"/>
                </a:moveTo>
                <a:lnTo>
                  <a:pt x="886332" y="960742"/>
                </a:lnTo>
                <a:lnTo>
                  <a:pt x="904063" y="964516"/>
                </a:lnTo>
                <a:lnTo>
                  <a:pt x="918887" y="974678"/>
                </a:lnTo>
                <a:lnTo>
                  <a:pt x="929061" y="989486"/>
                </a:lnTo>
                <a:lnTo>
                  <a:pt x="932840" y="1007198"/>
                </a:lnTo>
                <a:lnTo>
                  <a:pt x="932840" y="1645653"/>
                </a:lnTo>
                <a:lnTo>
                  <a:pt x="936615" y="1663369"/>
                </a:lnTo>
                <a:lnTo>
                  <a:pt x="946778" y="1678185"/>
                </a:lnTo>
                <a:lnTo>
                  <a:pt x="961590" y="1688356"/>
                </a:lnTo>
                <a:lnTo>
                  <a:pt x="979309" y="1692135"/>
                </a:lnTo>
                <a:lnTo>
                  <a:pt x="1019594" y="1692135"/>
                </a:lnTo>
                <a:lnTo>
                  <a:pt x="1037322" y="1688356"/>
                </a:lnTo>
                <a:lnTo>
                  <a:pt x="1052142" y="1678185"/>
                </a:lnTo>
                <a:lnTo>
                  <a:pt x="1062311" y="1663369"/>
                </a:lnTo>
                <a:lnTo>
                  <a:pt x="1066088" y="1645653"/>
                </a:lnTo>
                <a:lnTo>
                  <a:pt x="1066088" y="960742"/>
                </a:lnTo>
                <a:close/>
              </a:path>
            </a:pathLst>
          </a:custGeom>
          <a:solidFill>
            <a:srgbClr val="ffffff">
              <a:alpha val="90000"/>
            </a:srgbClr>
          </a:solidFill>
          <a:ln>
            <a:noFill/>
          </a:ln>
        </p:spPr>
        <p:style>
          <a:lnRef idx="0"/>
          <a:fillRef idx="0"/>
          <a:effectRef idx="0"/>
          <a:fontRef idx="minor"/>
        </p:style>
      </p:sp>
      <p:sp>
        <p:nvSpPr>
          <p:cNvPr id="742" name="CustomShape 5"/>
          <p:cNvSpPr/>
          <p:nvPr/>
        </p:nvSpPr>
        <p:spPr>
          <a:xfrm>
            <a:off x="2755440" y="1749240"/>
            <a:ext cx="459720" cy="719280"/>
          </a:xfrm>
          <a:custGeom>
            <a:avLst/>
            <a:gdLst/>
            <a:ahLst/>
            <a:rect l="l" t="t" r="r" b="b"/>
            <a:pathLst>
              <a:path w="506095" h="978535">
                <a:moveTo>
                  <a:pt x="401284" y="0"/>
                </a:moveTo>
                <a:lnTo>
                  <a:pt x="358148" y="29626"/>
                </a:lnTo>
                <a:lnTo>
                  <a:pt x="4847" y="888096"/>
                </a:lnTo>
                <a:lnTo>
                  <a:pt x="0" y="906931"/>
                </a:lnTo>
                <a:lnTo>
                  <a:pt x="3291" y="924895"/>
                </a:lnTo>
                <a:lnTo>
                  <a:pt x="13555" y="939957"/>
                </a:lnTo>
                <a:lnTo>
                  <a:pt x="29625" y="950084"/>
                </a:lnTo>
                <a:lnTo>
                  <a:pt x="85428" y="974887"/>
                </a:lnTo>
                <a:lnTo>
                  <a:pt x="102458" y="977972"/>
                </a:lnTo>
                <a:lnTo>
                  <a:pt x="119496" y="974092"/>
                </a:lnTo>
                <a:lnTo>
                  <a:pt x="134220" y="964409"/>
                </a:lnTo>
                <a:lnTo>
                  <a:pt x="144306" y="950084"/>
                </a:lnTo>
                <a:lnTo>
                  <a:pt x="500706" y="91615"/>
                </a:lnTo>
                <a:lnTo>
                  <a:pt x="505542" y="72785"/>
                </a:lnTo>
                <a:lnTo>
                  <a:pt x="502250" y="54820"/>
                </a:lnTo>
                <a:lnTo>
                  <a:pt x="491989" y="39755"/>
                </a:lnTo>
                <a:lnTo>
                  <a:pt x="475915" y="29626"/>
                </a:lnTo>
                <a:lnTo>
                  <a:pt x="420124" y="4836"/>
                </a:lnTo>
                <a:lnTo>
                  <a:pt x="401284" y="0"/>
                </a:lnTo>
                <a:close/>
              </a:path>
            </a:pathLst>
          </a:custGeom>
          <a:solidFill>
            <a:srgbClr val="ffffff">
              <a:alpha val="90000"/>
            </a:srgbClr>
          </a:solidFill>
          <a:ln>
            <a:noFill/>
          </a:ln>
        </p:spPr>
        <p:style>
          <a:lnRef idx="0"/>
          <a:fillRef idx="0"/>
          <a:effectRef idx="0"/>
          <a:fontRef idx="minor"/>
        </p:style>
      </p:sp>
      <p:sp>
        <p:nvSpPr>
          <p:cNvPr id="743" name="CustomShape 6"/>
          <p:cNvSpPr/>
          <p:nvPr/>
        </p:nvSpPr>
        <p:spPr>
          <a:xfrm>
            <a:off x="3036240" y="2055960"/>
            <a:ext cx="281880" cy="562680"/>
          </a:xfrm>
          <a:custGeom>
            <a:avLst/>
            <a:gdLst/>
            <a:ahLst/>
            <a:rect l="l" t="t" r="r" b="b"/>
            <a:pathLst>
              <a:path w="310514" h="765810">
                <a:moveTo>
                  <a:pt x="68173" y="0"/>
                </a:moveTo>
                <a:lnTo>
                  <a:pt x="0" y="164261"/>
                </a:lnTo>
                <a:lnTo>
                  <a:pt x="130162" y="266522"/>
                </a:lnTo>
                <a:lnTo>
                  <a:pt x="148767" y="765479"/>
                </a:lnTo>
                <a:lnTo>
                  <a:pt x="309892" y="765479"/>
                </a:lnTo>
                <a:lnTo>
                  <a:pt x="288201" y="179730"/>
                </a:lnTo>
                <a:lnTo>
                  <a:pt x="68173" y="0"/>
                </a:lnTo>
                <a:close/>
              </a:path>
            </a:pathLst>
          </a:custGeom>
          <a:solidFill>
            <a:srgbClr val="ffffff">
              <a:alpha val="90000"/>
            </a:srgbClr>
          </a:solidFill>
          <a:ln>
            <a:noFill/>
          </a:ln>
        </p:spPr>
        <p:style>
          <a:lnRef idx="0"/>
          <a:fillRef idx="0"/>
          <a:effectRef idx="0"/>
          <a:fontRef idx="minor"/>
        </p:style>
      </p:sp>
      <p:sp>
        <p:nvSpPr>
          <p:cNvPr id="744" name="CustomShape 7"/>
          <p:cNvSpPr/>
          <p:nvPr/>
        </p:nvSpPr>
        <p:spPr>
          <a:xfrm>
            <a:off x="1929960" y="695160"/>
            <a:ext cx="306720" cy="130320"/>
          </a:xfrm>
          <a:prstGeom prst="rect">
            <a:avLst/>
          </a:prstGeom>
          <a:blipFill rotWithShape="0">
            <a:blip r:embed="rId1"/>
            <a:stretch>
              <a:fillRect/>
            </a:stretch>
          </a:blipFill>
          <a:ln>
            <a:noFill/>
          </a:ln>
        </p:spPr>
        <p:style>
          <a:lnRef idx="0"/>
          <a:fillRef idx="0"/>
          <a:effectRef idx="0"/>
          <a:fontRef idx="minor"/>
        </p:style>
      </p:sp>
      <p:sp>
        <p:nvSpPr>
          <p:cNvPr id="745" name="CustomShape 8"/>
          <p:cNvSpPr/>
          <p:nvPr/>
        </p:nvSpPr>
        <p:spPr>
          <a:xfrm>
            <a:off x="2256840" y="673200"/>
            <a:ext cx="77760" cy="122400"/>
          </a:xfrm>
          <a:prstGeom prst="rect">
            <a:avLst/>
          </a:prstGeom>
          <a:blipFill rotWithShape="0">
            <a:blip r:embed="rId2"/>
            <a:stretch>
              <a:fillRect/>
            </a:stretch>
          </a:blipFill>
          <a:ln>
            <a:noFill/>
          </a:ln>
        </p:spPr>
        <p:style>
          <a:lnRef idx="0"/>
          <a:fillRef idx="0"/>
          <a:effectRef idx="0"/>
          <a:fontRef idx="minor"/>
        </p:style>
      </p:sp>
      <p:sp>
        <p:nvSpPr>
          <p:cNvPr id="746" name="CustomShape 9"/>
          <p:cNvSpPr/>
          <p:nvPr/>
        </p:nvSpPr>
        <p:spPr>
          <a:xfrm>
            <a:off x="2381760" y="754560"/>
            <a:ext cx="27360" cy="40680"/>
          </a:xfrm>
          <a:custGeom>
            <a:avLst/>
            <a:gdLst/>
            <a:ahLst/>
            <a:rect l="l" t="t" r="r" b="b"/>
            <a:pathLst>
              <a:path w="30480" h="55880">
                <a:moveTo>
                  <a:pt x="0" y="55879"/>
                </a:moveTo>
                <a:lnTo>
                  <a:pt x="30441" y="55879"/>
                </a:lnTo>
                <a:lnTo>
                  <a:pt x="30441" y="0"/>
                </a:lnTo>
                <a:lnTo>
                  <a:pt x="0" y="0"/>
                </a:lnTo>
                <a:lnTo>
                  <a:pt x="0" y="55879"/>
                </a:lnTo>
                <a:close/>
              </a:path>
            </a:pathLst>
          </a:custGeom>
          <a:solidFill>
            <a:srgbClr val="ffffff"/>
          </a:solidFill>
          <a:ln>
            <a:noFill/>
          </a:ln>
        </p:spPr>
        <p:style>
          <a:lnRef idx="0"/>
          <a:fillRef idx="0"/>
          <a:effectRef idx="0"/>
          <a:fontRef idx="minor"/>
        </p:style>
      </p:sp>
      <p:sp>
        <p:nvSpPr>
          <p:cNvPr id="747" name="CustomShape 10"/>
          <p:cNvSpPr/>
          <p:nvPr/>
        </p:nvSpPr>
        <p:spPr>
          <a:xfrm>
            <a:off x="2381760" y="744840"/>
            <a:ext cx="101160" cy="360"/>
          </a:xfrm>
          <a:custGeom>
            <a:avLst/>
            <a:gdLst/>
            <a:ahLst/>
            <a:rect l="l" t="t" r="r" b="b"/>
            <a:pathLst>
              <a:path w="111760" h="0">
                <a:moveTo>
                  <a:pt x="0" y="0"/>
                </a:moveTo>
                <a:lnTo>
                  <a:pt x="111137" y="0"/>
                </a:lnTo>
              </a:path>
            </a:pathLst>
          </a:custGeom>
          <a:noFill/>
          <a:ln w="26640">
            <a:solidFill>
              <a:srgbClr val="ffffff"/>
            </a:solidFill>
            <a:round/>
          </a:ln>
        </p:spPr>
        <p:style>
          <a:lnRef idx="0"/>
          <a:fillRef idx="0"/>
          <a:effectRef idx="0"/>
          <a:fontRef idx="minor"/>
        </p:style>
      </p:sp>
      <p:sp>
        <p:nvSpPr>
          <p:cNvPr id="748" name="CustomShape 11"/>
          <p:cNvSpPr/>
          <p:nvPr/>
        </p:nvSpPr>
        <p:spPr>
          <a:xfrm>
            <a:off x="2381760" y="696960"/>
            <a:ext cx="27360" cy="37800"/>
          </a:xfrm>
          <a:custGeom>
            <a:avLst/>
            <a:gdLst/>
            <a:ahLst/>
            <a:rect l="l" t="t" r="r" b="b"/>
            <a:pathLst>
              <a:path w="30480" h="52069">
                <a:moveTo>
                  <a:pt x="0" y="52070"/>
                </a:moveTo>
                <a:lnTo>
                  <a:pt x="30441" y="52070"/>
                </a:lnTo>
                <a:lnTo>
                  <a:pt x="30441" y="0"/>
                </a:lnTo>
                <a:lnTo>
                  <a:pt x="0" y="0"/>
                </a:lnTo>
                <a:lnTo>
                  <a:pt x="0" y="52070"/>
                </a:lnTo>
                <a:close/>
              </a:path>
            </a:pathLst>
          </a:custGeom>
          <a:solidFill>
            <a:srgbClr val="ffffff"/>
          </a:solidFill>
          <a:ln>
            <a:noFill/>
          </a:ln>
        </p:spPr>
        <p:style>
          <a:lnRef idx="0"/>
          <a:fillRef idx="0"/>
          <a:effectRef idx="0"/>
          <a:fontRef idx="minor"/>
        </p:style>
      </p:sp>
      <p:sp>
        <p:nvSpPr>
          <p:cNvPr id="749" name="CustomShape 12"/>
          <p:cNvSpPr/>
          <p:nvPr/>
        </p:nvSpPr>
        <p:spPr>
          <a:xfrm>
            <a:off x="2455200" y="754560"/>
            <a:ext cx="27360" cy="41040"/>
          </a:xfrm>
          <a:custGeom>
            <a:avLst/>
            <a:gdLst/>
            <a:ahLst/>
            <a:rect l="l" t="t" r="r" b="b"/>
            <a:pathLst>
              <a:path w="30480" h="56515">
                <a:moveTo>
                  <a:pt x="30429" y="0"/>
                </a:moveTo>
                <a:lnTo>
                  <a:pt x="0" y="0"/>
                </a:lnTo>
                <a:lnTo>
                  <a:pt x="0" y="56476"/>
                </a:lnTo>
                <a:lnTo>
                  <a:pt x="30429" y="56476"/>
                </a:lnTo>
                <a:lnTo>
                  <a:pt x="30429" y="0"/>
                </a:lnTo>
                <a:close/>
              </a:path>
            </a:pathLst>
          </a:custGeom>
          <a:solidFill>
            <a:srgbClr val="ffffff"/>
          </a:solidFill>
          <a:ln>
            <a:noFill/>
          </a:ln>
        </p:spPr>
        <p:style>
          <a:lnRef idx="0"/>
          <a:fillRef idx="0"/>
          <a:effectRef idx="0"/>
          <a:fontRef idx="minor"/>
        </p:style>
      </p:sp>
      <p:sp>
        <p:nvSpPr>
          <p:cNvPr id="750" name="CustomShape 13"/>
          <p:cNvSpPr/>
          <p:nvPr/>
        </p:nvSpPr>
        <p:spPr>
          <a:xfrm>
            <a:off x="2455200" y="696960"/>
            <a:ext cx="27360" cy="37800"/>
          </a:xfrm>
          <a:custGeom>
            <a:avLst/>
            <a:gdLst/>
            <a:ahLst/>
            <a:rect l="l" t="t" r="r" b="b"/>
            <a:pathLst>
              <a:path w="30480" h="52069">
                <a:moveTo>
                  <a:pt x="30429" y="0"/>
                </a:moveTo>
                <a:lnTo>
                  <a:pt x="0" y="0"/>
                </a:lnTo>
                <a:lnTo>
                  <a:pt x="0" y="51866"/>
                </a:lnTo>
                <a:lnTo>
                  <a:pt x="30429" y="51866"/>
                </a:lnTo>
                <a:lnTo>
                  <a:pt x="30429" y="0"/>
                </a:lnTo>
                <a:close/>
              </a:path>
            </a:pathLst>
          </a:custGeom>
          <a:solidFill>
            <a:srgbClr val="ffffff"/>
          </a:solidFill>
          <a:ln>
            <a:noFill/>
          </a:ln>
        </p:spPr>
        <p:style>
          <a:lnRef idx="0"/>
          <a:fillRef idx="0"/>
          <a:effectRef idx="0"/>
          <a:fontRef idx="minor"/>
        </p:style>
      </p:sp>
      <p:sp>
        <p:nvSpPr>
          <p:cNvPr id="751" name="CustomShape 14"/>
          <p:cNvSpPr/>
          <p:nvPr/>
        </p:nvSpPr>
        <p:spPr>
          <a:xfrm>
            <a:off x="2493720" y="696960"/>
            <a:ext cx="111600" cy="99000"/>
          </a:xfrm>
          <a:custGeom>
            <a:avLst/>
            <a:gdLst/>
            <a:ahLst/>
            <a:rect l="l" t="t" r="r" b="b"/>
            <a:pathLst>
              <a:path w="123189" h="135255">
                <a:moveTo>
                  <a:pt x="81127" y="0"/>
                </a:moveTo>
                <a:lnTo>
                  <a:pt x="41071" y="0"/>
                </a:lnTo>
                <a:lnTo>
                  <a:pt x="0" y="134975"/>
                </a:lnTo>
                <a:lnTo>
                  <a:pt x="31457" y="134975"/>
                </a:lnTo>
                <a:lnTo>
                  <a:pt x="41071" y="100342"/>
                </a:lnTo>
                <a:lnTo>
                  <a:pt x="112397" y="100342"/>
                </a:lnTo>
                <a:lnTo>
                  <a:pt x="105277" y="77495"/>
                </a:lnTo>
                <a:lnTo>
                  <a:pt x="45478" y="77495"/>
                </a:lnTo>
                <a:lnTo>
                  <a:pt x="53492" y="48869"/>
                </a:lnTo>
                <a:lnTo>
                  <a:pt x="55127" y="42545"/>
                </a:lnTo>
                <a:lnTo>
                  <a:pt x="56686" y="35845"/>
                </a:lnTo>
                <a:lnTo>
                  <a:pt x="58194" y="29174"/>
                </a:lnTo>
                <a:lnTo>
                  <a:pt x="59702" y="22821"/>
                </a:lnTo>
                <a:lnTo>
                  <a:pt x="88239" y="22821"/>
                </a:lnTo>
                <a:lnTo>
                  <a:pt x="81127" y="0"/>
                </a:lnTo>
                <a:close/>
                <a:moveTo>
                  <a:pt x="112397" y="100342"/>
                </a:moveTo>
                <a:lnTo>
                  <a:pt x="79730" y="100342"/>
                </a:lnTo>
                <a:lnTo>
                  <a:pt x="90144" y="134975"/>
                </a:lnTo>
                <a:lnTo>
                  <a:pt x="123190" y="134975"/>
                </a:lnTo>
                <a:lnTo>
                  <a:pt x="112397" y="100342"/>
                </a:lnTo>
                <a:close/>
                <a:moveTo>
                  <a:pt x="88239" y="22821"/>
                </a:moveTo>
                <a:lnTo>
                  <a:pt x="60109" y="22821"/>
                </a:lnTo>
                <a:lnTo>
                  <a:pt x="63373" y="35921"/>
                </a:lnTo>
                <a:lnTo>
                  <a:pt x="65134" y="42631"/>
                </a:lnTo>
                <a:lnTo>
                  <a:pt x="66903" y="48869"/>
                </a:lnTo>
                <a:lnTo>
                  <a:pt x="75323" y="77495"/>
                </a:lnTo>
                <a:lnTo>
                  <a:pt x="105277" y="77495"/>
                </a:lnTo>
                <a:lnTo>
                  <a:pt x="88239" y="22821"/>
                </a:lnTo>
                <a:close/>
              </a:path>
            </a:pathLst>
          </a:custGeom>
          <a:solidFill>
            <a:srgbClr val="ffffff"/>
          </a:solidFill>
          <a:ln>
            <a:noFill/>
          </a:ln>
        </p:spPr>
        <p:style>
          <a:lnRef idx="0"/>
          <a:fillRef idx="0"/>
          <a:effectRef idx="0"/>
          <a:fontRef idx="minor"/>
        </p:style>
      </p:sp>
      <p:sp>
        <p:nvSpPr>
          <p:cNvPr id="752" name="CustomShape 15"/>
          <p:cNvSpPr/>
          <p:nvPr/>
        </p:nvSpPr>
        <p:spPr>
          <a:xfrm>
            <a:off x="2607120" y="695160"/>
            <a:ext cx="97200" cy="102240"/>
          </a:xfrm>
          <a:custGeom>
            <a:avLst/>
            <a:gdLst/>
            <a:ahLst/>
            <a:rect l="l" t="t" r="r" b="b"/>
            <a:pathLst>
              <a:path w="107314" h="139700">
                <a:moveTo>
                  <a:pt x="73685" y="0"/>
                </a:moveTo>
                <a:lnTo>
                  <a:pt x="44941" y="4692"/>
                </a:lnTo>
                <a:lnTo>
                  <a:pt x="21526" y="18470"/>
                </a:lnTo>
                <a:lnTo>
                  <a:pt x="5769" y="40885"/>
                </a:lnTo>
                <a:lnTo>
                  <a:pt x="0" y="71488"/>
                </a:lnTo>
                <a:lnTo>
                  <a:pt x="4483" y="98288"/>
                </a:lnTo>
                <a:lnTo>
                  <a:pt x="17846" y="119754"/>
                </a:lnTo>
                <a:lnTo>
                  <a:pt x="39958" y="134010"/>
                </a:lnTo>
                <a:lnTo>
                  <a:pt x="70688" y="139179"/>
                </a:lnTo>
                <a:lnTo>
                  <a:pt x="82151" y="138638"/>
                </a:lnTo>
                <a:lnTo>
                  <a:pt x="91963" y="137253"/>
                </a:lnTo>
                <a:lnTo>
                  <a:pt x="99752" y="135380"/>
                </a:lnTo>
                <a:lnTo>
                  <a:pt x="105143" y="133375"/>
                </a:lnTo>
                <a:lnTo>
                  <a:pt x="101536" y="113753"/>
                </a:lnTo>
                <a:lnTo>
                  <a:pt x="75095" y="113753"/>
                </a:lnTo>
                <a:lnTo>
                  <a:pt x="56961" y="110672"/>
                </a:lnTo>
                <a:lnTo>
                  <a:pt x="43429" y="101865"/>
                </a:lnTo>
                <a:lnTo>
                  <a:pt x="34966" y="87988"/>
                </a:lnTo>
                <a:lnTo>
                  <a:pt x="32042" y="69697"/>
                </a:lnTo>
                <a:lnTo>
                  <a:pt x="35358" y="50041"/>
                </a:lnTo>
                <a:lnTo>
                  <a:pt x="44456" y="36096"/>
                </a:lnTo>
                <a:lnTo>
                  <a:pt x="58059" y="27785"/>
                </a:lnTo>
                <a:lnTo>
                  <a:pt x="74891" y="25031"/>
                </a:lnTo>
                <a:lnTo>
                  <a:pt x="101868" y="25031"/>
                </a:lnTo>
                <a:lnTo>
                  <a:pt x="106946" y="6007"/>
                </a:lnTo>
                <a:lnTo>
                  <a:pt x="101696" y="3798"/>
                </a:lnTo>
                <a:lnTo>
                  <a:pt x="94230" y="1874"/>
                </a:lnTo>
                <a:lnTo>
                  <a:pt x="84808" y="515"/>
                </a:lnTo>
                <a:lnTo>
                  <a:pt x="73685" y="0"/>
                </a:lnTo>
                <a:close/>
                <a:moveTo>
                  <a:pt x="100723" y="109334"/>
                </a:moveTo>
                <a:lnTo>
                  <a:pt x="95427" y="111128"/>
                </a:lnTo>
                <a:lnTo>
                  <a:pt x="89114" y="112525"/>
                </a:lnTo>
                <a:lnTo>
                  <a:pt x="82198" y="113431"/>
                </a:lnTo>
                <a:lnTo>
                  <a:pt x="75095" y="113753"/>
                </a:lnTo>
                <a:lnTo>
                  <a:pt x="101536" y="113753"/>
                </a:lnTo>
                <a:lnTo>
                  <a:pt x="100723" y="109334"/>
                </a:lnTo>
                <a:close/>
                <a:moveTo>
                  <a:pt x="101868" y="25031"/>
                </a:moveTo>
                <a:lnTo>
                  <a:pt x="74891" y="25031"/>
                </a:lnTo>
                <a:lnTo>
                  <a:pt x="82698" y="25447"/>
                </a:lnTo>
                <a:lnTo>
                  <a:pt x="89588" y="26557"/>
                </a:lnTo>
                <a:lnTo>
                  <a:pt x="95540" y="28155"/>
                </a:lnTo>
                <a:lnTo>
                  <a:pt x="100533" y="30035"/>
                </a:lnTo>
                <a:lnTo>
                  <a:pt x="101868" y="25031"/>
                </a:lnTo>
                <a:close/>
              </a:path>
            </a:pathLst>
          </a:custGeom>
          <a:solidFill>
            <a:srgbClr val="ffffff"/>
          </a:solidFill>
          <a:ln>
            <a:noFill/>
          </a:ln>
        </p:spPr>
        <p:style>
          <a:lnRef idx="0"/>
          <a:fillRef idx="0"/>
          <a:effectRef idx="0"/>
          <a:fontRef idx="minor"/>
        </p:style>
      </p:sp>
      <p:sp>
        <p:nvSpPr>
          <p:cNvPr id="753" name="CustomShape 16"/>
          <p:cNvSpPr/>
          <p:nvPr/>
        </p:nvSpPr>
        <p:spPr>
          <a:xfrm>
            <a:off x="2716560" y="696960"/>
            <a:ext cx="78120" cy="99000"/>
          </a:xfrm>
          <a:custGeom>
            <a:avLst/>
            <a:gdLst/>
            <a:ahLst/>
            <a:rect l="l" t="t" r="r" b="b"/>
            <a:pathLst>
              <a:path w="86360" h="135255">
                <a:moveTo>
                  <a:pt x="83108" y="0"/>
                </a:moveTo>
                <a:lnTo>
                  <a:pt x="0" y="0"/>
                </a:lnTo>
                <a:lnTo>
                  <a:pt x="0" y="134975"/>
                </a:lnTo>
                <a:lnTo>
                  <a:pt x="85915" y="134975"/>
                </a:lnTo>
                <a:lnTo>
                  <a:pt x="85915" y="109931"/>
                </a:lnTo>
                <a:lnTo>
                  <a:pt x="30441" y="109931"/>
                </a:lnTo>
                <a:lnTo>
                  <a:pt x="30441" y="77889"/>
                </a:lnTo>
                <a:lnTo>
                  <a:pt x="80111" y="77889"/>
                </a:lnTo>
                <a:lnTo>
                  <a:pt x="80111" y="53060"/>
                </a:lnTo>
                <a:lnTo>
                  <a:pt x="30441" y="53060"/>
                </a:lnTo>
                <a:lnTo>
                  <a:pt x="30441" y="25031"/>
                </a:lnTo>
                <a:lnTo>
                  <a:pt x="83108" y="25031"/>
                </a:lnTo>
                <a:lnTo>
                  <a:pt x="83108" y="0"/>
                </a:lnTo>
                <a:close/>
              </a:path>
            </a:pathLst>
          </a:custGeom>
          <a:solidFill>
            <a:srgbClr val="ffffff"/>
          </a:solidFill>
          <a:ln>
            <a:noFill/>
          </a:ln>
        </p:spPr>
        <p:style>
          <a:lnRef idx="0"/>
          <a:fillRef idx="0"/>
          <a:effectRef idx="0"/>
          <a:fontRef idx="minor"/>
        </p:style>
      </p:sp>
      <p:sp>
        <p:nvSpPr>
          <p:cNvPr id="754" name="CustomShape 17"/>
          <p:cNvSpPr/>
          <p:nvPr/>
        </p:nvSpPr>
        <p:spPr>
          <a:xfrm>
            <a:off x="2809080" y="695880"/>
            <a:ext cx="92520" cy="100080"/>
          </a:xfrm>
          <a:custGeom>
            <a:avLst/>
            <a:gdLst/>
            <a:ahLst/>
            <a:rect l="l" t="t" r="r" b="b"/>
            <a:pathLst>
              <a:path w="102235" h="136525">
                <a:moveTo>
                  <a:pt x="40665" y="0"/>
                </a:moveTo>
                <a:lnTo>
                  <a:pt x="28758" y="215"/>
                </a:lnTo>
                <a:lnTo>
                  <a:pt x="17851" y="808"/>
                </a:lnTo>
                <a:lnTo>
                  <a:pt x="8184" y="1698"/>
                </a:lnTo>
                <a:lnTo>
                  <a:pt x="0" y="2806"/>
                </a:lnTo>
                <a:lnTo>
                  <a:pt x="0" y="135991"/>
                </a:lnTo>
                <a:lnTo>
                  <a:pt x="30238" y="135991"/>
                </a:lnTo>
                <a:lnTo>
                  <a:pt x="30238" y="82918"/>
                </a:lnTo>
                <a:lnTo>
                  <a:pt x="84866" y="82918"/>
                </a:lnTo>
                <a:lnTo>
                  <a:pt x="84366" y="81988"/>
                </a:lnTo>
                <a:lnTo>
                  <a:pt x="79408" y="76473"/>
                </a:lnTo>
                <a:lnTo>
                  <a:pt x="73101" y="72707"/>
                </a:lnTo>
                <a:lnTo>
                  <a:pt x="73101" y="72110"/>
                </a:lnTo>
                <a:lnTo>
                  <a:pt x="81728" y="67561"/>
                </a:lnTo>
                <a:lnTo>
                  <a:pt x="88848" y="60883"/>
                </a:lnTo>
                <a:lnTo>
                  <a:pt x="30238" y="60883"/>
                </a:lnTo>
                <a:lnTo>
                  <a:pt x="30238" y="23837"/>
                </a:lnTo>
                <a:lnTo>
                  <a:pt x="32461" y="23240"/>
                </a:lnTo>
                <a:lnTo>
                  <a:pt x="36664" y="22847"/>
                </a:lnTo>
                <a:lnTo>
                  <a:pt x="93791" y="22847"/>
                </a:lnTo>
                <a:lnTo>
                  <a:pt x="93710" y="22586"/>
                </a:lnTo>
                <a:lnTo>
                  <a:pt x="54579" y="587"/>
                </a:lnTo>
                <a:lnTo>
                  <a:pt x="40665" y="0"/>
                </a:lnTo>
                <a:close/>
                <a:moveTo>
                  <a:pt x="84866" y="82918"/>
                </a:moveTo>
                <a:lnTo>
                  <a:pt x="39255" y="82918"/>
                </a:lnTo>
                <a:lnTo>
                  <a:pt x="47520" y="83990"/>
                </a:lnTo>
                <a:lnTo>
                  <a:pt x="53679" y="87426"/>
                </a:lnTo>
                <a:lnTo>
                  <a:pt x="58186" y="94016"/>
                </a:lnTo>
                <a:lnTo>
                  <a:pt x="61493" y="104546"/>
                </a:lnTo>
                <a:lnTo>
                  <a:pt x="64257" y="115910"/>
                </a:lnTo>
                <a:lnTo>
                  <a:pt x="66773" y="125002"/>
                </a:lnTo>
                <a:lnTo>
                  <a:pt x="68951" y="131728"/>
                </a:lnTo>
                <a:lnTo>
                  <a:pt x="70700" y="135991"/>
                </a:lnTo>
                <a:lnTo>
                  <a:pt x="101942" y="135991"/>
                </a:lnTo>
                <a:lnTo>
                  <a:pt x="99746" y="129985"/>
                </a:lnTo>
                <a:lnTo>
                  <a:pt x="97139" y="120692"/>
                </a:lnTo>
                <a:lnTo>
                  <a:pt x="94231" y="109482"/>
                </a:lnTo>
                <a:lnTo>
                  <a:pt x="91135" y="97726"/>
                </a:lnTo>
                <a:lnTo>
                  <a:pt x="88199" y="89116"/>
                </a:lnTo>
                <a:lnTo>
                  <a:pt x="84866" y="82918"/>
                </a:lnTo>
                <a:close/>
                <a:moveTo>
                  <a:pt x="93791" y="22847"/>
                </a:moveTo>
                <a:lnTo>
                  <a:pt x="44069" y="22847"/>
                </a:lnTo>
                <a:lnTo>
                  <a:pt x="53486" y="24038"/>
                </a:lnTo>
                <a:lnTo>
                  <a:pt x="60534" y="27574"/>
                </a:lnTo>
                <a:lnTo>
                  <a:pt x="64953" y="33402"/>
                </a:lnTo>
                <a:lnTo>
                  <a:pt x="66484" y="41465"/>
                </a:lnTo>
                <a:lnTo>
                  <a:pt x="64841" y="49482"/>
                </a:lnTo>
                <a:lnTo>
                  <a:pt x="60083" y="55603"/>
                </a:lnTo>
                <a:lnTo>
                  <a:pt x="52468" y="59510"/>
                </a:lnTo>
                <a:lnTo>
                  <a:pt x="42252" y="60883"/>
                </a:lnTo>
                <a:lnTo>
                  <a:pt x="88848" y="60883"/>
                </a:lnTo>
                <a:lnTo>
                  <a:pt x="89377" y="60386"/>
                </a:lnTo>
                <a:lnTo>
                  <a:pt x="94848" y="50809"/>
                </a:lnTo>
                <a:lnTo>
                  <a:pt x="96939" y="39052"/>
                </a:lnTo>
                <a:lnTo>
                  <a:pt x="96122" y="30276"/>
                </a:lnTo>
                <a:lnTo>
                  <a:pt x="93791" y="22847"/>
                </a:lnTo>
                <a:close/>
              </a:path>
            </a:pathLst>
          </a:custGeom>
          <a:solidFill>
            <a:srgbClr val="ffffff"/>
          </a:solidFill>
          <a:ln>
            <a:noFill/>
          </a:ln>
        </p:spPr>
        <p:style>
          <a:lnRef idx="0"/>
          <a:fillRef idx="0"/>
          <a:effectRef idx="0"/>
          <a:fontRef idx="minor"/>
        </p:style>
      </p:sp>
      <p:sp>
        <p:nvSpPr>
          <p:cNvPr id="755" name="CustomShape 18"/>
          <p:cNvSpPr/>
          <p:nvPr/>
        </p:nvSpPr>
        <p:spPr>
          <a:xfrm>
            <a:off x="2936160" y="696960"/>
            <a:ext cx="199800" cy="99000"/>
          </a:xfrm>
          <a:prstGeom prst="rect">
            <a:avLst/>
          </a:prstGeom>
          <a:blipFill rotWithShape="0">
            <a:blip r:embed="rId3"/>
            <a:stretch>
              <a:fillRect/>
            </a:stretch>
          </a:blipFill>
          <a:ln>
            <a:noFill/>
          </a:ln>
        </p:spPr>
        <p:style>
          <a:lnRef idx="0"/>
          <a:fillRef idx="0"/>
          <a:effectRef idx="0"/>
          <a:fontRef idx="minor"/>
        </p:style>
      </p:sp>
      <p:sp>
        <p:nvSpPr>
          <p:cNvPr id="756" name="CustomShape 19"/>
          <p:cNvSpPr/>
          <p:nvPr/>
        </p:nvSpPr>
        <p:spPr>
          <a:xfrm>
            <a:off x="3180600" y="777240"/>
            <a:ext cx="76320" cy="18360"/>
          </a:xfrm>
          <a:custGeom>
            <a:avLst/>
            <a:gdLst/>
            <a:ahLst/>
            <a:rect l="l" t="t" r="r" b="b"/>
            <a:pathLst>
              <a:path w="84454" h="25400">
                <a:moveTo>
                  <a:pt x="0" y="25399"/>
                </a:moveTo>
                <a:lnTo>
                  <a:pt x="84112" y="25399"/>
                </a:lnTo>
                <a:lnTo>
                  <a:pt x="84112" y="0"/>
                </a:lnTo>
                <a:lnTo>
                  <a:pt x="0" y="0"/>
                </a:lnTo>
                <a:lnTo>
                  <a:pt x="0" y="25399"/>
                </a:lnTo>
                <a:close/>
              </a:path>
            </a:pathLst>
          </a:custGeom>
          <a:solidFill>
            <a:srgbClr val="ffffff"/>
          </a:solidFill>
          <a:ln>
            <a:noFill/>
          </a:ln>
        </p:spPr>
        <p:style>
          <a:lnRef idx="0"/>
          <a:fillRef idx="0"/>
          <a:effectRef idx="0"/>
          <a:fontRef idx="minor"/>
        </p:style>
      </p:sp>
      <p:sp>
        <p:nvSpPr>
          <p:cNvPr id="757" name="CustomShape 20"/>
          <p:cNvSpPr/>
          <p:nvPr/>
        </p:nvSpPr>
        <p:spPr>
          <a:xfrm>
            <a:off x="3194280" y="696960"/>
            <a:ext cx="360" cy="79920"/>
          </a:xfrm>
          <a:custGeom>
            <a:avLst/>
            <a:gdLst/>
            <a:ahLst/>
            <a:rect l="l" t="t" r="r" b="b"/>
            <a:pathLst>
              <a:path w="0" h="109219">
                <a:moveTo>
                  <a:pt x="0" y="0"/>
                </a:moveTo>
                <a:lnTo>
                  <a:pt x="0" y="109220"/>
                </a:lnTo>
              </a:path>
            </a:pathLst>
          </a:custGeom>
          <a:noFill/>
          <a:ln w="30600">
            <a:solidFill>
              <a:srgbClr val="ffffff"/>
            </a:solidFill>
            <a:round/>
          </a:ln>
        </p:spPr>
        <p:style>
          <a:lnRef idx="0"/>
          <a:fillRef idx="0"/>
          <a:effectRef idx="0"/>
          <a:fontRef idx="minor"/>
        </p:style>
      </p:sp>
      <p:sp>
        <p:nvSpPr>
          <p:cNvPr id="758" name="CustomShape 21"/>
          <p:cNvSpPr/>
          <p:nvPr/>
        </p:nvSpPr>
        <p:spPr>
          <a:xfrm>
            <a:off x="3269160" y="777240"/>
            <a:ext cx="76320" cy="18360"/>
          </a:xfrm>
          <a:custGeom>
            <a:avLst/>
            <a:gdLst/>
            <a:ahLst/>
            <a:rect l="l" t="t" r="r" b="b"/>
            <a:pathLst>
              <a:path w="84454" h="25400">
                <a:moveTo>
                  <a:pt x="0" y="25399"/>
                </a:moveTo>
                <a:lnTo>
                  <a:pt x="84112" y="25399"/>
                </a:lnTo>
                <a:lnTo>
                  <a:pt x="84112" y="0"/>
                </a:lnTo>
                <a:lnTo>
                  <a:pt x="0" y="0"/>
                </a:lnTo>
                <a:lnTo>
                  <a:pt x="0" y="25399"/>
                </a:lnTo>
                <a:close/>
              </a:path>
            </a:pathLst>
          </a:custGeom>
          <a:solidFill>
            <a:srgbClr val="ffffff"/>
          </a:solidFill>
          <a:ln>
            <a:noFill/>
          </a:ln>
        </p:spPr>
        <p:style>
          <a:lnRef idx="0"/>
          <a:fillRef idx="0"/>
          <a:effectRef idx="0"/>
          <a:fontRef idx="minor"/>
        </p:style>
      </p:sp>
      <p:sp>
        <p:nvSpPr>
          <p:cNvPr id="759" name="CustomShape 22"/>
          <p:cNvSpPr/>
          <p:nvPr/>
        </p:nvSpPr>
        <p:spPr>
          <a:xfrm>
            <a:off x="3282840" y="696960"/>
            <a:ext cx="360" cy="79920"/>
          </a:xfrm>
          <a:custGeom>
            <a:avLst/>
            <a:gdLst/>
            <a:ahLst/>
            <a:rect l="l" t="t" r="r" b="b"/>
            <a:pathLst>
              <a:path w="0" h="109219">
                <a:moveTo>
                  <a:pt x="0" y="0"/>
                </a:moveTo>
                <a:lnTo>
                  <a:pt x="0" y="109220"/>
                </a:lnTo>
              </a:path>
            </a:pathLst>
          </a:custGeom>
          <a:noFill/>
          <a:ln w="30600">
            <a:solidFill>
              <a:srgbClr val="ffffff"/>
            </a:solidFill>
            <a:round/>
          </a:ln>
        </p:spPr>
        <p:style>
          <a:lnRef idx="0"/>
          <a:fillRef idx="0"/>
          <a:effectRef idx="0"/>
          <a:fontRef idx="minor"/>
        </p:style>
      </p:sp>
      <p:sp>
        <p:nvSpPr>
          <p:cNvPr id="760" name="CustomShape 23"/>
          <p:cNvSpPr/>
          <p:nvPr/>
        </p:nvSpPr>
        <p:spPr>
          <a:xfrm>
            <a:off x="3357720" y="696960"/>
            <a:ext cx="78120" cy="99000"/>
          </a:xfrm>
          <a:custGeom>
            <a:avLst/>
            <a:gdLst/>
            <a:ahLst/>
            <a:rect l="l" t="t" r="r" b="b"/>
            <a:pathLst>
              <a:path w="86360" h="135255">
                <a:moveTo>
                  <a:pt x="83121" y="0"/>
                </a:moveTo>
                <a:lnTo>
                  <a:pt x="0" y="0"/>
                </a:lnTo>
                <a:lnTo>
                  <a:pt x="0" y="134975"/>
                </a:lnTo>
                <a:lnTo>
                  <a:pt x="85928" y="134975"/>
                </a:lnTo>
                <a:lnTo>
                  <a:pt x="85928" y="109931"/>
                </a:lnTo>
                <a:lnTo>
                  <a:pt x="30454" y="109931"/>
                </a:lnTo>
                <a:lnTo>
                  <a:pt x="30454" y="77889"/>
                </a:lnTo>
                <a:lnTo>
                  <a:pt x="80111" y="77889"/>
                </a:lnTo>
                <a:lnTo>
                  <a:pt x="80111" y="53060"/>
                </a:lnTo>
                <a:lnTo>
                  <a:pt x="30454" y="53060"/>
                </a:lnTo>
                <a:lnTo>
                  <a:pt x="30454" y="25031"/>
                </a:lnTo>
                <a:lnTo>
                  <a:pt x="83121" y="25031"/>
                </a:lnTo>
                <a:lnTo>
                  <a:pt x="83121" y="0"/>
                </a:lnTo>
                <a:close/>
              </a:path>
            </a:pathLst>
          </a:custGeom>
          <a:solidFill>
            <a:srgbClr val="ffffff"/>
          </a:solidFill>
          <a:ln>
            <a:noFill/>
          </a:ln>
        </p:spPr>
        <p:style>
          <a:lnRef idx="0"/>
          <a:fillRef idx="0"/>
          <a:effectRef idx="0"/>
          <a:fontRef idx="minor"/>
        </p:style>
      </p:sp>
      <p:sp>
        <p:nvSpPr>
          <p:cNvPr id="761" name="CustomShape 24"/>
          <p:cNvSpPr/>
          <p:nvPr/>
        </p:nvSpPr>
        <p:spPr>
          <a:xfrm>
            <a:off x="3444480" y="695880"/>
            <a:ext cx="108000" cy="100800"/>
          </a:xfrm>
          <a:custGeom>
            <a:avLst/>
            <a:gdLst/>
            <a:ahLst/>
            <a:rect l="l" t="t" r="r" b="b"/>
            <a:pathLst>
              <a:path w="119379" h="137794">
                <a:moveTo>
                  <a:pt x="77101" y="0"/>
                </a:moveTo>
                <a:lnTo>
                  <a:pt x="46411" y="4707"/>
                </a:lnTo>
                <a:lnTo>
                  <a:pt x="22029" y="18427"/>
                </a:lnTo>
                <a:lnTo>
                  <a:pt x="5908" y="40558"/>
                </a:lnTo>
                <a:lnTo>
                  <a:pt x="0" y="70497"/>
                </a:lnTo>
                <a:lnTo>
                  <a:pt x="1254" y="84897"/>
                </a:lnTo>
                <a:lnTo>
                  <a:pt x="19024" y="119761"/>
                </a:lnTo>
                <a:lnTo>
                  <a:pt x="56677" y="136638"/>
                </a:lnTo>
                <a:lnTo>
                  <a:pt x="73901" y="137795"/>
                </a:lnTo>
                <a:lnTo>
                  <a:pt x="87135" y="137056"/>
                </a:lnTo>
                <a:lnTo>
                  <a:pt x="99585" y="135189"/>
                </a:lnTo>
                <a:lnTo>
                  <a:pt x="110461" y="132721"/>
                </a:lnTo>
                <a:lnTo>
                  <a:pt x="118973" y="130175"/>
                </a:lnTo>
                <a:lnTo>
                  <a:pt x="118973" y="113157"/>
                </a:lnTo>
                <a:lnTo>
                  <a:pt x="74701" y="113157"/>
                </a:lnTo>
                <a:lnTo>
                  <a:pt x="57475" y="110184"/>
                </a:lnTo>
                <a:lnTo>
                  <a:pt x="43984" y="101542"/>
                </a:lnTo>
                <a:lnTo>
                  <a:pt x="35187" y="87643"/>
                </a:lnTo>
                <a:lnTo>
                  <a:pt x="32042" y="68897"/>
                </a:lnTo>
                <a:lnTo>
                  <a:pt x="35475" y="49648"/>
                </a:lnTo>
                <a:lnTo>
                  <a:pt x="44935" y="36015"/>
                </a:lnTo>
                <a:lnTo>
                  <a:pt x="59163" y="27904"/>
                </a:lnTo>
                <a:lnTo>
                  <a:pt x="76898" y="25222"/>
                </a:lnTo>
                <a:lnTo>
                  <a:pt x="109655" y="25222"/>
                </a:lnTo>
                <a:lnTo>
                  <a:pt x="114553" y="6413"/>
                </a:lnTo>
                <a:lnTo>
                  <a:pt x="108366" y="4141"/>
                </a:lnTo>
                <a:lnTo>
                  <a:pt x="99885" y="2078"/>
                </a:lnTo>
                <a:lnTo>
                  <a:pt x="89375" y="578"/>
                </a:lnTo>
                <a:lnTo>
                  <a:pt x="77101" y="0"/>
                </a:lnTo>
                <a:close/>
                <a:moveTo>
                  <a:pt x="118973" y="59080"/>
                </a:moveTo>
                <a:lnTo>
                  <a:pt x="68694" y="59080"/>
                </a:lnTo>
                <a:lnTo>
                  <a:pt x="68694" y="82905"/>
                </a:lnTo>
                <a:lnTo>
                  <a:pt x="89534" y="82905"/>
                </a:lnTo>
                <a:lnTo>
                  <a:pt x="89534" y="111353"/>
                </a:lnTo>
                <a:lnTo>
                  <a:pt x="87121" y="112356"/>
                </a:lnTo>
                <a:lnTo>
                  <a:pt x="81521" y="113157"/>
                </a:lnTo>
                <a:lnTo>
                  <a:pt x="118973" y="113157"/>
                </a:lnTo>
                <a:lnTo>
                  <a:pt x="118973" y="59080"/>
                </a:lnTo>
                <a:close/>
                <a:moveTo>
                  <a:pt x="109655" y="25222"/>
                </a:moveTo>
                <a:lnTo>
                  <a:pt x="76898" y="25222"/>
                </a:lnTo>
                <a:lnTo>
                  <a:pt x="86991" y="25652"/>
                </a:lnTo>
                <a:lnTo>
                  <a:pt x="95300" y="26854"/>
                </a:lnTo>
                <a:lnTo>
                  <a:pt x="102219" y="28694"/>
                </a:lnTo>
                <a:lnTo>
                  <a:pt x="108140" y="31038"/>
                </a:lnTo>
                <a:lnTo>
                  <a:pt x="109655" y="25222"/>
                </a:lnTo>
                <a:close/>
              </a:path>
            </a:pathLst>
          </a:custGeom>
          <a:solidFill>
            <a:srgbClr val="ffffff"/>
          </a:solidFill>
          <a:ln>
            <a:noFill/>
          </a:ln>
        </p:spPr>
        <p:style>
          <a:lnRef idx="0"/>
          <a:fillRef idx="0"/>
          <a:effectRef idx="0"/>
          <a:fontRef idx="minor"/>
        </p:style>
      </p:sp>
      <p:sp>
        <p:nvSpPr>
          <p:cNvPr id="762" name="CustomShape 25"/>
          <p:cNvSpPr/>
          <p:nvPr/>
        </p:nvSpPr>
        <p:spPr>
          <a:xfrm>
            <a:off x="3561120" y="696960"/>
            <a:ext cx="111600" cy="99000"/>
          </a:xfrm>
          <a:custGeom>
            <a:avLst/>
            <a:gdLst/>
            <a:ahLst/>
            <a:rect l="l" t="t" r="r" b="b"/>
            <a:pathLst>
              <a:path w="123189" h="135255">
                <a:moveTo>
                  <a:pt x="81114" y="0"/>
                </a:moveTo>
                <a:lnTo>
                  <a:pt x="41059" y="0"/>
                </a:lnTo>
                <a:lnTo>
                  <a:pt x="0" y="134975"/>
                </a:lnTo>
                <a:lnTo>
                  <a:pt x="31445" y="134975"/>
                </a:lnTo>
                <a:lnTo>
                  <a:pt x="41059" y="100342"/>
                </a:lnTo>
                <a:lnTo>
                  <a:pt x="112384" y="100342"/>
                </a:lnTo>
                <a:lnTo>
                  <a:pt x="105264" y="77495"/>
                </a:lnTo>
                <a:lnTo>
                  <a:pt x="45466" y="77495"/>
                </a:lnTo>
                <a:lnTo>
                  <a:pt x="53479" y="48869"/>
                </a:lnTo>
                <a:lnTo>
                  <a:pt x="55114" y="42545"/>
                </a:lnTo>
                <a:lnTo>
                  <a:pt x="56673" y="35845"/>
                </a:lnTo>
                <a:lnTo>
                  <a:pt x="58182" y="29174"/>
                </a:lnTo>
                <a:lnTo>
                  <a:pt x="59690" y="22821"/>
                </a:lnTo>
                <a:lnTo>
                  <a:pt x="88226" y="22821"/>
                </a:lnTo>
                <a:lnTo>
                  <a:pt x="81114" y="0"/>
                </a:lnTo>
                <a:close/>
                <a:moveTo>
                  <a:pt x="112384" y="100342"/>
                </a:moveTo>
                <a:lnTo>
                  <a:pt x="79730" y="100342"/>
                </a:lnTo>
                <a:lnTo>
                  <a:pt x="90131" y="134975"/>
                </a:lnTo>
                <a:lnTo>
                  <a:pt x="123177" y="134975"/>
                </a:lnTo>
                <a:lnTo>
                  <a:pt x="112384" y="100342"/>
                </a:lnTo>
                <a:close/>
                <a:moveTo>
                  <a:pt x="88226" y="22821"/>
                </a:moveTo>
                <a:lnTo>
                  <a:pt x="60096" y="22821"/>
                </a:lnTo>
                <a:lnTo>
                  <a:pt x="63361" y="35921"/>
                </a:lnTo>
                <a:lnTo>
                  <a:pt x="65121" y="42631"/>
                </a:lnTo>
                <a:lnTo>
                  <a:pt x="66890" y="48869"/>
                </a:lnTo>
                <a:lnTo>
                  <a:pt x="75311" y="77495"/>
                </a:lnTo>
                <a:lnTo>
                  <a:pt x="105264" y="77495"/>
                </a:lnTo>
                <a:lnTo>
                  <a:pt x="88226" y="22821"/>
                </a:lnTo>
                <a:close/>
              </a:path>
            </a:pathLst>
          </a:custGeom>
          <a:solidFill>
            <a:srgbClr val="ffffff"/>
          </a:solidFill>
          <a:ln>
            <a:noFill/>
          </a:ln>
        </p:spPr>
        <p:style>
          <a:lnRef idx="0"/>
          <a:fillRef idx="0"/>
          <a:effectRef idx="0"/>
          <a:fontRef idx="minor"/>
        </p:style>
      </p:sp>
      <p:sp>
        <p:nvSpPr>
          <p:cNvPr id="763" name="CustomShape 26"/>
          <p:cNvSpPr/>
          <p:nvPr/>
        </p:nvSpPr>
        <p:spPr>
          <a:xfrm>
            <a:off x="3684600" y="695880"/>
            <a:ext cx="92520" cy="100080"/>
          </a:xfrm>
          <a:custGeom>
            <a:avLst/>
            <a:gdLst/>
            <a:ahLst/>
            <a:rect l="l" t="t" r="r" b="b"/>
            <a:pathLst>
              <a:path w="102235" h="136525">
                <a:moveTo>
                  <a:pt x="40652" y="0"/>
                </a:moveTo>
                <a:lnTo>
                  <a:pt x="28753" y="215"/>
                </a:lnTo>
                <a:lnTo>
                  <a:pt x="17849" y="808"/>
                </a:lnTo>
                <a:lnTo>
                  <a:pt x="8184" y="1698"/>
                </a:lnTo>
                <a:lnTo>
                  <a:pt x="0" y="2806"/>
                </a:lnTo>
                <a:lnTo>
                  <a:pt x="0" y="135991"/>
                </a:lnTo>
                <a:lnTo>
                  <a:pt x="30238" y="135991"/>
                </a:lnTo>
                <a:lnTo>
                  <a:pt x="30238" y="82918"/>
                </a:lnTo>
                <a:lnTo>
                  <a:pt x="84855" y="82918"/>
                </a:lnTo>
                <a:lnTo>
                  <a:pt x="84354" y="81988"/>
                </a:lnTo>
                <a:lnTo>
                  <a:pt x="79401" y="76473"/>
                </a:lnTo>
                <a:lnTo>
                  <a:pt x="73101" y="72707"/>
                </a:lnTo>
                <a:lnTo>
                  <a:pt x="73101" y="72110"/>
                </a:lnTo>
                <a:lnTo>
                  <a:pt x="81728" y="67561"/>
                </a:lnTo>
                <a:lnTo>
                  <a:pt x="88848" y="60883"/>
                </a:lnTo>
                <a:lnTo>
                  <a:pt x="30238" y="60883"/>
                </a:lnTo>
                <a:lnTo>
                  <a:pt x="30238" y="23837"/>
                </a:lnTo>
                <a:lnTo>
                  <a:pt x="32448" y="23240"/>
                </a:lnTo>
                <a:lnTo>
                  <a:pt x="36652" y="22847"/>
                </a:lnTo>
                <a:lnTo>
                  <a:pt x="93787" y="22847"/>
                </a:lnTo>
                <a:lnTo>
                  <a:pt x="93705" y="22586"/>
                </a:lnTo>
                <a:lnTo>
                  <a:pt x="54567" y="587"/>
                </a:lnTo>
                <a:lnTo>
                  <a:pt x="40652" y="0"/>
                </a:lnTo>
                <a:close/>
                <a:moveTo>
                  <a:pt x="84855" y="82918"/>
                </a:moveTo>
                <a:lnTo>
                  <a:pt x="39242" y="82918"/>
                </a:lnTo>
                <a:lnTo>
                  <a:pt x="47509" y="83990"/>
                </a:lnTo>
                <a:lnTo>
                  <a:pt x="53673" y="87426"/>
                </a:lnTo>
                <a:lnTo>
                  <a:pt x="58184" y="94016"/>
                </a:lnTo>
                <a:lnTo>
                  <a:pt x="61493" y="104546"/>
                </a:lnTo>
                <a:lnTo>
                  <a:pt x="64250" y="115910"/>
                </a:lnTo>
                <a:lnTo>
                  <a:pt x="66763" y="125002"/>
                </a:lnTo>
                <a:lnTo>
                  <a:pt x="68944" y="131728"/>
                </a:lnTo>
                <a:lnTo>
                  <a:pt x="70700" y="135991"/>
                </a:lnTo>
                <a:lnTo>
                  <a:pt x="101942" y="135991"/>
                </a:lnTo>
                <a:lnTo>
                  <a:pt x="99739" y="129985"/>
                </a:lnTo>
                <a:lnTo>
                  <a:pt x="97128" y="120692"/>
                </a:lnTo>
                <a:lnTo>
                  <a:pt x="94218" y="109482"/>
                </a:lnTo>
                <a:lnTo>
                  <a:pt x="91122" y="97726"/>
                </a:lnTo>
                <a:lnTo>
                  <a:pt x="88187" y="89116"/>
                </a:lnTo>
                <a:lnTo>
                  <a:pt x="84855" y="82918"/>
                </a:lnTo>
                <a:close/>
                <a:moveTo>
                  <a:pt x="93787" y="22847"/>
                </a:moveTo>
                <a:lnTo>
                  <a:pt x="44056" y="22847"/>
                </a:lnTo>
                <a:lnTo>
                  <a:pt x="53475" y="24038"/>
                </a:lnTo>
                <a:lnTo>
                  <a:pt x="60528" y="27574"/>
                </a:lnTo>
                <a:lnTo>
                  <a:pt x="64951" y="33402"/>
                </a:lnTo>
                <a:lnTo>
                  <a:pt x="66484" y="41465"/>
                </a:lnTo>
                <a:lnTo>
                  <a:pt x="64839" y="49482"/>
                </a:lnTo>
                <a:lnTo>
                  <a:pt x="60078" y="55603"/>
                </a:lnTo>
                <a:lnTo>
                  <a:pt x="52463" y="59510"/>
                </a:lnTo>
                <a:lnTo>
                  <a:pt x="42252" y="60883"/>
                </a:lnTo>
                <a:lnTo>
                  <a:pt x="88848" y="60883"/>
                </a:lnTo>
                <a:lnTo>
                  <a:pt x="89377" y="60386"/>
                </a:lnTo>
                <a:lnTo>
                  <a:pt x="94848" y="50809"/>
                </a:lnTo>
                <a:lnTo>
                  <a:pt x="96939" y="39052"/>
                </a:lnTo>
                <a:lnTo>
                  <a:pt x="96120" y="30276"/>
                </a:lnTo>
                <a:lnTo>
                  <a:pt x="93787" y="22847"/>
                </a:lnTo>
                <a:close/>
              </a:path>
            </a:pathLst>
          </a:custGeom>
          <a:solidFill>
            <a:srgbClr val="ffffff"/>
          </a:solidFill>
          <a:ln>
            <a:noFill/>
          </a:ln>
        </p:spPr>
        <p:style>
          <a:lnRef idx="0"/>
          <a:fillRef idx="0"/>
          <a:effectRef idx="0"/>
          <a:fontRef idx="minor"/>
        </p:style>
      </p:sp>
      <p:sp>
        <p:nvSpPr>
          <p:cNvPr id="764" name="CustomShape 27"/>
          <p:cNvSpPr/>
          <p:nvPr/>
        </p:nvSpPr>
        <p:spPr>
          <a:xfrm>
            <a:off x="3811320" y="696960"/>
            <a:ext cx="199800" cy="99000"/>
          </a:xfrm>
          <a:prstGeom prst="rect">
            <a:avLst/>
          </a:prstGeom>
          <a:blipFill rotWithShape="0">
            <a:blip r:embed="rId4"/>
            <a:stretch>
              <a:fillRect/>
            </a:stretch>
          </a:blipFill>
          <a:ln>
            <a:noFill/>
          </a:ln>
        </p:spPr>
        <p:style>
          <a:lnRef idx="0"/>
          <a:fillRef idx="0"/>
          <a:effectRef idx="0"/>
          <a:fontRef idx="minor"/>
        </p:style>
      </p:sp>
      <p:sp>
        <p:nvSpPr>
          <p:cNvPr id="765" name="CustomShape 28"/>
          <p:cNvSpPr/>
          <p:nvPr/>
        </p:nvSpPr>
        <p:spPr>
          <a:xfrm>
            <a:off x="4056120" y="777240"/>
            <a:ext cx="76320" cy="18360"/>
          </a:xfrm>
          <a:custGeom>
            <a:avLst/>
            <a:gdLst/>
            <a:ahLst/>
            <a:rect l="l" t="t" r="r" b="b"/>
            <a:pathLst>
              <a:path w="84454" h="25400">
                <a:moveTo>
                  <a:pt x="0" y="25399"/>
                </a:moveTo>
                <a:lnTo>
                  <a:pt x="84124" y="25399"/>
                </a:lnTo>
                <a:lnTo>
                  <a:pt x="84124" y="0"/>
                </a:lnTo>
                <a:lnTo>
                  <a:pt x="0" y="0"/>
                </a:lnTo>
                <a:lnTo>
                  <a:pt x="0" y="25399"/>
                </a:lnTo>
                <a:close/>
              </a:path>
            </a:pathLst>
          </a:custGeom>
          <a:solidFill>
            <a:srgbClr val="ffffff"/>
          </a:solidFill>
          <a:ln>
            <a:noFill/>
          </a:ln>
        </p:spPr>
        <p:style>
          <a:lnRef idx="0"/>
          <a:fillRef idx="0"/>
          <a:effectRef idx="0"/>
          <a:fontRef idx="minor"/>
        </p:style>
      </p:sp>
      <p:sp>
        <p:nvSpPr>
          <p:cNvPr id="766" name="CustomShape 29"/>
          <p:cNvSpPr/>
          <p:nvPr/>
        </p:nvSpPr>
        <p:spPr>
          <a:xfrm>
            <a:off x="4069800" y="696960"/>
            <a:ext cx="360" cy="79920"/>
          </a:xfrm>
          <a:custGeom>
            <a:avLst/>
            <a:gdLst/>
            <a:ahLst/>
            <a:rect l="l" t="t" r="r" b="b"/>
            <a:pathLst>
              <a:path w="0" h="109219">
                <a:moveTo>
                  <a:pt x="0" y="0"/>
                </a:moveTo>
                <a:lnTo>
                  <a:pt x="0" y="109220"/>
                </a:lnTo>
              </a:path>
            </a:pathLst>
          </a:custGeom>
          <a:noFill/>
          <a:ln w="30600">
            <a:solidFill>
              <a:srgbClr val="ffffff"/>
            </a:solidFill>
            <a:round/>
          </a:ln>
        </p:spPr>
        <p:style>
          <a:lnRef idx="0"/>
          <a:fillRef idx="0"/>
          <a:effectRef idx="0"/>
          <a:fontRef idx="minor"/>
        </p:style>
      </p:sp>
      <p:sp>
        <p:nvSpPr>
          <p:cNvPr id="767" name="CustomShape 30"/>
          <p:cNvSpPr/>
          <p:nvPr/>
        </p:nvSpPr>
        <p:spPr>
          <a:xfrm>
            <a:off x="4138560" y="696960"/>
            <a:ext cx="100080" cy="100800"/>
          </a:xfrm>
          <a:custGeom>
            <a:avLst/>
            <a:gdLst/>
            <a:ahLst/>
            <a:rect l="l" t="t" r="r" b="b"/>
            <a:pathLst>
              <a:path w="110489" h="137794">
                <a:moveTo>
                  <a:pt x="30441" y="0"/>
                </a:moveTo>
                <a:lnTo>
                  <a:pt x="0" y="0"/>
                </a:lnTo>
                <a:lnTo>
                  <a:pt x="53" y="75691"/>
                </a:lnTo>
                <a:lnTo>
                  <a:pt x="3629" y="103038"/>
                </a:lnTo>
                <a:lnTo>
                  <a:pt x="14170" y="122302"/>
                </a:lnTo>
                <a:lnTo>
                  <a:pt x="31096" y="133530"/>
                </a:lnTo>
                <a:lnTo>
                  <a:pt x="53886" y="137172"/>
                </a:lnTo>
                <a:lnTo>
                  <a:pt x="77539" y="133424"/>
                </a:lnTo>
                <a:lnTo>
                  <a:pt x="95227" y="122053"/>
                </a:lnTo>
                <a:lnTo>
                  <a:pt x="100610" y="112737"/>
                </a:lnTo>
                <a:lnTo>
                  <a:pt x="54876" y="112737"/>
                </a:lnTo>
                <a:lnTo>
                  <a:pt x="44549" y="110526"/>
                </a:lnTo>
                <a:lnTo>
                  <a:pt x="36872" y="103903"/>
                </a:lnTo>
                <a:lnTo>
                  <a:pt x="32089" y="92887"/>
                </a:lnTo>
                <a:lnTo>
                  <a:pt x="30441" y="77495"/>
                </a:lnTo>
                <a:lnTo>
                  <a:pt x="30441" y="0"/>
                </a:lnTo>
                <a:close/>
                <a:moveTo>
                  <a:pt x="110147" y="0"/>
                </a:moveTo>
                <a:lnTo>
                  <a:pt x="79705" y="0"/>
                </a:lnTo>
                <a:lnTo>
                  <a:pt x="79705" y="77495"/>
                </a:lnTo>
                <a:lnTo>
                  <a:pt x="78079" y="93139"/>
                </a:lnTo>
                <a:lnTo>
                  <a:pt x="73301" y="104127"/>
                </a:lnTo>
                <a:lnTo>
                  <a:pt x="65517" y="110610"/>
                </a:lnTo>
                <a:lnTo>
                  <a:pt x="54876" y="112737"/>
                </a:lnTo>
                <a:lnTo>
                  <a:pt x="100610" y="112737"/>
                </a:lnTo>
                <a:lnTo>
                  <a:pt x="106310" y="102871"/>
                </a:lnTo>
                <a:lnTo>
                  <a:pt x="110147" y="75692"/>
                </a:lnTo>
                <a:lnTo>
                  <a:pt x="110147" y="0"/>
                </a:lnTo>
                <a:close/>
              </a:path>
            </a:pathLst>
          </a:custGeom>
          <a:solidFill>
            <a:srgbClr val="ffffff"/>
          </a:solidFill>
          <a:ln>
            <a:noFill/>
          </a:ln>
        </p:spPr>
        <p:style>
          <a:lnRef idx="0"/>
          <a:fillRef idx="0"/>
          <a:effectRef idx="0"/>
          <a:fontRef idx="minor"/>
        </p:style>
      </p:sp>
      <p:sp>
        <p:nvSpPr>
          <p:cNvPr id="768" name="CustomShape 31"/>
          <p:cNvSpPr/>
          <p:nvPr/>
        </p:nvSpPr>
        <p:spPr>
          <a:xfrm>
            <a:off x="4252680" y="695880"/>
            <a:ext cx="108000" cy="100800"/>
          </a:xfrm>
          <a:custGeom>
            <a:avLst/>
            <a:gdLst/>
            <a:ahLst/>
            <a:rect l="l" t="t" r="r" b="b"/>
            <a:pathLst>
              <a:path w="119379" h="137794">
                <a:moveTo>
                  <a:pt x="77101" y="0"/>
                </a:moveTo>
                <a:lnTo>
                  <a:pt x="46416" y="4707"/>
                </a:lnTo>
                <a:lnTo>
                  <a:pt x="22034" y="18427"/>
                </a:lnTo>
                <a:lnTo>
                  <a:pt x="5910" y="40558"/>
                </a:lnTo>
                <a:lnTo>
                  <a:pt x="0" y="70497"/>
                </a:lnTo>
                <a:lnTo>
                  <a:pt x="1254" y="84897"/>
                </a:lnTo>
                <a:lnTo>
                  <a:pt x="19024" y="119761"/>
                </a:lnTo>
                <a:lnTo>
                  <a:pt x="56677" y="136638"/>
                </a:lnTo>
                <a:lnTo>
                  <a:pt x="73901" y="137795"/>
                </a:lnTo>
                <a:lnTo>
                  <a:pt x="87135" y="137056"/>
                </a:lnTo>
                <a:lnTo>
                  <a:pt x="99585" y="135189"/>
                </a:lnTo>
                <a:lnTo>
                  <a:pt x="110461" y="132721"/>
                </a:lnTo>
                <a:lnTo>
                  <a:pt x="118973" y="130175"/>
                </a:lnTo>
                <a:lnTo>
                  <a:pt x="118973" y="113157"/>
                </a:lnTo>
                <a:lnTo>
                  <a:pt x="74714" y="113157"/>
                </a:lnTo>
                <a:lnTo>
                  <a:pt x="57480" y="110184"/>
                </a:lnTo>
                <a:lnTo>
                  <a:pt x="43986" y="101542"/>
                </a:lnTo>
                <a:lnTo>
                  <a:pt x="35187" y="87643"/>
                </a:lnTo>
                <a:lnTo>
                  <a:pt x="32042" y="68897"/>
                </a:lnTo>
                <a:lnTo>
                  <a:pt x="35477" y="49648"/>
                </a:lnTo>
                <a:lnTo>
                  <a:pt x="44940" y="36015"/>
                </a:lnTo>
                <a:lnTo>
                  <a:pt x="59168" y="27904"/>
                </a:lnTo>
                <a:lnTo>
                  <a:pt x="76898" y="25222"/>
                </a:lnTo>
                <a:lnTo>
                  <a:pt x="109655" y="25222"/>
                </a:lnTo>
                <a:lnTo>
                  <a:pt x="114553" y="6413"/>
                </a:lnTo>
                <a:lnTo>
                  <a:pt x="108366" y="4141"/>
                </a:lnTo>
                <a:lnTo>
                  <a:pt x="99885" y="2078"/>
                </a:lnTo>
                <a:lnTo>
                  <a:pt x="89375" y="578"/>
                </a:lnTo>
                <a:lnTo>
                  <a:pt x="77101" y="0"/>
                </a:lnTo>
                <a:close/>
                <a:moveTo>
                  <a:pt x="118973" y="59080"/>
                </a:moveTo>
                <a:lnTo>
                  <a:pt x="68706" y="59080"/>
                </a:lnTo>
                <a:lnTo>
                  <a:pt x="68706" y="82905"/>
                </a:lnTo>
                <a:lnTo>
                  <a:pt x="89534" y="82905"/>
                </a:lnTo>
                <a:lnTo>
                  <a:pt x="89534" y="111353"/>
                </a:lnTo>
                <a:lnTo>
                  <a:pt x="87121" y="112356"/>
                </a:lnTo>
                <a:lnTo>
                  <a:pt x="81521" y="113157"/>
                </a:lnTo>
                <a:lnTo>
                  <a:pt x="118973" y="113157"/>
                </a:lnTo>
                <a:lnTo>
                  <a:pt x="118973" y="59080"/>
                </a:lnTo>
                <a:close/>
                <a:moveTo>
                  <a:pt x="109655" y="25222"/>
                </a:moveTo>
                <a:lnTo>
                  <a:pt x="76898" y="25222"/>
                </a:lnTo>
                <a:lnTo>
                  <a:pt x="86991" y="25652"/>
                </a:lnTo>
                <a:lnTo>
                  <a:pt x="95300" y="26854"/>
                </a:lnTo>
                <a:lnTo>
                  <a:pt x="102219" y="28694"/>
                </a:lnTo>
                <a:lnTo>
                  <a:pt x="108140" y="31038"/>
                </a:lnTo>
                <a:lnTo>
                  <a:pt x="109655" y="25222"/>
                </a:lnTo>
                <a:close/>
              </a:path>
            </a:pathLst>
          </a:custGeom>
          <a:solidFill>
            <a:srgbClr val="ffffff"/>
          </a:solidFill>
          <a:ln>
            <a:noFill/>
          </a:ln>
        </p:spPr>
        <p:style>
          <a:lnRef idx="0"/>
          <a:fillRef idx="0"/>
          <a:effectRef idx="0"/>
          <a:fontRef idx="minor"/>
        </p:style>
      </p:sp>
      <p:sp>
        <p:nvSpPr>
          <p:cNvPr id="769" name="CustomShape 32"/>
          <p:cNvSpPr/>
          <p:nvPr/>
        </p:nvSpPr>
        <p:spPr>
          <a:xfrm>
            <a:off x="4369320" y="696960"/>
            <a:ext cx="111600" cy="99000"/>
          </a:xfrm>
          <a:custGeom>
            <a:avLst/>
            <a:gdLst/>
            <a:ahLst/>
            <a:rect l="l" t="t" r="r" b="b"/>
            <a:pathLst>
              <a:path w="123189" h="135255">
                <a:moveTo>
                  <a:pt x="81127" y="0"/>
                </a:moveTo>
                <a:lnTo>
                  <a:pt x="41071" y="0"/>
                </a:lnTo>
                <a:lnTo>
                  <a:pt x="0" y="134975"/>
                </a:lnTo>
                <a:lnTo>
                  <a:pt x="31445" y="134975"/>
                </a:lnTo>
                <a:lnTo>
                  <a:pt x="41071" y="100342"/>
                </a:lnTo>
                <a:lnTo>
                  <a:pt x="112387" y="100342"/>
                </a:lnTo>
                <a:lnTo>
                  <a:pt x="105270" y="77495"/>
                </a:lnTo>
                <a:lnTo>
                  <a:pt x="45466" y="77495"/>
                </a:lnTo>
                <a:lnTo>
                  <a:pt x="53479" y="48869"/>
                </a:lnTo>
                <a:lnTo>
                  <a:pt x="55114" y="42545"/>
                </a:lnTo>
                <a:lnTo>
                  <a:pt x="56675" y="35845"/>
                </a:lnTo>
                <a:lnTo>
                  <a:pt x="58187" y="29174"/>
                </a:lnTo>
                <a:lnTo>
                  <a:pt x="59702" y="22821"/>
                </a:lnTo>
                <a:lnTo>
                  <a:pt x="88237" y="22821"/>
                </a:lnTo>
                <a:lnTo>
                  <a:pt x="81127" y="0"/>
                </a:lnTo>
                <a:close/>
                <a:moveTo>
                  <a:pt x="112387" y="100342"/>
                </a:moveTo>
                <a:lnTo>
                  <a:pt x="79717" y="100342"/>
                </a:lnTo>
                <a:lnTo>
                  <a:pt x="90131" y="134975"/>
                </a:lnTo>
                <a:lnTo>
                  <a:pt x="123177" y="134975"/>
                </a:lnTo>
                <a:lnTo>
                  <a:pt x="112387" y="100342"/>
                </a:lnTo>
                <a:close/>
                <a:moveTo>
                  <a:pt x="88237" y="22821"/>
                </a:moveTo>
                <a:lnTo>
                  <a:pt x="60096" y="22821"/>
                </a:lnTo>
                <a:lnTo>
                  <a:pt x="63362" y="35921"/>
                </a:lnTo>
                <a:lnTo>
                  <a:pt x="65126" y="42631"/>
                </a:lnTo>
                <a:lnTo>
                  <a:pt x="66903" y="48869"/>
                </a:lnTo>
                <a:lnTo>
                  <a:pt x="75311" y="77495"/>
                </a:lnTo>
                <a:lnTo>
                  <a:pt x="105270" y="77495"/>
                </a:lnTo>
                <a:lnTo>
                  <a:pt x="88237" y="22821"/>
                </a:lnTo>
                <a:close/>
              </a:path>
            </a:pathLst>
          </a:custGeom>
          <a:solidFill>
            <a:srgbClr val="ffffff"/>
          </a:solidFill>
          <a:ln>
            <a:noFill/>
          </a:ln>
        </p:spPr>
        <p:style>
          <a:lnRef idx="0"/>
          <a:fillRef idx="0"/>
          <a:effectRef idx="0"/>
          <a:fontRef idx="minor"/>
        </p:style>
      </p:sp>
      <p:sp>
        <p:nvSpPr>
          <p:cNvPr id="770" name="CustomShape 33"/>
          <p:cNvSpPr/>
          <p:nvPr/>
        </p:nvSpPr>
        <p:spPr>
          <a:xfrm>
            <a:off x="4492800" y="695880"/>
            <a:ext cx="92520" cy="100080"/>
          </a:xfrm>
          <a:custGeom>
            <a:avLst/>
            <a:gdLst/>
            <a:ahLst/>
            <a:rect l="l" t="t" r="r" b="b"/>
            <a:pathLst>
              <a:path w="102235" h="136525">
                <a:moveTo>
                  <a:pt x="40665" y="0"/>
                </a:moveTo>
                <a:lnTo>
                  <a:pt x="28758" y="215"/>
                </a:lnTo>
                <a:lnTo>
                  <a:pt x="17851" y="808"/>
                </a:lnTo>
                <a:lnTo>
                  <a:pt x="8184" y="1698"/>
                </a:lnTo>
                <a:lnTo>
                  <a:pt x="0" y="2806"/>
                </a:lnTo>
                <a:lnTo>
                  <a:pt x="0" y="135991"/>
                </a:lnTo>
                <a:lnTo>
                  <a:pt x="30238" y="135991"/>
                </a:lnTo>
                <a:lnTo>
                  <a:pt x="30238" y="82918"/>
                </a:lnTo>
                <a:lnTo>
                  <a:pt x="84859" y="82918"/>
                </a:lnTo>
                <a:lnTo>
                  <a:pt x="84359" y="81988"/>
                </a:lnTo>
                <a:lnTo>
                  <a:pt x="79406" y="76473"/>
                </a:lnTo>
                <a:lnTo>
                  <a:pt x="73101" y="72707"/>
                </a:lnTo>
                <a:lnTo>
                  <a:pt x="73101" y="72110"/>
                </a:lnTo>
                <a:lnTo>
                  <a:pt x="81728" y="67561"/>
                </a:lnTo>
                <a:lnTo>
                  <a:pt x="88848" y="60883"/>
                </a:lnTo>
                <a:lnTo>
                  <a:pt x="30238" y="60883"/>
                </a:lnTo>
                <a:lnTo>
                  <a:pt x="30238" y="23837"/>
                </a:lnTo>
                <a:lnTo>
                  <a:pt x="32448" y="23240"/>
                </a:lnTo>
                <a:lnTo>
                  <a:pt x="36652" y="22847"/>
                </a:lnTo>
                <a:lnTo>
                  <a:pt x="93787" y="22847"/>
                </a:lnTo>
                <a:lnTo>
                  <a:pt x="93705" y="22586"/>
                </a:lnTo>
                <a:lnTo>
                  <a:pt x="54574" y="587"/>
                </a:lnTo>
                <a:lnTo>
                  <a:pt x="40665" y="0"/>
                </a:lnTo>
                <a:close/>
                <a:moveTo>
                  <a:pt x="84859" y="82918"/>
                </a:moveTo>
                <a:lnTo>
                  <a:pt x="39242" y="82918"/>
                </a:lnTo>
                <a:lnTo>
                  <a:pt x="47509" y="83990"/>
                </a:lnTo>
                <a:lnTo>
                  <a:pt x="53673" y="87426"/>
                </a:lnTo>
                <a:lnTo>
                  <a:pt x="58184" y="94016"/>
                </a:lnTo>
                <a:lnTo>
                  <a:pt x="61493" y="104546"/>
                </a:lnTo>
                <a:lnTo>
                  <a:pt x="64255" y="115910"/>
                </a:lnTo>
                <a:lnTo>
                  <a:pt x="66768" y="125002"/>
                </a:lnTo>
                <a:lnTo>
                  <a:pt x="68946" y="131728"/>
                </a:lnTo>
                <a:lnTo>
                  <a:pt x="70700" y="135991"/>
                </a:lnTo>
                <a:lnTo>
                  <a:pt x="101942" y="135991"/>
                </a:lnTo>
                <a:lnTo>
                  <a:pt x="99745" y="129985"/>
                </a:lnTo>
                <a:lnTo>
                  <a:pt x="97132" y="120692"/>
                </a:lnTo>
                <a:lnTo>
                  <a:pt x="94220" y="109482"/>
                </a:lnTo>
                <a:lnTo>
                  <a:pt x="91122" y="97726"/>
                </a:lnTo>
                <a:lnTo>
                  <a:pt x="88188" y="89116"/>
                </a:lnTo>
                <a:lnTo>
                  <a:pt x="84859" y="82918"/>
                </a:lnTo>
                <a:close/>
                <a:moveTo>
                  <a:pt x="93787" y="22847"/>
                </a:moveTo>
                <a:lnTo>
                  <a:pt x="44056" y="22847"/>
                </a:lnTo>
                <a:lnTo>
                  <a:pt x="53475" y="24038"/>
                </a:lnTo>
                <a:lnTo>
                  <a:pt x="60528" y="27574"/>
                </a:lnTo>
                <a:lnTo>
                  <a:pt x="64951" y="33402"/>
                </a:lnTo>
                <a:lnTo>
                  <a:pt x="66484" y="41465"/>
                </a:lnTo>
                <a:lnTo>
                  <a:pt x="64839" y="49482"/>
                </a:lnTo>
                <a:lnTo>
                  <a:pt x="60078" y="55603"/>
                </a:lnTo>
                <a:lnTo>
                  <a:pt x="52463" y="59510"/>
                </a:lnTo>
                <a:lnTo>
                  <a:pt x="42252" y="60883"/>
                </a:lnTo>
                <a:lnTo>
                  <a:pt x="88848" y="60883"/>
                </a:lnTo>
                <a:lnTo>
                  <a:pt x="89377" y="60386"/>
                </a:lnTo>
                <a:lnTo>
                  <a:pt x="94848" y="50809"/>
                </a:lnTo>
                <a:lnTo>
                  <a:pt x="96939" y="39052"/>
                </a:lnTo>
                <a:lnTo>
                  <a:pt x="96120" y="30276"/>
                </a:lnTo>
                <a:lnTo>
                  <a:pt x="93787" y="22847"/>
                </a:lnTo>
                <a:close/>
              </a:path>
            </a:pathLst>
          </a:custGeom>
          <a:solidFill>
            <a:srgbClr val="ffffff"/>
          </a:solidFill>
          <a:ln>
            <a:noFill/>
          </a:ln>
        </p:spPr>
        <p:style>
          <a:lnRef idx="0"/>
          <a:fillRef idx="0"/>
          <a:effectRef idx="0"/>
          <a:fontRef idx="minor"/>
        </p:style>
      </p:sp>
      <p:sp>
        <p:nvSpPr>
          <p:cNvPr id="771" name="CustomShape 34"/>
          <p:cNvSpPr/>
          <p:nvPr/>
        </p:nvSpPr>
        <p:spPr>
          <a:xfrm>
            <a:off x="4628520" y="695880"/>
            <a:ext cx="200160" cy="100800"/>
          </a:xfrm>
          <a:prstGeom prst="rect">
            <a:avLst/>
          </a:prstGeom>
          <a:blipFill rotWithShape="0">
            <a:blip r:embed="rId5"/>
            <a:stretch>
              <a:fillRect/>
            </a:stretch>
          </a:blipFill>
          <a:ln>
            <a:noFill/>
          </a:ln>
        </p:spPr>
        <p:style>
          <a:lnRef idx="0"/>
          <a:fillRef idx="0"/>
          <a:effectRef idx="0"/>
          <a:fontRef idx="minor"/>
        </p:style>
      </p:sp>
      <p:sp>
        <p:nvSpPr>
          <p:cNvPr id="772" name="CustomShape 35"/>
          <p:cNvSpPr/>
          <p:nvPr/>
        </p:nvSpPr>
        <p:spPr>
          <a:xfrm>
            <a:off x="1988640" y="924480"/>
            <a:ext cx="360" cy="106920"/>
          </a:xfrm>
          <a:custGeom>
            <a:avLst/>
            <a:gdLst/>
            <a:ahLst/>
            <a:rect l="l" t="t" r="r" b="b"/>
            <a:pathLst>
              <a:path w="0" h="146050">
                <a:moveTo>
                  <a:pt x="0" y="0"/>
                </a:moveTo>
                <a:lnTo>
                  <a:pt x="0" y="145796"/>
                </a:lnTo>
              </a:path>
            </a:pathLst>
          </a:custGeom>
          <a:noFill/>
          <a:ln w="40680">
            <a:solidFill>
              <a:srgbClr val="ffffff"/>
            </a:solidFill>
            <a:round/>
          </a:ln>
        </p:spPr>
        <p:style>
          <a:lnRef idx="0"/>
          <a:fillRef idx="0"/>
          <a:effectRef idx="0"/>
          <a:fontRef idx="minor"/>
        </p:style>
      </p:sp>
      <p:sp>
        <p:nvSpPr>
          <p:cNvPr id="773" name="CustomShape 36"/>
          <p:cNvSpPr/>
          <p:nvPr/>
        </p:nvSpPr>
        <p:spPr>
          <a:xfrm>
            <a:off x="1926000" y="911880"/>
            <a:ext cx="125640" cy="360"/>
          </a:xfrm>
          <a:custGeom>
            <a:avLst/>
            <a:gdLst/>
            <a:ahLst/>
            <a:rect l="l" t="t" r="r" b="b"/>
            <a:pathLst>
              <a:path w="138430" h="0">
                <a:moveTo>
                  <a:pt x="0" y="0"/>
                </a:moveTo>
                <a:lnTo>
                  <a:pt x="138302" y="0"/>
                </a:lnTo>
              </a:path>
            </a:pathLst>
          </a:custGeom>
          <a:noFill/>
          <a:ln w="34200">
            <a:solidFill>
              <a:srgbClr val="ffffff"/>
            </a:solidFill>
            <a:round/>
          </a:ln>
        </p:spPr>
        <p:style>
          <a:lnRef idx="0"/>
          <a:fillRef idx="0"/>
          <a:effectRef idx="0"/>
          <a:fontRef idx="minor"/>
        </p:style>
      </p:sp>
      <p:sp>
        <p:nvSpPr>
          <p:cNvPr id="774" name="CustomShape 37"/>
          <p:cNvSpPr/>
          <p:nvPr/>
        </p:nvSpPr>
        <p:spPr>
          <a:xfrm>
            <a:off x="2065320" y="898200"/>
            <a:ext cx="123840" cy="133200"/>
          </a:xfrm>
          <a:custGeom>
            <a:avLst/>
            <a:gdLst/>
            <a:ahLst/>
            <a:rect l="l" t="t" r="r" b="b"/>
            <a:pathLst>
              <a:path w="136525" h="181609">
                <a:moveTo>
                  <a:pt x="54216" y="0"/>
                </a:moveTo>
                <a:lnTo>
                  <a:pt x="38347" y="283"/>
                </a:lnTo>
                <a:lnTo>
                  <a:pt x="23802" y="1068"/>
                </a:lnTo>
                <a:lnTo>
                  <a:pt x="10910" y="2255"/>
                </a:lnTo>
                <a:lnTo>
                  <a:pt x="0" y="3746"/>
                </a:lnTo>
                <a:lnTo>
                  <a:pt x="0" y="181330"/>
                </a:lnTo>
                <a:lnTo>
                  <a:pt x="40322" y="181330"/>
                </a:lnTo>
                <a:lnTo>
                  <a:pt x="40322" y="110566"/>
                </a:lnTo>
                <a:lnTo>
                  <a:pt x="113164" y="110566"/>
                </a:lnTo>
                <a:lnTo>
                  <a:pt x="112493" y="109316"/>
                </a:lnTo>
                <a:lnTo>
                  <a:pt x="105883" y="101962"/>
                </a:lnTo>
                <a:lnTo>
                  <a:pt x="97472" y="96939"/>
                </a:lnTo>
                <a:lnTo>
                  <a:pt x="97472" y="96139"/>
                </a:lnTo>
                <a:lnTo>
                  <a:pt x="108973" y="90076"/>
                </a:lnTo>
                <a:lnTo>
                  <a:pt x="118444" y="81191"/>
                </a:lnTo>
                <a:lnTo>
                  <a:pt x="40322" y="81191"/>
                </a:lnTo>
                <a:lnTo>
                  <a:pt x="40322" y="31775"/>
                </a:lnTo>
                <a:lnTo>
                  <a:pt x="43268" y="30988"/>
                </a:lnTo>
                <a:lnTo>
                  <a:pt x="48882" y="30441"/>
                </a:lnTo>
                <a:lnTo>
                  <a:pt x="125043" y="30441"/>
                </a:lnTo>
                <a:lnTo>
                  <a:pt x="124941" y="30114"/>
                </a:lnTo>
                <a:lnTo>
                  <a:pt x="88525" y="3275"/>
                </a:lnTo>
                <a:lnTo>
                  <a:pt x="72771" y="785"/>
                </a:lnTo>
                <a:lnTo>
                  <a:pt x="54216" y="0"/>
                </a:lnTo>
                <a:close/>
                <a:moveTo>
                  <a:pt x="113164" y="110566"/>
                </a:moveTo>
                <a:lnTo>
                  <a:pt x="52349" y="110566"/>
                </a:lnTo>
                <a:lnTo>
                  <a:pt x="63360" y="111984"/>
                </a:lnTo>
                <a:lnTo>
                  <a:pt x="71569" y="116560"/>
                </a:lnTo>
                <a:lnTo>
                  <a:pt x="77575" y="125346"/>
                </a:lnTo>
                <a:lnTo>
                  <a:pt x="81978" y="139395"/>
                </a:lnTo>
                <a:lnTo>
                  <a:pt x="85665" y="154545"/>
                </a:lnTo>
                <a:lnTo>
                  <a:pt x="89023" y="166668"/>
                </a:lnTo>
                <a:lnTo>
                  <a:pt x="91929" y="175639"/>
                </a:lnTo>
                <a:lnTo>
                  <a:pt x="94259" y="181330"/>
                </a:lnTo>
                <a:lnTo>
                  <a:pt x="135928" y="181330"/>
                </a:lnTo>
                <a:lnTo>
                  <a:pt x="133000" y="173318"/>
                </a:lnTo>
                <a:lnTo>
                  <a:pt x="129520" y="160923"/>
                </a:lnTo>
                <a:lnTo>
                  <a:pt x="125641" y="145977"/>
                </a:lnTo>
                <a:lnTo>
                  <a:pt x="121513" y="130314"/>
                </a:lnTo>
                <a:lnTo>
                  <a:pt x="117603" y="118825"/>
                </a:lnTo>
                <a:lnTo>
                  <a:pt x="113164" y="110566"/>
                </a:lnTo>
                <a:close/>
                <a:moveTo>
                  <a:pt x="125043" y="30441"/>
                </a:moveTo>
                <a:lnTo>
                  <a:pt x="58750" y="30441"/>
                </a:lnTo>
                <a:lnTo>
                  <a:pt x="71315" y="32033"/>
                </a:lnTo>
                <a:lnTo>
                  <a:pt x="80719" y="36756"/>
                </a:lnTo>
                <a:lnTo>
                  <a:pt x="86616" y="44532"/>
                </a:lnTo>
                <a:lnTo>
                  <a:pt x="88658" y="55283"/>
                </a:lnTo>
                <a:lnTo>
                  <a:pt x="86462" y="65980"/>
                </a:lnTo>
                <a:lnTo>
                  <a:pt x="80110" y="74147"/>
                </a:lnTo>
                <a:lnTo>
                  <a:pt x="69954" y="79359"/>
                </a:lnTo>
                <a:lnTo>
                  <a:pt x="56349" y="81191"/>
                </a:lnTo>
                <a:lnTo>
                  <a:pt x="118444" y="81191"/>
                </a:lnTo>
                <a:lnTo>
                  <a:pt x="119170" y="80510"/>
                </a:lnTo>
                <a:lnTo>
                  <a:pt x="126461" y="67740"/>
                </a:lnTo>
                <a:lnTo>
                  <a:pt x="129247" y="52070"/>
                </a:lnTo>
                <a:lnTo>
                  <a:pt x="128158" y="40367"/>
                </a:lnTo>
                <a:lnTo>
                  <a:pt x="125043" y="30441"/>
                </a:lnTo>
                <a:close/>
              </a:path>
            </a:pathLst>
          </a:custGeom>
          <a:solidFill>
            <a:srgbClr val="ffffff"/>
          </a:solidFill>
          <a:ln>
            <a:noFill/>
          </a:ln>
        </p:spPr>
        <p:style>
          <a:lnRef idx="0"/>
          <a:fillRef idx="0"/>
          <a:effectRef idx="0"/>
          <a:fontRef idx="minor"/>
        </p:style>
      </p:sp>
      <p:sp>
        <p:nvSpPr>
          <p:cNvPr id="775" name="CustomShape 38"/>
          <p:cNvSpPr/>
          <p:nvPr/>
        </p:nvSpPr>
        <p:spPr>
          <a:xfrm>
            <a:off x="2193840" y="899280"/>
            <a:ext cx="149040" cy="132120"/>
          </a:xfrm>
          <a:custGeom>
            <a:avLst/>
            <a:gdLst/>
            <a:ahLst/>
            <a:rect l="l" t="t" r="r" b="b"/>
            <a:pathLst>
              <a:path w="164464" h="180340">
                <a:moveTo>
                  <a:pt x="108140" y="0"/>
                </a:moveTo>
                <a:lnTo>
                  <a:pt x="54737" y="0"/>
                </a:lnTo>
                <a:lnTo>
                  <a:pt x="0" y="179984"/>
                </a:lnTo>
                <a:lnTo>
                  <a:pt x="41922" y="179984"/>
                </a:lnTo>
                <a:lnTo>
                  <a:pt x="54737" y="133769"/>
                </a:lnTo>
                <a:lnTo>
                  <a:pt x="149813" y="133769"/>
                </a:lnTo>
                <a:lnTo>
                  <a:pt x="140333" y="103339"/>
                </a:lnTo>
                <a:lnTo>
                  <a:pt x="60604" y="103339"/>
                </a:lnTo>
                <a:lnTo>
                  <a:pt x="71297" y="65163"/>
                </a:lnTo>
                <a:lnTo>
                  <a:pt x="73474" y="56730"/>
                </a:lnTo>
                <a:lnTo>
                  <a:pt x="75550" y="47802"/>
                </a:lnTo>
                <a:lnTo>
                  <a:pt x="77568" y="38874"/>
                </a:lnTo>
                <a:lnTo>
                  <a:pt x="79565" y="30441"/>
                </a:lnTo>
                <a:lnTo>
                  <a:pt x="117624" y="30441"/>
                </a:lnTo>
                <a:lnTo>
                  <a:pt x="108140" y="0"/>
                </a:lnTo>
                <a:close/>
                <a:moveTo>
                  <a:pt x="149813" y="133769"/>
                </a:moveTo>
                <a:lnTo>
                  <a:pt x="106273" y="133769"/>
                </a:lnTo>
                <a:lnTo>
                  <a:pt x="120167" y="179984"/>
                </a:lnTo>
                <a:lnTo>
                  <a:pt x="164211" y="179984"/>
                </a:lnTo>
                <a:lnTo>
                  <a:pt x="149813" y="133769"/>
                </a:lnTo>
                <a:close/>
                <a:moveTo>
                  <a:pt x="117624" y="30441"/>
                </a:moveTo>
                <a:lnTo>
                  <a:pt x="80098" y="30441"/>
                </a:lnTo>
                <a:lnTo>
                  <a:pt x="82202" y="38913"/>
                </a:lnTo>
                <a:lnTo>
                  <a:pt x="84466" y="47907"/>
                </a:lnTo>
                <a:lnTo>
                  <a:pt x="86818" y="56848"/>
                </a:lnTo>
                <a:lnTo>
                  <a:pt x="89179" y="65163"/>
                </a:lnTo>
                <a:lnTo>
                  <a:pt x="100393" y="103339"/>
                </a:lnTo>
                <a:lnTo>
                  <a:pt x="140333" y="103339"/>
                </a:lnTo>
                <a:lnTo>
                  <a:pt x="117624" y="30441"/>
                </a:lnTo>
                <a:close/>
              </a:path>
            </a:pathLst>
          </a:custGeom>
          <a:solidFill>
            <a:srgbClr val="ffffff"/>
          </a:solidFill>
          <a:ln>
            <a:noFill/>
          </a:ln>
        </p:spPr>
        <p:style>
          <a:lnRef idx="0"/>
          <a:fillRef idx="0"/>
          <a:effectRef idx="0"/>
          <a:fontRef idx="minor"/>
        </p:style>
      </p:sp>
      <p:sp>
        <p:nvSpPr>
          <p:cNvPr id="776" name="CustomShape 39"/>
          <p:cNvSpPr/>
          <p:nvPr/>
        </p:nvSpPr>
        <p:spPr>
          <a:xfrm>
            <a:off x="2358720" y="898200"/>
            <a:ext cx="121320" cy="134640"/>
          </a:xfrm>
          <a:custGeom>
            <a:avLst/>
            <a:gdLst/>
            <a:ahLst/>
            <a:rect l="l" t="t" r="r" b="b"/>
            <a:pathLst>
              <a:path w="133985" h="183515">
                <a:moveTo>
                  <a:pt x="52616" y="0"/>
                </a:moveTo>
                <a:lnTo>
                  <a:pt x="37217" y="321"/>
                </a:lnTo>
                <a:lnTo>
                  <a:pt x="22598" y="1168"/>
                </a:lnTo>
                <a:lnTo>
                  <a:pt x="9833" y="2368"/>
                </a:lnTo>
                <a:lnTo>
                  <a:pt x="0" y="3746"/>
                </a:lnTo>
                <a:lnTo>
                  <a:pt x="0" y="180505"/>
                </a:lnTo>
                <a:lnTo>
                  <a:pt x="7899" y="181491"/>
                </a:lnTo>
                <a:lnTo>
                  <a:pt x="17927" y="182349"/>
                </a:lnTo>
                <a:lnTo>
                  <a:pt x="30005" y="182955"/>
                </a:lnTo>
                <a:lnTo>
                  <a:pt x="44056" y="183184"/>
                </a:lnTo>
                <a:lnTo>
                  <a:pt x="68373" y="182103"/>
                </a:lnTo>
                <a:lnTo>
                  <a:pt x="114820" y="166903"/>
                </a:lnTo>
                <a:lnTo>
                  <a:pt x="126697" y="153009"/>
                </a:lnTo>
                <a:lnTo>
                  <a:pt x="44323" y="153009"/>
                </a:lnTo>
                <a:lnTo>
                  <a:pt x="40322" y="152476"/>
                </a:lnTo>
                <a:lnTo>
                  <a:pt x="40322" y="101739"/>
                </a:lnTo>
                <a:lnTo>
                  <a:pt x="124475" y="101739"/>
                </a:lnTo>
                <a:lnTo>
                  <a:pt x="123343" y="99802"/>
                </a:lnTo>
                <a:lnTo>
                  <a:pt x="112005" y="90294"/>
                </a:lnTo>
                <a:lnTo>
                  <a:pt x="97739" y="84391"/>
                </a:lnTo>
                <a:lnTo>
                  <a:pt x="97739" y="83858"/>
                </a:lnTo>
                <a:lnTo>
                  <a:pt x="110927" y="76832"/>
                </a:lnTo>
                <a:lnTo>
                  <a:pt x="115204" y="72631"/>
                </a:lnTo>
                <a:lnTo>
                  <a:pt x="40322" y="72631"/>
                </a:lnTo>
                <a:lnTo>
                  <a:pt x="40322" y="30708"/>
                </a:lnTo>
                <a:lnTo>
                  <a:pt x="43522" y="30175"/>
                </a:lnTo>
                <a:lnTo>
                  <a:pt x="48602" y="29641"/>
                </a:lnTo>
                <a:lnTo>
                  <a:pt x="123835" y="29641"/>
                </a:lnTo>
                <a:lnTo>
                  <a:pt x="121405" y="24193"/>
                </a:lnTo>
                <a:lnTo>
                  <a:pt x="83623" y="2173"/>
                </a:lnTo>
                <a:lnTo>
                  <a:pt x="69557" y="497"/>
                </a:lnTo>
                <a:lnTo>
                  <a:pt x="52616" y="0"/>
                </a:lnTo>
                <a:close/>
                <a:moveTo>
                  <a:pt x="124475" y="101739"/>
                </a:moveTo>
                <a:lnTo>
                  <a:pt x="54216" y="101739"/>
                </a:lnTo>
                <a:lnTo>
                  <a:pt x="68489" y="103144"/>
                </a:lnTo>
                <a:lnTo>
                  <a:pt x="80116" y="107576"/>
                </a:lnTo>
                <a:lnTo>
                  <a:pt x="87940" y="115364"/>
                </a:lnTo>
                <a:lnTo>
                  <a:pt x="90805" y="126834"/>
                </a:lnTo>
                <a:lnTo>
                  <a:pt x="87969" y="138929"/>
                </a:lnTo>
                <a:lnTo>
                  <a:pt x="80349" y="147037"/>
                </a:lnTo>
                <a:lnTo>
                  <a:pt x="69277" y="151587"/>
                </a:lnTo>
                <a:lnTo>
                  <a:pt x="56083" y="153009"/>
                </a:lnTo>
                <a:lnTo>
                  <a:pt x="126697" y="153009"/>
                </a:lnTo>
                <a:lnTo>
                  <a:pt x="128379" y="150469"/>
                </a:lnTo>
                <a:lnTo>
                  <a:pt x="132181" y="140153"/>
                </a:lnTo>
                <a:lnTo>
                  <a:pt x="133527" y="128435"/>
                </a:lnTo>
                <a:lnTo>
                  <a:pt x="130827" y="112616"/>
                </a:lnTo>
                <a:lnTo>
                  <a:pt x="124475" y="101739"/>
                </a:lnTo>
                <a:close/>
                <a:moveTo>
                  <a:pt x="123835" y="29641"/>
                </a:moveTo>
                <a:lnTo>
                  <a:pt x="57670" y="29641"/>
                </a:lnTo>
                <a:lnTo>
                  <a:pt x="69958" y="30981"/>
                </a:lnTo>
                <a:lnTo>
                  <a:pt x="79013" y="34950"/>
                </a:lnTo>
                <a:lnTo>
                  <a:pt x="84609" y="41471"/>
                </a:lnTo>
                <a:lnTo>
                  <a:pt x="86525" y="50469"/>
                </a:lnTo>
                <a:lnTo>
                  <a:pt x="84433" y="59568"/>
                </a:lnTo>
                <a:lnTo>
                  <a:pt x="78209" y="66560"/>
                </a:lnTo>
                <a:lnTo>
                  <a:pt x="67933" y="71047"/>
                </a:lnTo>
                <a:lnTo>
                  <a:pt x="53682" y="72631"/>
                </a:lnTo>
                <a:lnTo>
                  <a:pt x="115204" y="72631"/>
                </a:lnTo>
                <a:lnTo>
                  <a:pt x="120165" y="67759"/>
                </a:lnTo>
                <a:lnTo>
                  <a:pt x="125601" y="57188"/>
                </a:lnTo>
                <a:lnTo>
                  <a:pt x="127381" y="45669"/>
                </a:lnTo>
                <a:lnTo>
                  <a:pt x="125807" y="34064"/>
                </a:lnTo>
                <a:lnTo>
                  <a:pt x="123835" y="29641"/>
                </a:lnTo>
                <a:close/>
              </a:path>
            </a:pathLst>
          </a:custGeom>
          <a:solidFill>
            <a:srgbClr val="ffffff"/>
          </a:solidFill>
          <a:ln>
            <a:noFill/>
          </a:ln>
        </p:spPr>
        <p:style>
          <a:lnRef idx="0"/>
          <a:fillRef idx="0"/>
          <a:effectRef idx="0"/>
          <a:fontRef idx="minor"/>
        </p:style>
      </p:sp>
      <p:sp>
        <p:nvSpPr>
          <p:cNvPr id="777" name="CustomShape 40"/>
          <p:cNvSpPr/>
          <p:nvPr/>
        </p:nvSpPr>
        <p:spPr>
          <a:xfrm>
            <a:off x="2486520" y="899280"/>
            <a:ext cx="149040" cy="132120"/>
          </a:xfrm>
          <a:custGeom>
            <a:avLst/>
            <a:gdLst/>
            <a:ahLst/>
            <a:rect l="l" t="t" r="r" b="b"/>
            <a:pathLst>
              <a:path w="164464" h="180340">
                <a:moveTo>
                  <a:pt x="108140" y="0"/>
                </a:moveTo>
                <a:lnTo>
                  <a:pt x="54737" y="0"/>
                </a:lnTo>
                <a:lnTo>
                  <a:pt x="0" y="179984"/>
                </a:lnTo>
                <a:lnTo>
                  <a:pt x="41922" y="179984"/>
                </a:lnTo>
                <a:lnTo>
                  <a:pt x="54737" y="133769"/>
                </a:lnTo>
                <a:lnTo>
                  <a:pt x="149813" y="133769"/>
                </a:lnTo>
                <a:lnTo>
                  <a:pt x="140333" y="103339"/>
                </a:lnTo>
                <a:lnTo>
                  <a:pt x="60604" y="103339"/>
                </a:lnTo>
                <a:lnTo>
                  <a:pt x="71297" y="65163"/>
                </a:lnTo>
                <a:lnTo>
                  <a:pt x="73479" y="56730"/>
                </a:lnTo>
                <a:lnTo>
                  <a:pt x="75555" y="47802"/>
                </a:lnTo>
                <a:lnTo>
                  <a:pt x="77561" y="38913"/>
                </a:lnTo>
                <a:lnTo>
                  <a:pt x="79565" y="30441"/>
                </a:lnTo>
                <a:lnTo>
                  <a:pt x="117624" y="30441"/>
                </a:lnTo>
                <a:lnTo>
                  <a:pt x="108140" y="0"/>
                </a:lnTo>
                <a:close/>
                <a:moveTo>
                  <a:pt x="149813" y="133769"/>
                </a:moveTo>
                <a:lnTo>
                  <a:pt x="106273" y="133769"/>
                </a:lnTo>
                <a:lnTo>
                  <a:pt x="120167" y="179984"/>
                </a:lnTo>
                <a:lnTo>
                  <a:pt x="164211" y="179984"/>
                </a:lnTo>
                <a:lnTo>
                  <a:pt x="149813" y="133769"/>
                </a:lnTo>
                <a:close/>
                <a:moveTo>
                  <a:pt x="117624" y="30441"/>
                </a:moveTo>
                <a:lnTo>
                  <a:pt x="80098" y="30441"/>
                </a:lnTo>
                <a:lnTo>
                  <a:pt x="84471" y="47907"/>
                </a:lnTo>
                <a:lnTo>
                  <a:pt x="86820" y="56848"/>
                </a:lnTo>
                <a:lnTo>
                  <a:pt x="89179" y="65163"/>
                </a:lnTo>
                <a:lnTo>
                  <a:pt x="100393" y="103339"/>
                </a:lnTo>
                <a:lnTo>
                  <a:pt x="140333" y="103339"/>
                </a:lnTo>
                <a:lnTo>
                  <a:pt x="117624" y="30441"/>
                </a:lnTo>
                <a:close/>
              </a:path>
            </a:pathLst>
          </a:custGeom>
          <a:solidFill>
            <a:srgbClr val="ffffff"/>
          </a:solidFill>
          <a:ln>
            <a:noFill/>
          </a:ln>
        </p:spPr>
        <p:style>
          <a:lnRef idx="0"/>
          <a:fillRef idx="0"/>
          <a:effectRef idx="0"/>
          <a:fontRef idx="minor"/>
        </p:style>
      </p:sp>
      <p:sp>
        <p:nvSpPr>
          <p:cNvPr id="778" name="CustomShape 41"/>
          <p:cNvSpPr/>
          <p:nvPr/>
        </p:nvSpPr>
        <p:spPr>
          <a:xfrm>
            <a:off x="2638800" y="899280"/>
            <a:ext cx="84960" cy="134640"/>
          </a:xfrm>
          <a:custGeom>
            <a:avLst/>
            <a:gdLst/>
            <a:ahLst/>
            <a:rect l="l" t="t" r="r" b="b"/>
            <a:pathLst>
              <a:path w="93980" h="183515">
                <a:moveTo>
                  <a:pt x="4533" y="145796"/>
                </a:moveTo>
                <a:lnTo>
                  <a:pt x="22306" y="182613"/>
                </a:lnTo>
                <a:lnTo>
                  <a:pt x="29908" y="182905"/>
                </a:lnTo>
                <a:lnTo>
                  <a:pt x="56440" y="179310"/>
                </a:lnTo>
                <a:lnTo>
                  <a:pt x="76538" y="167555"/>
                </a:lnTo>
                <a:lnTo>
                  <a:pt x="87601" y="148996"/>
                </a:lnTo>
                <a:lnTo>
                  <a:pt x="17360" y="148996"/>
                </a:lnTo>
                <a:lnTo>
                  <a:pt x="10134" y="147662"/>
                </a:lnTo>
                <a:lnTo>
                  <a:pt x="4533" y="145796"/>
                </a:lnTo>
                <a:close/>
                <a:moveTo>
                  <a:pt x="93725" y="0"/>
                </a:moveTo>
                <a:lnTo>
                  <a:pt x="53136" y="0"/>
                </a:lnTo>
                <a:lnTo>
                  <a:pt x="53106" y="113753"/>
                </a:lnTo>
                <a:lnTo>
                  <a:pt x="51200" y="130753"/>
                </a:lnTo>
                <a:lnTo>
                  <a:pt x="45659" y="141657"/>
                </a:lnTo>
                <a:lnTo>
                  <a:pt x="36913" y="147353"/>
                </a:lnTo>
                <a:lnTo>
                  <a:pt x="25361" y="148996"/>
                </a:lnTo>
                <a:lnTo>
                  <a:pt x="87601" y="148996"/>
                </a:lnTo>
                <a:lnTo>
                  <a:pt x="89274" y="146188"/>
                </a:lnTo>
                <a:lnTo>
                  <a:pt x="93725" y="113753"/>
                </a:lnTo>
                <a:lnTo>
                  <a:pt x="93725" y="0"/>
                </a:lnTo>
                <a:close/>
              </a:path>
            </a:pathLst>
          </a:custGeom>
          <a:solidFill>
            <a:srgbClr val="ffffff"/>
          </a:solidFill>
          <a:ln>
            <a:noFill/>
          </a:ln>
        </p:spPr>
        <p:style>
          <a:lnRef idx="0"/>
          <a:fillRef idx="0"/>
          <a:effectRef idx="0"/>
          <a:fontRef idx="minor"/>
        </p:style>
      </p:sp>
      <p:sp>
        <p:nvSpPr>
          <p:cNvPr id="779" name="CustomShape 42"/>
          <p:cNvSpPr/>
          <p:nvPr/>
        </p:nvSpPr>
        <p:spPr>
          <a:xfrm>
            <a:off x="2741400" y="897120"/>
            <a:ext cx="157320" cy="136800"/>
          </a:xfrm>
          <a:custGeom>
            <a:avLst/>
            <a:gdLst/>
            <a:ahLst/>
            <a:rect l="l" t="t" r="r" b="b"/>
            <a:pathLst>
              <a:path w="173355" h="186690">
                <a:moveTo>
                  <a:pt x="87604" y="0"/>
                </a:moveTo>
                <a:lnTo>
                  <a:pt x="51606" y="7139"/>
                </a:lnTo>
                <a:lnTo>
                  <a:pt x="23971" y="26892"/>
                </a:lnTo>
                <a:lnTo>
                  <a:pt x="6251" y="56760"/>
                </a:lnTo>
                <a:lnTo>
                  <a:pt x="0" y="94246"/>
                </a:lnTo>
                <a:lnTo>
                  <a:pt x="5755" y="130336"/>
                </a:lnTo>
                <a:lnTo>
                  <a:pt x="22402" y="159497"/>
                </a:lnTo>
                <a:lnTo>
                  <a:pt x="49013" y="178998"/>
                </a:lnTo>
                <a:lnTo>
                  <a:pt x="84658" y="186105"/>
                </a:lnTo>
                <a:lnTo>
                  <a:pt x="120772" y="179629"/>
                </a:lnTo>
                <a:lnTo>
                  <a:pt x="148674" y="160935"/>
                </a:lnTo>
                <a:lnTo>
                  <a:pt x="152982" y="153796"/>
                </a:lnTo>
                <a:lnTo>
                  <a:pt x="86779" y="153796"/>
                </a:lnTo>
                <a:lnTo>
                  <a:pt x="68457" y="149360"/>
                </a:lnTo>
                <a:lnTo>
                  <a:pt x="54684" y="136937"/>
                </a:lnTo>
                <a:lnTo>
                  <a:pt x="46015" y="117856"/>
                </a:lnTo>
                <a:lnTo>
                  <a:pt x="43100" y="94246"/>
                </a:lnTo>
                <a:lnTo>
                  <a:pt x="43098" y="92646"/>
                </a:lnTo>
                <a:lnTo>
                  <a:pt x="45940" y="69131"/>
                </a:lnTo>
                <a:lnTo>
                  <a:pt x="54484" y="49750"/>
                </a:lnTo>
                <a:lnTo>
                  <a:pt x="68232" y="36930"/>
                </a:lnTo>
                <a:lnTo>
                  <a:pt x="86779" y="32296"/>
                </a:lnTo>
                <a:lnTo>
                  <a:pt x="154077" y="32296"/>
                </a:lnTo>
                <a:lnTo>
                  <a:pt x="151042" y="26925"/>
                </a:lnTo>
                <a:lnTo>
                  <a:pt x="124265" y="7243"/>
                </a:lnTo>
                <a:lnTo>
                  <a:pt x="87604" y="0"/>
                </a:lnTo>
                <a:close/>
                <a:moveTo>
                  <a:pt x="154077" y="32296"/>
                </a:moveTo>
                <a:lnTo>
                  <a:pt x="86779" y="32296"/>
                </a:lnTo>
                <a:lnTo>
                  <a:pt x="105369" y="37144"/>
                </a:lnTo>
                <a:lnTo>
                  <a:pt x="118929" y="50255"/>
                </a:lnTo>
                <a:lnTo>
                  <a:pt x="127230" y="69473"/>
                </a:lnTo>
                <a:lnTo>
                  <a:pt x="129885" y="91312"/>
                </a:lnTo>
                <a:lnTo>
                  <a:pt x="129952" y="93446"/>
                </a:lnTo>
                <a:lnTo>
                  <a:pt x="127157" y="116956"/>
                </a:lnTo>
                <a:lnTo>
                  <a:pt x="118733" y="136337"/>
                </a:lnTo>
                <a:lnTo>
                  <a:pt x="105150" y="149160"/>
                </a:lnTo>
                <a:lnTo>
                  <a:pt x="86779" y="153796"/>
                </a:lnTo>
                <a:lnTo>
                  <a:pt x="152982" y="153796"/>
                </a:lnTo>
                <a:lnTo>
                  <a:pt x="166663" y="131129"/>
                </a:lnTo>
                <a:lnTo>
                  <a:pt x="173037" y="91312"/>
                </a:lnTo>
                <a:lnTo>
                  <a:pt x="167459" y="55973"/>
                </a:lnTo>
                <a:lnTo>
                  <a:pt x="154077" y="32296"/>
                </a:lnTo>
                <a:close/>
              </a:path>
            </a:pathLst>
          </a:custGeom>
          <a:solidFill>
            <a:srgbClr val="ffffff"/>
          </a:solidFill>
          <a:ln>
            <a:noFill/>
          </a:ln>
        </p:spPr>
        <p:style>
          <a:lnRef idx="0"/>
          <a:fillRef idx="0"/>
          <a:effectRef idx="0"/>
          <a:fontRef idx="minor"/>
        </p:style>
      </p:sp>
      <p:sp>
        <p:nvSpPr>
          <p:cNvPr id="780" name="CustomShape 43"/>
          <p:cNvSpPr/>
          <p:nvPr/>
        </p:nvSpPr>
        <p:spPr>
          <a:xfrm>
            <a:off x="2952360" y="897120"/>
            <a:ext cx="156960" cy="136440"/>
          </a:xfrm>
          <a:prstGeom prst="rect">
            <a:avLst/>
          </a:prstGeom>
          <a:blipFill rotWithShape="0">
            <a:blip r:embed="rId6"/>
            <a:stretch>
              <a:fillRect/>
            </a:stretch>
          </a:blipFill>
          <a:ln>
            <a:noFill/>
          </a:ln>
        </p:spPr>
        <p:style>
          <a:lnRef idx="0"/>
          <a:fillRef idx="0"/>
          <a:effectRef idx="0"/>
          <a:fontRef idx="minor"/>
        </p:style>
      </p:sp>
      <p:sp>
        <p:nvSpPr>
          <p:cNvPr id="781" name="CustomShape 44"/>
          <p:cNvSpPr/>
          <p:nvPr/>
        </p:nvSpPr>
        <p:spPr>
          <a:xfrm>
            <a:off x="3170880" y="1019520"/>
            <a:ext cx="104040" cy="360"/>
          </a:xfrm>
          <a:custGeom>
            <a:avLst/>
            <a:gdLst/>
            <a:ahLst/>
            <a:rect l="l" t="t" r="r" b="b"/>
            <a:pathLst>
              <a:path w="114935" h="0">
                <a:moveTo>
                  <a:pt x="0" y="0"/>
                </a:moveTo>
                <a:lnTo>
                  <a:pt x="114553" y="0"/>
                </a:lnTo>
              </a:path>
            </a:pathLst>
          </a:custGeom>
          <a:noFill/>
          <a:ln w="33120">
            <a:solidFill>
              <a:srgbClr val="ffffff"/>
            </a:solidFill>
            <a:round/>
          </a:ln>
        </p:spPr>
        <p:style>
          <a:lnRef idx="0"/>
          <a:fillRef idx="0"/>
          <a:effectRef idx="0"/>
          <a:fontRef idx="minor"/>
        </p:style>
      </p:sp>
      <p:sp>
        <p:nvSpPr>
          <p:cNvPr id="782" name="CustomShape 45"/>
          <p:cNvSpPr/>
          <p:nvPr/>
        </p:nvSpPr>
        <p:spPr>
          <a:xfrm>
            <a:off x="3170880" y="975600"/>
            <a:ext cx="36720" cy="31320"/>
          </a:xfrm>
          <a:custGeom>
            <a:avLst/>
            <a:gdLst/>
            <a:ahLst/>
            <a:rect l="l" t="t" r="r" b="b"/>
            <a:pathLst>
              <a:path w="40639" h="43180">
                <a:moveTo>
                  <a:pt x="0" y="43180"/>
                </a:moveTo>
                <a:lnTo>
                  <a:pt x="40589" y="43180"/>
                </a:lnTo>
                <a:lnTo>
                  <a:pt x="40589" y="0"/>
                </a:lnTo>
                <a:lnTo>
                  <a:pt x="0" y="0"/>
                </a:lnTo>
                <a:lnTo>
                  <a:pt x="0" y="43180"/>
                </a:lnTo>
                <a:close/>
              </a:path>
            </a:pathLst>
          </a:custGeom>
          <a:solidFill>
            <a:srgbClr val="ffffff"/>
          </a:solidFill>
          <a:ln>
            <a:noFill/>
          </a:ln>
        </p:spPr>
        <p:style>
          <a:lnRef idx="0"/>
          <a:fillRef idx="0"/>
          <a:effectRef idx="0"/>
          <a:fontRef idx="minor"/>
        </p:style>
      </p:sp>
      <p:sp>
        <p:nvSpPr>
          <p:cNvPr id="783" name="CustomShape 46"/>
          <p:cNvSpPr/>
          <p:nvPr/>
        </p:nvSpPr>
        <p:spPr>
          <a:xfrm>
            <a:off x="3170880" y="963720"/>
            <a:ext cx="97200" cy="360"/>
          </a:xfrm>
          <a:custGeom>
            <a:avLst/>
            <a:gdLst/>
            <a:ahLst/>
            <a:rect l="l" t="t" r="r" b="b"/>
            <a:pathLst>
              <a:path w="107314" h="0">
                <a:moveTo>
                  <a:pt x="0" y="0"/>
                </a:moveTo>
                <a:lnTo>
                  <a:pt x="106819" y="0"/>
                </a:lnTo>
              </a:path>
            </a:pathLst>
          </a:custGeom>
          <a:noFill/>
          <a:ln w="33120">
            <a:solidFill>
              <a:srgbClr val="ffffff"/>
            </a:solidFill>
            <a:round/>
          </a:ln>
        </p:spPr>
        <p:style>
          <a:lnRef idx="0"/>
          <a:fillRef idx="0"/>
          <a:effectRef idx="0"/>
          <a:fontRef idx="minor"/>
        </p:style>
      </p:sp>
      <p:sp>
        <p:nvSpPr>
          <p:cNvPr id="784" name="CustomShape 47"/>
          <p:cNvSpPr/>
          <p:nvPr/>
        </p:nvSpPr>
        <p:spPr>
          <a:xfrm>
            <a:off x="3170880" y="923400"/>
            <a:ext cx="36720" cy="27720"/>
          </a:xfrm>
          <a:custGeom>
            <a:avLst/>
            <a:gdLst/>
            <a:ahLst/>
            <a:rect l="l" t="t" r="r" b="b"/>
            <a:pathLst>
              <a:path w="40639" h="38100">
                <a:moveTo>
                  <a:pt x="0" y="38100"/>
                </a:moveTo>
                <a:lnTo>
                  <a:pt x="40589" y="38100"/>
                </a:lnTo>
                <a:lnTo>
                  <a:pt x="40589" y="0"/>
                </a:lnTo>
                <a:lnTo>
                  <a:pt x="0" y="0"/>
                </a:lnTo>
                <a:lnTo>
                  <a:pt x="0" y="38100"/>
                </a:lnTo>
                <a:close/>
              </a:path>
            </a:pathLst>
          </a:custGeom>
          <a:solidFill>
            <a:srgbClr val="ffffff"/>
          </a:solidFill>
          <a:ln>
            <a:noFill/>
          </a:ln>
        </p:spPr>
        <p:style>
          <a:lnRef idx="0"/>
          <a:fillRef idx="0"/>
          <a:effectRef idx="0"/>
          <a:fontRef idx="minor"/>
        </p:style>
      </p:sp>
      <p:sp>
        <p:nvSpPr>
          <p:cNvPr id="785" name="CustomShape 48"/>
          <p:cNvSpPr/>
          <p:nvPr/>
        </p:nvSpPr>
        <p:spPr>
          <a:xfrm>
            <a:off x="3170880" y="911160"/>
            <a:ext cx="100800" cy="360"/>
          </a:xfrm>
          <a:custGeom>
            <a:avLst/>
            <a:gdLst/>
            <a:ahLst/>
            <a:rect l="l" t="t" r="r" b="b"/>
            <a:pathLst>
              <a:path w="111125" h="0">
                <a:moveTo>
                  <a:pt x="0" y="0"/>
                </a:moveTo>
                <a:lnTo>
                  <a:pt x="110820" y="0"/>
                </a:lnTo>
              </a:path>
            </a:pathLst>
          </a:custGeom>
          <a:noFill/>
          <a:ln w="33120">
            <a:solidFill>
              <a:srgbClr val="ffffff"/>
            </a:solidFill>
            <a:round/>
          </a:ln>
        </p:spPr>
        <p:style>
          <a:lnRef idx="0"/>
          <a:fillRef idx="0"/>
          <a:effectRef idx="0"/>
          <a:fontRef idx="minor"/>
        </p:style>
      </p:sp>
      <p:sp>
        <p:nvSpPr>
          <p:cNvPr id="786" name="CustomShape 49"/>
          <p:cNvSpPr/>
          <p:nvPr/>
        </p:nvSpPr>
        <p:spPr>
          <a:xfrm>
            <a:off x="3287880" y="897480"/>
            <a:ext cx="112320" cy="136080"/>
          </a:xfrm>
          <a:custGeom>
            <a:avLst/>
            <a:gdLst/>
            <a:ahLst/>
            <a:rect l="l" t="t" r="r" b="b"/>
            <a:pathLst>
              <a:path w="123825" h="185419">
                <a:moveTo>
                  <a:pt x="8280" y="140728"/>
                </a:moveTo>
                <a:lnTo>
                  <a:pt x="21596" y="181817"/>
                </a:lnTo>
                <a:lnTo>
                  <a:pt x="51003" y="185331"/>
                </a:lnTo>
                <a:lnTo>
                  <a:pt x="83154" y="180853"/>
                </a:lnTo>
                <a:lnTo>
                  <a:pt x="105717" y="168738"/>
                </a:lnTo>
                <a:lnTo>
                  <a:pt x="118287" y="151942"/>
                </a:lnTo>
                <a:lnTo>
                  <a:pt x="53416" y="151942"/>
                </a:lnTo>
                <a:lnTo>
                  <a:pt x="40490" y="150966"/>
                </a:lnTo>
                <a:lnTo>
                  <a:pt x="28352" y="148436"/>
                </a:lnTo>
                <a:lnTo>
                  <a:pt x="17404" y="144843"/>
                </a:lnTo>
                <a:lnTo>
                  <a:pt x="8280" y="140728"/>
                </a:lnTo>
                <a:close/>
                <a:moveTo>
                  <a:pt x="70243" y="0"/>
                </a:moveTo>
                <a:lnTo>
                  <a:pt x="41799" y="4111"/>
                </a:lnTo>
                <a:lnTo>
                  <a:pt x="20369" y="15459"/>
                </a:lnTo>
                <a:lnTo>
                  <a:pt x="6851" y="32564"/>
                </a:lnTo>
                <a:lnTo>
                  <a:pt x="2146" y="53949"/>
                </a:lnTo>
                <a:lnTo>
                  <a:pt x="5699" y="71832"/>
                </a:lnTo>
                <a:lnTo>
                  <a:pt x="15759" y="86456"/>
                </a:lnTo>
                <a:lnTo>
                  <a:pt x="31426" y="98178"/>
                </a:lnTo>
                <a:lnTo>
                  <a:pt x="51803" y="107353"/>
                </a:lnTo>
                <a:lnTo>
                  <a:pt x="65649" y="112849"/>
                </a:lnTo>
                <a:lnTo>
                  <a:pt x="75012" y="118502"/>
                </a:lnTo>
                <a:lnTo>
                  <a:pt x="80317" y="124857"/>
                </a:lnTo>
                <a:lnTo>
                  <a:pt x="81991" y="132461"/>
                </a:lnTo>
                <a:lnTo>
                  <a:pt x="80153" y="140455"/>
                </a:lnTo>
                <a:lnTo>
                  <a:pt x="74709" y="146602"/>
                </a:lnTo>
                <a:lnTo>
                  <a:pt x="65762" y="150548"/>
                </a:lnTo>
                <a:lnTo>
                  <a:pt x="53416" y="151942"/>
                </a:lnTo>
                <a:lnTo>
                  <a:pt x="118287" y="151942"/>
                </a:lnTo>
                <a:lnTo>
                  <a:pt x="119009" y="150978"/>
                </a:lnTo>
                <a:lnTo>
                  <a:pt x="123380" y="129514"/>
                </a:lnTo>
                <a:lnTo>
                  <a:pt x="120587" y="112079"/>
                </a:lnTo>
                <a:lnTo>
                  <a:pt x="112060" y="97569"/>
                </a:lnTo>
                <a:lnTo>
                  <a:pt x="97571" y="85614"/>
                </a:lnTo>
                <a:lnTo>
                  <a:pt x="76898" y="75844"/>
                </a:lnTo>
                <a:lnTo>
                  <a:pt x="61776" y="69772"/>
                </a:lnTo>
                <a:lnTo>
                  <a:pt x="51404" y="64158"/>
                </a:lnTo>
                <a:lnTo>
                  <a:pt x="45435" y="58047"/>
                </a:lnTo>
                <a:lnTo>
                  <a:pt x="43522" y="50482"/>
                </a:lnTo>
                <a:lnTo>
                  <a:pt x="45134" y="43937"/>
                </a:lnTo>
                <a:lnTo>
                  <a:pt x="50001" y="38390"/>
                </a:lnTo>
                <a:lnTo>
                  <a:pt x="58176" y="34546"/>
                </a:lnTo>
                <a:lnTo>
                  <a:pt x="69710" y="33108"/>
                </a:lnTo>
                <a:lnTo>
                  <a:pt x="109468" y="33108"/>
                </a:lnTo>
                <a:lnTo>
                  <a:pt x="116166" y="9080"/>
                </a:lnTo>
                <a:lnTo>
                  <a:pt x="107369" y="5523"/>
                </a:lnTo>
                <a:lnTo>
                  <a:pt x="96900" y="2640"/>
                </a:lnTo>
                <a:lnTo>
                  <a:pt x="84584" y="706"/>
                </a:lnTo>
                <a:lnTo>
                  <a:pt x="70243" y="0"/>
                </a:lnTo>
                <a:close/>
                <a:moveTo>
                  <a:pt x="109468" y="33108"/>
                </a:moveTo>
                <a:lnTo>
                  <a:pt x="69710" y="33108"/>
                </a:lnTo>
                <a:lnTo>
                  <a:pt x="81886" y="33958"/>
                </a:lnTo>
                <a:lnTo>
                  <a:pt x="92294" y="36087"/>
                </a:lnTo>
                <a:lnTo>
                  <a:pt x="100753" y="38863"/>
                </a:lnTo>
                <a:lnTo>
                  <a:pt x="107086" y="41656"/>
                </a:lnTo>
                <a:lnTo>
                  <a:pt x="109468" y="33108"/>
                </a:lnTo>
                <a:close/>
              </a:path>
            </a:pathLst>
          </a:custGeom>
          <a:solidFill>
            <a:srgbClr val="ffffff"/>
          </a:solidFill>
          <a:ln>
            <a:noFill/>
          </a:ln>
        </p:spPr>
        <p:style>
          <a:lnRef idx="0"/>
          <a:fillRef idx="0"/>
          <a:effectRef idx="0"/>
          <a:fontRef idx="minor"/>
        </p:style>
      </p:sp>
      <p:sp>
        <p:nvSpPr>
          <p:cNvPr id="787" name="CustomShape 50"/>
          <p:cNvSpPr/>
          <p:nvPr/>
        </p:nvSpPr>
        <p:spPr>
          <a:xfrm>
            <a:off x="3469680" y="924480"/>
            <a:ext cx="360" cy="106920"/>
          </a:xfrm>
          <a:custGeom>
            <a:avLst/>
            <a:gdLst/>
            <a:ahLst/>
            <a:rect l="l" t="t" r="r" b="b"/>
            <a:pathLst>
              <a:path w="0" h="146050">
                <a:moveTo>
                  <a:pt x="0" y="0"/>
                </a:moveTo>
                <a:lnTo>
                  <a:pt x="0" y="145796"/>
                </a:lnTo>
              </a:path>
            </a:pathLst>
          </a:custGeom>
          <a:noFill/>
          <a:ln w="40680">
            <a:solidFill>
              <a:srgbClr val="ffffff"/>
            </a:solidFill>
            <a:round/>
          </a:ln>
        </p:spPr>
        <p:style>
          <a:lnRef idx="0"/>
          <a:fillRef idx="0"/>
          <a:effectRef idx="0"/>
          <a:fontRef idx="minor"/>
        </p:style>
      </p:sp>
      <p:sp>
        <p:nvSpPr>
          <p:cNvPr id="788" name="CustomShape 51"/>
          <p:cNvSpPr/>
          <p:nvPr/>
        </p:nvSpPr>
        <p:spPr>
          <a:xfrm>
            <a:off x="3407040" y="911880"/>
            <a:ext cx="125640" cy="360"/>
          </a:xfrm>
          <a:custGeom>
            <a:avLst/>
            <a:gdLst/>
            <a:ahLst/>
            <a:rect l="l" t="t" r="r" b="b"/>
            <a:pathLst>
              <a:path w="138429" h="0">
                <a:moveTo>
                  <a:pt x="0" y="0"/>
                </a:moveTo>
                <a:lnTo>
                  <a:pt x="138303" y="0"/>
                </a:lnTo>
              </a:path>
            </a:pathLst>
          </a:custGeom>
          <a:noFill/>
          <a:ln w="34200">
            <a:solidFill>
              <a:srgbClr val="ffffff"/>
            </a:solidFill>
            <a:round/>
          </a:ln>
        </p:spPr>
        <p:style>
          <a:lnRef idx="0"/>
          <a:fillRef idx="0"/>
          <a:effectRef idx="0"/>
          <a:fontRef idx="minor"/>
        </p:style>
      </p:sp>
      <p:sp>
        <p:nvSpPr>
          <p:cNvPr id="789" name="CustomShape 52"/>
          <p:cNvSpPr/>
          <p:nvPr/>
        </p:nvSpPr>
        <p:spPr>
          <a:xfrm>
            <a:off x="3546360" y="899280"/>
            <a:ext cx="133560" cy="134640"/>
          </a:xfrm>
          <a:custGeom>
            <a:avLst/>
            <a:gdLst/>
            <a:ahLst/>
            <a:rect l="l" t="t" r="r" b="b"/>
            <a:pathLst>
              <a:path w="147320" h="183515">
                <a:moveTo>
                  <a:pt x="40589" y="0"/>
                </a:moveTo>
                <a:lnTo>
                  <a:pt x="0" y="0"/>
                </a:lnTo>
                <a:lnTo>
                  <a:pt x="69" y="100926"/>
                </a:lnTo>
                <a:lnTo>
                  <a:pt x="4840" y="137396"/>
                </a:lnTo>
                <a:lnTo>
                  <a:pt x="18896" y="163080"/>
                </a:lnTo>
                <a:lnTo>
                  <a:pt x="41464" y="178049"/>
                </a:lnTo>
                <a:lnTo>
                  <a:pt x="71843" y="182905"/>
                </a:lnTo>
                <a:lnTo>
                  <a:pt x="103391" y="177906"/>
                </a:lnTo>
                <a:lnTo>
                  <a:pt x="126980" y="162742"/>
                </a:lnTo>
                <a:lnTo>
                  <a:pt x="134145" y="150342"/>
                </a:lnTo>
                <a:lnTo>
                  <a:pt x="73164" y="150342"/>
                </a:lnTo>
                <a:lnTo>
                  <a:pt x="59400" y="147391"/>
                </a:lnTo>
                <a:lnTo>
                  <a:pt x="49166" y="138557"/>
                </a:lnTo>
                <a:lnTo>
                  <a:pt x="42787" y="123864"/>
                </a:lnTo>
                <a:lnTo>
                  <a:pt x="40589" y="103339"/>
                </a:lnTo>
                <a:lnTo>
                  <a:pt x="40589" y="0"/>
                </a:lnTo>
                <a:close/>
                <a:moveTo>
                  <a:pt x="146875" y="0"/>
                </a:moveTo>
                <a:lnTo>
                  <a:pt x="106273" y="0"/>
                </a:lnTo>
                <a:lnTo>
                  <a:pt x="106273" y="103339"/>
                </a:lnTo>
                <a:lnTo>
                  <a:pt x="104104" y="124201"/>
                </a:lnTo>
                <a:lnTo>
                  <a:pt x="97729" y="138857"/>
                </a:lnTo>
                <a:lnTo>
                  <a:pt x="87349" y="147504"/>
                </a:lnTo>
                <a:lnTo>
                  <a:pt x="73164" y="150342"/>
                </a:lnTo>
                <a:lnTo>
                  <a:pt x="134145" y="150342"/>
                </a:lnTo>
                <a:lnTo>
                  <a:pt x="141759" y="137165"/>
                </a:lnTo>
                <a:lnTo>
                  <a:pt x="146875" y="100926"/>
                </a:lnTo>
                <a:lnTo>
                  <a:pt x="146875" y="0"/>
                </a:lnTo>
                <a:close/>
              </a:path>
            </a:pathLst>
          </a:custGeom>
          <a:solidFill>
            <a:srgbClr val="ffffff"/>
          </a:solidFill>
          <a:ln>
            <a:noFill/>
          </a:ln>
        </p:spPr>
        <p:style>
          <a:lnRef idx="0"/>
          <a:fillRef idx="0"/>
          <a:effectRef idx="0"/>
          <a:fontRef idx="minor"/>
        </p:style>
      </p:sp>
      <p:sp>
        <p:nvSpPr>
          <p:cNvPr id="790" name="CustomShape 53"/>
          <p:cNvSpPr/>
          <p:nvPr/>
        </p:nvSpPr>
        <p:spPr>
          <a:xfrm>
            <a:off x="3705840" y="898200"/>
            <a:ext cx="144360" cy="134280"/>
          </a:xfrm>
          <a:prstGeom prst="rect">
            <a:avLst/>
          </a:prstGeom>
          <a:blipFill rotWithShape="0">
            <a:blip r:embed="rId7"/>
            <a:stretch>
              <a:fillRect/>
            </a:stretch>
          </a:blipFill>
          <a:ln>
            <a:noFill/>
          </a:ln>
        </p:spPr>
        <p:style>
          <a:lnRef idx="0"/>
          <a:fillRef idx="0"/>
          <a:effectRef idx="0"/>
          <a:fontRef idx="minor"/>
        </p:style>
      </p:sp>
      <p:sp>
        <p:nvSpPr>
          <p:cNvPr id="791" name="CustomShape 54"/>
          <p:cNvSpPr/>
          <p:nvPr/>
        </p:nvSpPr>
        <p:spPr>
          <a:xfrm>
            <a:off x="3887280" y="899280"/>
            <a:ext cx="360" cy="132120"/>
          </a:xfrm>
          <a:custGeom>
            <a:avLst/>
            <a:gdLst/>
            <a:ahLst/>
            <a:rect l="l" t="t" r="r" b="b"/>
            <a:pathLst>
              <a:path w="0" h="180340">
                <a:moveTo>
                  <a:pt x="0" y="0"/>
                </a:moveTo>
                <a:lnTo>
                  <a:pt x="0" y="179984"/>
                </a:lnTo>
              </a:path>
            </a:pathLst>
          </a:custGeom>
          <a:noFill/>
          <a:ln w="40680">
            <a:solidFill>
              <a:srgbClr val="ffffff"/>
            </a:solidFill>
            <a:round/>
          </a:ln>
        </p:spPr>
        <p:style>
          <a:lnRef idx="0"/>
          <a:fillRef idx="0"/>
          <a:effectRef idx="0"/>
          <a:fontRef idx="minor"/>
        </p:style>
      </p:sp>
      <p:sp>
        <p:nvSpPr>
          <p:cNvPr id="792" name="CustomShape 55"/>
          <p:cNvSpPr/>
          <p:nvPr/>
        </p:nvSpPr>
        <p:spPr>
          <a:xfrm>
            <a:off x="3924360" y="897120"/>
            <a:ext cx="258120" cy="136440"/>
          </a:xfrm>
          <a:prstGeom prst="rect">
            <a:avLst/>
          </a:prstGeom>
          <a:blipFill rotWithShape="0">
            <a:blip r:embed="rId8"/>
            <a:stretch>
              <a:fillRect/>
            </a:stretch>
          </a:blipFill>
          <a:ln>
            <a:noFill/>
          </a:ln>
        </p:spPr>
        <p:style>
          <a:lnRef idx="0"/>
          <a:fillRef idx="0"/>
          <a:effectRef idx="0"/>
          <a:fontRef idx="minor"/>
        </p:style>
      </p:sp>
      <p:sp>
        <p:nvSpPr>
          <p:cNvPr id="793" name="CustomShape 56"/>
          <p:cNvSpPr/>
          <p:nvPr/>
        </p:nvSpPr>
        <p:spPr>
          <a:xfrm>
            <a:off x="0" y="0"/>
            <a:ext cx="9143640" cy="5714640"/>
          </a:xfrm>
          <a:prstGeom prst="rect">
            <a:avLst/>
          </a:prstGeom>
          <a:blipFill rotWithShape="0">
            <a:blip r:embed="rId9"/>
            <a:stretch>
              <a:fillRect/>
            </a:stretch>
          </a:blipFill>
          <a:ln>
            <a:noFill/>
          </a:ln>
        </p:spPr>
        <p:style>
          <a:lnRef idx="0"/>
          <a:fillRef idx="0"/>
          <a:effectRef idx="0"/>
          <a:fontRef idx="minor"/>
        </p:style>
      </p:sp>
      <p:sp>
        <p:nvSpPr>
          <p:cNvPr id="794" name="CustomShape 57"/>
          <p:cNvSpPr/>
          <p:nvPr/>
        </p:nvSpPr>
        <p:spPr>
          <a:xfrm>
            <a:off x="0" y="0"/>
            <a:ext cx="9143640" cy="5714640"/>
          </a:xfrm>
          <a:custGeom>
            <a:avLst/>
            <a:gdLst/>
            <a:ahLst/>
            <a:rect l="l" t="t" r="r" b="b"/>
            <a:pathLst>
              <a:path w="10058400" h="7772400">
                <a:moveTo>
                  <a:pt x="2218662" y="0"/>
                </a:moveTo>
                <a:lnTo>
                  <a:pt x="0" y="0"/>
                </a:lnTo>
                <a:lnTo>
                  <a:pt x="0" y="7772400"/>
                </a:lnTo>
                <a:lnTo>
                  <a:pt x="10058400" y="7772400"/>
                </a:lnTo>
                <a:lnTo>
                  <a:pt x="10058400" y="7276603"/>
                </a:lnTo>
                <a:lnTo>
                  <a:pt x="1299343" y="7276603"/>
                </a:lnTo>
                <a:lnTo>
                  <a:pt x="1251311" y="7274754"/>
                </a:lnTo>
                <a:lnTo>
                  <a:pt x="1204290" y="7269297"/>
                </a:lnTo>
                <a:lnTo>
                  <a:pt x="1158416" y="7260371"/>
                </a:lnTo>
                <a:lnTo>
                  <a:pt x="1113827" y="7248110"/>
                </a:lnTo>
                <a:lnTo>
                  <a:pt x="1070659" y="7232652"/>
                </a:lnTo>
                <a:lnTo>
                  <a:pt x="1029049" y="7214133"/>
                </a:lnTo>
                <a:lnTo>
                  <a:pt x="989133" y="7192691"/>
                </a:lnTo>
                <a:lnTo>
                  <a:pt x="951048" y="7168461"/>
                </a:lnTo>
                <a:lnTo>
                  <a:pt x="914931" y="7141580"/>
                </a:lnTo>
                <a:lnTo>
                  <a:pt x="880917" y="7112186"/>
                </a:lnTo>
                <a:lnTo>
                  <a:pt x="849145" y="7080414"/>
                </a:lnTo>
                <a:lnTo>
                  <a:pt x="819750" y="7046401"/>
                </a:lnTo>
                <a:lnTo>
                  <a:pt x="792869" y="7010284"/>
                </a:lnTo>
                <a:lnTo>
                  <a:pt x="768639" y="6972200"/>
                </a:lnTo>
                <a:lnTo>
                  <a:pt x="747196" y="6932285"/>
                </a:lnTo>
                <a:lnTo>
                  <a:pt x="728678" y="6890676"/>
                </a:lnTo>
                <a:lnTo>
                  <a:pt x="713219" y="6847509"/>
                </a:lnTo>
                <a:lnTo>
                  <a:pt x="700959" y="6802921"/>
                </a:lnTo>
                <a:lnTo>
                  <a:pt x="692032" y="6757049"/>
                </a:lnTo>
                <a:lnTo>
                  <a:pt x="686576" y="6710030"/>
                </a:lnTo>
                <a:lnTo>
                  <a:pt x="684726" y="6661999"/>
                </a:lnTo>
                <a:lnTo>
                  <a:pt x="686576" y="6613969"/>
                </a:lnTo>
                <a:lnTo>
                  <a:pt x="692032" y="6566949"/>
                </a:lnTo>
                <a:lnTo>
                  <a:pt x="700959" y="6521077"/>
                </a:lnTo>
                <a:lnTo>
                  <a:pt x="713219" y="6476489"/>
                </a:lnTo>
                <a:lnTo>
                  <a:pt x="728678" y="6433323"/>
                </a:lnTo>
                <a:lnTo>
                  <a:pt x="747196" y="6391713"/>
                </a:lnTo>
                <a:lnTo>
                  <a:pt x="768639" y="6351798"/>
                </a:lnTo>
                <a:lnTo>
                  <a:pt x="792869" y="6313714"/>
                </a:lnTo>
                <a:lnTo>
                  <a:pt x="819750" y="6277597"/>
                </a:lnTo>
                <a:lnTo>
                  <a:pt x="849145" y="6243585"/>
                </a:lnTo>
                <a:lnTo>
                  <a:pt x="880917" y="6211813"/>
                </a:lnTo>
                <a:lnTo>
                  <a:pt x="914931" y="6182418"/>
                </a:lnTo>
                <a:lnTo>
                  <a:pt x="951048" y="6155537"/>
                </a:lnTo>
                <a:lnTo>
                  <a:pt x="989133" y="6131308"/>
                </a:lnTo>
                <a:lnTo>
                  <a:pt x="1029049" y="6109865"/>
                </a:lnTo>
                <a:lnTo>
                  <a:pt x="1070659" y="6091346"/>
                </a:lnTo>
                <a:lnTo>
                  <a:pt x="1113827" y="6075888"/>
                </a:lnTo>
                <a:lnTo>
                  <a:pt x="1158416" y="6063628"/>
                </a:lnTo>
                <a:lnTo>
                  <a:pt x="1204290" y="6054701"/>
                </a:lnTo>
                <a:lnTo>
                  <a:pt x="1251311" y="6049244"/>
                </a:lnTo>
                <a:lnTo>
                  <a:pt x="1299343" y="6047395"/>
                </a:lnTo>
                <a:lnTo>
                  <a:pt x="10058400" y="6047395"/>
                </a:lnTo>
                <a:lnTo>
                  <a:pt x="10058400" y="6002359"/>
                </a:lnTo>
                <a:lnTo>
                  <a:pt x="2609916" y="6002359"/>
                </a:lnTo>
                <a:lnTo>
                  <a:pt x="2564449" y="6002135"/>
                </a:lnTo>
                <a:lnTo>
                  <a:pt x="2518884" y="6000766"/>
                </a:lnTo>
                <a:lnTo>
                  <a:pt x="2473240" y="5998243"/>
                </a:lnTo>
                <a:lnTo>
                  <a:pt x="2427537" y="5994557"/>
                </a:lnTo>
                <a:lnTo>
                  <a:pt x="2381793" y="5989699"/>
                </a:lnTo>
                <a:lnTo>
                  <a:pt x="2336029" y="5983660"/>
                </a:lnTo>
                <a:lnTo>
                  <a:pt x="2290262" y="5976432"/>
                </a:lnTo>
                <a:lnTo>
                  <a:pt x="2244514" y="5968004"/>
                </a:lnTo>
                <a:lnTo>
                  <a:pt x="2198803" y="5958369"/>
                </a:lnTo>
                <a:lnTo>
                  <a:pt x="2153148" y="5947516"/>
                </a:lnTo>
                <a:lnTo>
                  <a:pt x="2107568" y="5935438"/>
                </a:lnTo>
                <a:lnTo>
                  <a:pt x="2062084" y="5922125"/>
                </a:lnTo>
                <a:lnTo>
                  <a:pt x="2016714" y="5907567"/>
                </a:lnTo>
                <a:lnTo>
                  <a:pt x="1971478" y="5891757"/>
                </a:lnTo>
                <a:lnTo>
                  <a:pt x="1926609" y="5874764"/>
                </a:lnTo>
                <a:lnTo>
                  <a:pt x="1882446" y="5856726"/>
                </a:lnTo>
                <a:lnTo>
                  <a:pt x="1838995" y="5837664"/>
                </a:lnTo>
                <a:lnTo>
                  <a:pt x="1796267" y="5817595"/>
                </a:lnTo>
                <a:lnTo>
                  <a:pt x="1754270" y="5796541"/>
                </a:lnTo>
                <a:lnTo>
                  <a:pt x="1713014" y="5774519"/>
                </a:lnTo>
                <a:lnTo>
                  <a:pt x="1672507" y="5751549"/>
                </a:lnTo>
                <a:lnTo>
                  <a:pt x="1632758" y="5727651"/>
                </a:lnTo>
                <a:lnTo>
                  <a:pt x="1593777" y="5702843"/>
                </a:lnTo>
                <a:lnTo>
                  <a:pt x="1555572" y="5677145"/>
                </a:lnTo>
                <a:lnTo>
                  <a:pt x="1518153" y="5650577"/>
                </a:lnTo>
                <a:lnTo>
                  <a:pt x="1481528" y="5623157"/>
                </a:lnTo>
                <a:lnTo>
                  <a:pt x="1445706" y="5594905"/>
                </a:lnTo>
                <a:lnTo>
                  <a:pt x="1410697" y="5565840"/>
                </a:lnTo>
                <a:lnTo>
                  <a:pt x="1376509" y="5535981"/>
                </a:lnTo>
                <a:lnTo>
                  <a:pt x="1343151" y="5505348"/>
                </a:lnTo>
                <a:lnTo>
                  <a:pt x="1310633" y="5473960"/>
                </a:lnTo>
                <a:lnTo>
                  <a:pt x="1278964" y="5441836"/>
                </a:lnTo>
                <a:lnTo>
                  <a:pt x="1248151" y="5408996"/>
                </a:lnTo>
                <a:lnTo>
                  <a:pt x="1218205" y="5375458"/>
                </a:lnTo>
                <a:lnTo>
                  <a:pt x="1189135" y="5341242"/>
                </a:lnTo>
                <a:lnTo>
                  <a:pt x="1160948" y="5306368"/>
                </a:lnTo>
                <a:lnTo>
                  <a:pt x="1133656" y="5270855"/>
                </a:lnTo>
                <a:lnTo>
                  <a:pt x="1107265" y="5234721"/>
                </a:lnTo>
                <a:lnTo>
                  <a:pt x="1081786" y="5197986"/>
                </a:lnTo>
                <a:lnTo>
                  <a:pt x="1057227" y="5160670"/>
                </a:lnTo>
                <a:lnTo>
                  <a:pt x="1033598" y="5122792"/>
                </a:lnTo>
                <a:lnTo>
                  <a:pt x="1010907" y="5084371"/>
                </a:lnTo>
                <a:lnTo>
                  <a:pt x="989164" y="5045426"/>
                </a:lnTo>
                <a:lnTo>
                  <a:pt x="968377" y="5005977"/>
                </a:lnTo>
                <a:lnTo>
                  <a:pt x="948555" y="4966042"/>
                </a:lnTo>
                <a:lnTo>
                  <a:pt x="929708" y="4925642"/>
                </a:lnTo>
                <a:lnTo>
                  <a:pt x="911844" y="4884795"/>
                </a:lnTo>
                <a:lnTo>
                  <a:pt x="894871" y="4843256"/>
                </a:lnTo>
                <a:lnTo>
                  <a:pt x="879102" y="4801839"/>
                </a:lnTo>
                <a:lnTo>
                  <a:pt x="864242" y="4759768"/>
                </a:lnTo>
                <a:lnTo>
                  <a:pt x="850402" y="4717327"/>
                </a:lnTo>
                <a:lnTo>
                  <a:pt x="837590" y="4674537"/>
                </a:lnTo>
                <a:lnTo>
                  <a:pt x="825815" y="4631416"/>
                </a:lnTo>
                <a:lnTo>
                  <a:pt x="815087" y="4587983"/>
                </a:lnTo>
                <a:lnTo>
                  <a:pt x="805414" y="4544257"/>
                </a:lnTo>
                <a:lnTo>
                  <a:pt x="796806" y="4500259"/>
                </a:lnTo>
                <a:lnTo>
                  <a:pt x="789271" y="4456007"/>
                </a:lnTo>
                <a:lnTo>
                  <a:pt x="782818" y="4411521"/>
                </a:lnTo>
                <a:lnTo>
                  <a:pt x="777457" y="4366819"/>
                </a:lnTo>
                <a:lnTo>
                  <a:pt x="773196" y="4321922"/>
                </a:lnTo>
                <a:lnTo>
                  <a:pt x="770044" y="4276847"/>
                </a:lnTo>
                <a:lnTo>
                  <a:pt x="768011" y="4231616"/>
                </a:lnTo>
                <a:lnTo>
                  <a:pt x="767106" y="4186246"/>
                </a:lnTo>
                <a:lnTo>
                  <a:pt x="767336" y="4140758"/>
                </a:lnTo>
                <a:lnTo>
                  <a:pt x="768713" y="4095170"/>
                </a:lnTo>
                <a:lnTo>
                  <a:pt x="771243" y="4049502"/>
                </a:lnTo>
                <a:lnTo>
                  <a:pt x="774937" y="4003773"/>
                </a:lnTo>
                <a:lnTo>
                  <a:pt x="779803" y="3958003"/>
                </a:lnTo>
                <a:lnTo>
                  <a:pt x="785851" y="3912210"/>
                </a:lnTo>
                <a:lnTo>
                  <a:pt x="793089" y="3866414"/>
                </a:lnTo>
                <a:lnTo>
                  <a:pt x="801526" y="3820634"/>
                </a:lnTo>
                <a:lnTo>
                  <a:pt x="811172" y="3774890"/>
                </a:lnTo>
                <a:lnTo>
                  <a:pt x="822036" y="3729200"/>
                </a:lnTo>
                <a:lnTo>
                  <a:pt x="834125" y="3683584"/>
                </a:lnTo>
                <a:lnTo>
                  <a:pt x="847450" y="3638062"/>
                </a:lnTo>
                <a:lnTo>
                  <a:pt x="862020" y="3592653"/>
                </a:lnTo>
                <a:lnTo>
                  <a:pt x="877843" y="3547375"/>
                </a:lnTo>
                <a:lnTo>
                  <a:pt x="2218662" y="0"/>
                </a:lnTo>
                <a:close/>
                <a:moveTo>
                  <a:pt x="10058400" y="6047395"/>
                </a:moveTo>
                <a:lnTo>
                  <a:pt x="1299343" y="6047395"/>
                </a:lnTo>
                <a:lnTo>
                  <a:pt x="1347373" y="6049244"/>
                </a:lnTo>
                <a:lnTo>
                  <a:pt x="1394393" y="6054701"/>
                </a:lnTo>
                <a:lnTo>
                  <a:pt x="1440265" y="6063628"/>
                </a:lnTo>
                <a:lnTo>
                  <a:pt x="1484852" y="6075888"/>
                </a:lnTo>
                <a:lnTo>
                  <a:pt x="1528019" y="6091346"/>
                </a:lnTo>
                <a:lnTo>
                  <a:pt x="1569629" y="6109865"/>
                </a:lnTo>
                <a:lnTo>
                  <a:pt x="1609544" y="6131308"/>
                </a:lnTo>
                <a:lnTo>
                  <a:pt x="1647628" y="6155537"/>
                </a:lnTo>
                <a:lnTo>
                  <a:pt x="1683745" y="6182418"/>
                </a:lnTo>
                <a:lnTo>
                  <a:pt x="1717757" y="6211813"/>
                </a:lnTo>
                <a:lnTo>
                  <a:pt x="1749529" y="6243585"/>
                </a:lnTo>
                <a:lnTo>
                  <a:pt x="1778924" y="6277597"/>
                </a:lnTo>
                <a:lnTo>
                  <a:pt x="1805805" y="6313714"/>
                </a:lnTo>
                <a:lnTo>
                  <a:pt x="1830034" y="6351798"/>
                </a:lnTo>
                <a:lnTo>
                  <a:pt x="1851477" y="6391713"/>
                </a:lnTo>
                <a:lnTo>
                  <a:pt x="1869996" y="6433323"/>
                </a:lnTo>
                <a:lnTo>
                  <a:pt x="1885454" y="6476489"/>
                </a:lnTo>
                <a:lnTo>
                  <a:pt x="1897714" y="6521077"/>
                </a:lnTo>
                <a:lnTo>
                  <a:pt x="1906641" y="6566949"/>
                </a:lnTo>
                <a:lnTo>
                  <a:pt x="1912098" y="6613969"/>
                </a:lnTo>
                <a:lnTo>
                  <a:pt x="1913947" y="6661999"/>
                </a:lnTo>
                <a:lnTo>
                  <a:pt x="1912098" y="6710030"/>
                </a:lnTo>
                <a:lnTo>
                  <a:pt x="1906641" y="6757049"/>
                </a:lnTo>
                <a:lnTo>
                  <a:pt x="1897714" y="6802921"/>
                </a:lnTo>
                <a:lnTo>
                  <a:pt x="1885454" y="6847509"/>
                </a:lnTo>
                <a:lnTo>
                  <a:pt x="1869996" y="6890676"/>
                </a:lnTo>
                <a:lnTo>
                  <a:pt x="1851477" y="6932285"/>
                </a:lnTo>
                <a:lnTo>
                  <a:pt x="1830034" y="6972200"/>
                </a:lnTo>
                <a:lnTo>
                  <a:pt x="1805805" y="7010284"/>
                </a:lnTo>
                <a:lnTo>
                  <a:pt x="1778924" y="7046401"/>
                </a:lnTo>
                <a:lnTo>
                  <a:pt x="1749529" y="7080414"/>
                </a:lnTo>
                <a:lnTo>
                  <a:pt x="1717757" y="7112186"/>
                </a:lnTo>
                <a:lnTo>
                  <a:pt x="1683745" y="7141580"/>
                </a:lnTo>
                <a:lnTo>
                  <a:pt x="1647628" y="7168461"/>
                </a:lnTo>
                <a:lnTo>
                  <a:pt x="1609544" y="7192691"/>
                </a:lnTo>
                <a:lnTo>
                  <a:pt x="1569629" y="7214133"/>
                </a:lnTo>
                <a:lnTo>
                  <a:pt x="1528019" y="7232652"/>
                </a:lnTo>
                <a:lnTo>
                  <a:pt x="1484852" y="7248110"/>
                </a:lnTo>
                <a:lnTo>
                  <a:pt x="1440265" y="7260371"/>
                </a:lnTo>
                <a:lnTo>
                  <a:pt x="1394393" y="7269297"/>
                </a:lnTo>
                <a:lnTo>
                  <a:pt x="1347373" y="7274754"/>
                </a:lnTo>
                <a:lnTo>
                  <a:pt x="1299343" y="7276603"/>
                </a:lnTo>
                <a:lnTo>
                  <a:pt x="10058400" y="7276603"/>
                </a:lnTo>
                <a:lnTo>
                  <a:pt x="10058400" y="6047395"/>
                </a:lnTo>
                <a:close/>
                <a:moveTo>
                  <a:pt x="10058400" y="0"/>
                </a:moveTo>
                <a:lnTo>
                  <a:pt x="6058337" y="0"/>
                </a:lnTo>
                <a:lnTo>
                  <a:pt x="4315034" y="4798414"/>
                </a:lnTo>
                <a:lnTo>
                  <a:pt x="4297944" y="4843521"/>
                </a:lnTo>
                <a:lnTo>
                  <a:pt x="4280026" y="4887394"/>
                </a:lnTo>
                <a:lnTo>
                  <a:pt x="4260973" y="4930820"/>
                </a:lnTo>
                <a:lnTo>
                  <a:pt x="4240914" y="4973525"/>
                </a:lnTo>
                <a:lnTo>
                  <a:pt x="4219868" y="5015499"/>
                </a:lnTo>
                <a:lnTo>
                  <a:pt x="4197855" y="5056733"/>
                </a:lnTo>
                <a:lnTo>
                  <a:pt x="4174892" y="5097219"/>
                </a:lnTo>
                <a:lnTo>
                  <a:pt x="4151001" y="5136947"/>
                </a:lnTo>
                <a:lnTo>
                  <a:pt x="4126199" y="5175908"/>
                </a:lnTo>
                <a:lnTo>
                  <a:pt x="4100507" y="5214094"/>
                </a:lnTo>
                <a:lnTo>
                  <a:pt x="4073944" y="5251495"/>
                </a:lnTo>
                <a:lnTo>
                  <a:pt x="4046529" y="5288103"/>
                </a:lnTo>
                <a:lnTo>
                  <a:pt x="4018282" y="5323908"/>
                </a:lnTo>
                <a:lnTo>
                  <a:pt x="3989221" y="5358902"/>
                </a:lnTo>
                <a:lnTo>
                  <a:pt x="3959366" y="5393074"/>
                </a:lnTo>
                <a:lnTo>
                  <a:pt x="3928737" y="5426418"/>
                </a:lnTo>
                <a:lnTo>
                  <a:pt x="3897353" y="5458922"/>
                </a:lnTo>
                <a:lnTo>
                  <a:pt x="3865232" y="5490579"/>
                </a:lnTo>
                <a:lnTo>
                  <a:pt x="3832395" y="5521379"/>
                </a:lnTo>
                <a:lnTo>
                  <a:pt x="3798861" y="5551314"/>
                </a:lnTo>
                <a:lnTo>
                  <a:pt x="3764649" y="5580374"/>
                </a:lnTo>
                <a:lnTo>
                  <a:pt x="3729778" y="5608550"/>
                </a:lnTo>
                <a:lnTo>
                  <a:pt x="3694268" y="5635833"/>
                </a:lnTo>
                <a:lnTo>
                  <a:pt x="3658138" y="5662215"/>
                </a:lnTo>
                <a:lnTo>
                  <a:pt x="3621407" y="5687686"/>
                </a:lnTo>
                <a:lnTo>
                  <a:pt x="3584095" y="5712237"/>
                </a:lnTo>
                <a:lnTo>
                  <a:pt x="3546221" y="5735860"/>
                </a:lnTo>
                <a:lnTo>
                  <a:pt x="3507804" y="5758545"/>
                </a:lnTo>
                <a:lnTo>
                  <a:pt x="3468864" y="5780283"/>
                </a:lnTo>
                <a:lnTo>
                  <a:pt x="3429420" y="5801065"/>
                </a:lnTo>
                <a:lnTo>
                  <a:pt x="3389491" y="5820883"/>
                </a:lnTo>
                <a:lnTo>
                  <a:pt x="3349097" y="5839727"/>
                </a:lnTo>
                <a:lnTo>
                  <a:pt x="3308256" y="5857588"/>
                </a:lnTo>
                <a:lnTo>
                  <a:pt x="3266989" y="5874457"/>
                </a:lnTo>
                <a:lnTo>
                  <a:pt x="3225315" y="5890326"/>
                </a:lnTo>
                <a:lnTo>
                  <a:pt x="3183252" y="5905184"/>
                </a:lnTo>
                <a:lnTo>
                  <a:pt x="3140821" y="5919024"/>
                </a:lnTo>
                <a:lnTo>
                  <a:pt x="3098040" y="5931836"/>
                </a:lnTo>
                <a:lnTo>
                  <a:pt x="3054929" y="5943612"/>
                </a:lnTo>
                <a:lnTo>
                  <a:pt x="3011508" y="5954341"/>
                </a:lnTo>
                <a:lnTo>
                  <a:pt x="2967795" y="5964016"/>
                </a:lnTo>
                <a:lnTo>
                  <a:pt x="2923809" y="5972627"/>
                </a:lnTo>
                <a:lnTo>
                  <a:pt x="2879571" y="5980165"/>
                </a:lnTo>
                <a:lnTo>
                  <a:pt x="2835100" y="5986621"/>
                </a:lnTo>
                <a:lnTo>
                  <a:pt x="2790414" y="5991986"/>
                </a:lnTo>
                <a:lnTo>
                  <a:pt x="2745533" y="5996252"/>
                </a:lnTo>
                <a:lnTo>
                  <a:pt x="2700477" y="5999408"/>
                </a:lnTo>
                <a:lnTo>
                  <a:pt x="2655265" y="6001447"/>
                </a:lnTo>
                <a:lnTo>
                  <a:pt x="2609916" y="6002359"/>
                </a:lnTo>
                <a:lnTo>
                  <a:pt x="10058400" y="6002359"/>
                </a:lnTo>
                <a:lnTo>
                  <a:pt x="10058400" y="0"/>
                </a:lnTo>
                <a:close/>
              </a:path>
            </a:pathLst>
          </a:custGeom>
          <a:solidFill>
            <a:srgbClr val="ffffff"/>
          </a:solidFill>
          <a:ln>
            <a:noFill/>
          </a:ln>
        </p:spPr>
        <p:style>
          <a:lnRef idx="0"/>
          <a:fillRef idx="0"/>
          <a:effectRef idx="0"/>
          <a:fontRef idx="minor"/>
        </p:style>
      </p:sp>
      <p:sp>
        <p:nvSpPr>
          <p:cNvPr id="795" name="CustomShape 58"/>
          <p:cNvSpPr/>
          <p:nvPr/>
        </p:nvSpPr>
        <p:spPr>
          <a:xfrm>
            <a:off x="8337600" y="5192640"/>
            <a:ext cx="165240" cy="137880"/>
          </a:xfrm>
          <a:custGeom>
            <a:avLst/>
            <a:gdLst/>
            <a:ahLst/>
            <a:rect l="l" t="t" r="r" b="b"/>
            <a:pathLst>
              <a:path w="182245" h="187959">
                <a:moveTo>
                  <a:pt x="5257" y="266"/>
                </a:moveTo>
                <a:lnTo>
                  <a:pt x="0" y="11315"/>
                </a:lnTo>
                <a:lnTo>
                  <a:pt x="10769" y="11315"/>
                </a:lnTo>
                <a:lnTo>
                  <a:pt x="14846" y="13919"/>
                </a:lnTo>
                <a:lnTo>
                  <a:pt x="18465" y="46710"/>
                </a:lnTo>
                <a:lnTo>
                  <a:pt x="18199" y="94716"/>
                </a:lnTo>
                <a:lnTo>
                  <a:pt x="18118" y="99720"/>
                </a:lnTo>
                <a:lnTo>
                  <a:pt x="17995" y="117271"/>
                </a:lnTo>
                <a:lnTo>
                  <a:pt x="26075" y="157597"/>
                </a:lnTo>
                <a:lnTo>
                  <a:pt x="64803" y="183973"/>
                </a:lnTo>
                <a:lnTo>
                  <a:pt x="96532" y="187858"/>
                </a:lnTo>
                <a:lnTo>
                  <a:pt x="112167" y="186982"/>
                </a:lnTo>
                <a:lnTo>
                  <a:pt x="126374" y="184388"/>
                </a:lnTo>
                <a:lnTo>
                  <a:pt x="139080" y="180121"/>
                </a:lnTo>
                <a:lnTo>
                  <a:pt x="150215" y="174231"/>
                </a:lnTo>
                <a:lnTo>
                  <a:pt x="154696" y="170497"/>
                </a:lnTo>
                <a:lnTo>
                  <a:pt x="98755" y="170497"/>
                </a:lnTo>
                <a:lnTo>
                  <a:pt x="82288" y="168743"/>
                </a:lnTo>
                <a:lnTo>
                  <a:pt x="49250" y="145364"/>
                </a:lnTo>
                <a:lnTo>
                  <a:pt x="43768" y="94716"/>
                </a:lnTo>
                <a:lnTo>
                  <a:pt x="44297" y="46710"/>
                </a:lnTo>
                <a:lnTo>
                  <a:pt x="44450" y="37752"/>
                </a:lnTo>
                <a:lnTo>
                  <a:pt x="44589" y="19405"/>
                </a:lnTo>
                <a:lnTo>
                  <a:pt x="45351" y="8674"/>
                </a:lnTo>
                <a:lnTo>
                  <a:pt x="46422" y="546"/>
                </a:lnTo>
                <a:lnTo>
                  <a:pt x="12103" y="546"/>
                </a:lnTo>
                <a:lnTo>
                  <a:pt x="5257" y="266"/>
                </a:lnTo>
                <a:close/>
                <a:moveTo>
                  <a:pt x="181813" y="266"/>
                </a:moveTo>
                <a:lnTo>
                  <a:pt x="174116" y="546"/>
                </a:lnTo>
                <a:lnTo>
                  <a:pt x="151651" y="546"/>
                </a:lnTo>
                <a:lnTo>
                  <a:pt x="154098" y="9412"/>
                </a:lnTo>
                <a:lnTo>
                  <a:pt x="155871" y="20337"/>
                </a:lnTo>
                <a:lnTo>
                  <a:pt x="156880" y="33622"/>
                </a:lnTo>
                <a:lnTo>
                  <a:pt x="157111" y="49847"/>
                </a:lnTo>
                <a:lnTo>
                  <a:pt x="156834" y="94716"/>
                </a:lnTo>
                <a:lnTo>
                  <a:pt x="153910" y="136351"/>
                </a:lnTo>
                <a:lnTo>
                  <a:pt x="126326" y="165868"/>
                </a:lnTo>
                <a:lnTo>
                  <a:pt x="98755" y="170497"/>
                </a:lnTo>
                <a:lnTo>
                  <a:pt x="154696" y="170497"/>
                </a:lnTo>
                <a:lnTo>
                  <a:pt x="177152" y="124066"/>
                </a:lnTo>
                <a:lnTo>
                  <a:pt x="178055" y="94716"/>
                </a:lnTo>
                <a:lnTo>
                  <a:pt x="178307" y="49847"/>
                </a:lnTo>
                <a:lnTo>
                  <a:pt x="178575" y="33622"/>
                </a:lnTo>
                <a:lnTo>
                  <a:pt x="179108" y="22480"/>
                </a:lnTo>
                <a:lnTo>
                  <a:pt x="180133" y="12287"/>
                </a:lnTo>
                <a:lnTo>
                  <a:pt x="181774" y="546"/>
                </a:lnTo>
                <a:lnTo>
                  <a:pt x="158686" y="546"/>
                </a:lnTo>
                <a:lnTo>
                  <a:pt x="151574" y="266"/>
                </a:lnTo>
                <a:lnTo>
                  <a:pt x="181813" y="266"/>
                </a:lnTo>
                <a:close/>
                <a:moveTo>
                  <a:pt x="46494" y="0"/>
                </a:moveTo>
                <a:lnTo>
                  <a:pt x="37680" y="546"/>
                </a:lnTo>
                <a:lnTo>
                  <a:pt x="46422" y="546"/>
                </a:lnTo>
                <a:lnTo>
                  <a:pt x="46494" y="0"/>
                </a:lnTo>
                <a:close/>
              </a:path>
            </a:pathLst>
          </a:custGeom>
          <a:solidFill>
            <a:srgbClr val="d1d3d4"/>
          </a:solidFill>
          <a:ln>
            <a:noFill/>
          </a:ln>
        </p:spPr>
        <p:style>
          <a:lnRef idx="0"/>
          <a:fillRef idx="0"/>
          <a:effectRef idx="0"/>
          <a:fontRef idx="minor"/>
        </p:style>
      </p:sp>
      <p:sp>
        <p:nvSpPr>
          <p:cNvPr id="796" name="CustomShape 59"/>
          <p:cNvSpPr/>
          <p:nvPr/>
        </p:nvSpPr>
        <p:spPr>
          <a:xfrm>
            <a:off x="8520120" y="5189760"/>
            <a:ext cx="149760" cy="139680"/>
          </a:xfrm>
          <a:custGeom>
            <a:avLst/>
            <a:gdLst/>
            <a:ahLst/>
            <a:rect l="l" t="t" r="r" b="b"/>
            <a:pathLst>
              <a:path w="165100" h="190500">
                <a:moveTo>
                  <a:pt x="121310" y="0"/>
                </a:moveTo>
                <a:lnTo>
                  <a:pt x="113614" y="0"/>
                </a:lnTo>
                <a:lnTo>
                  <a:pt x="89789" y="1393"/>
                </a:lnTo>
                <a:lnTo>
                  <a:pt x="50479" y="12923"/>
                </a:lnTo>
                <a:lnTo>
                  <a:pt x="19856" y="37966"/>
                </a:lnTo>
                <a:lnTo>
                  <a:pt x="2319" y="74471"/>
                </a:lnTo>
                <a:lnTo>
                  <a:pt x="0" y="95186"/>
                </a:lnTo>
                <a:lnTo>
                  <a:pt x="3664" y="121894"/>
                </a:lnTo>
                <a:lnTo>
                  <a:pt x="30201" y="165886"/>
                </a:lnTo>
                <a:lnTo>
                  <a:pt x="74450" y="187656"/>
                </a:lnTo>
                <a:lnTo>
                  <a:pt x="102044" y="190169"/>
                </a:lnTo>
                <a:lnTo>
                  <a:pt x="108984" y="190030"/>
                </a:lnTo>
                <a:lnTo>
                  <a:pt x="154584" y="183400"/>
                </a:lnTo>
                <a:lnTo>
                  <a:pt x="157086" y="175221"/>
                </a:lnTo>
                <a:lnTo>
                  <a:pt x="157721" y="173405"/>
                </a:lnTo>
                <a:lnTo>
                  <a:pt x="107289" y="173405"/>
                </a:lnTo>
                <a:lnTo>
                  <a:pt x="75773" y="167510"/>
                </a:lnTo>
                <a:lnTo>
                  <a:pt x="51474" y="150863"/>
                </a:lnTo>
                <a:lnTo>
                  <a:pt x="35836" y="125024"/>
                </a:lnTo>
                <a:lnTo>
                  <a:pt x="30302" y="91554"/>
                </a:lnTo>
                <a:lnTo>
                  <a:pt x="35338" y="59504"/>
                </a:lnTo>
                <a:lnTo>
                  <a:pt x="49782" y="35291"/>
                </a:lnTo>
                <a:lnTo>
                  <a:pt x="72634" y="19982"/>
                </a:lnTo>
                <a:lnTo>
                  <a:pt x="102895" y="14643"/>
                </a:lnTo>
                <a:lnTo>
                  <a:pt x="162743" y="14643"/>
                </a:lnTo>
                <a:lnTo>
                  <a:pt x="165061" y="8128"/>
                </a:lnTo>
                <a:lnTo>
                  <a:pt x="128727" y="508"/>
                </a:lnTo>
                <a:lnTo>
                  <a:pt x="121310" y="0"/>
                </a:lnTo>
                <a:close/>
                <a:moveTo>
                  <a:pt x="159258" y="157899"/>
                </a:moveTo>
                <a:lnTo>
                  <a:pt x="123520" y="172085"/>
                </a:lnTo>
                <a:lnTo>
                  <a:pt x="115252" y="173405"/>
                </a:lnTo>
                <a:lnTo>
                  <a:pt x="157721" y="173405"/>
                </a:lnTo>
                <a:lnTo>
                  <a:pt x="160108" y="166573"/>
                </a:lnTo>
                <a:lnTo>
                  <a:pt x="162610" y="160248"/>
                </a:lnTo>
                <a:lnTo>
                  <a:pt x="159258" y="157899"/>
                </a:lnTo>
                <a:close/>
                <a:moveTo>
                  <a:pt x="162743" y="14643"/>
                </a:moveTo>
                <a:lnTo>
                  <a:pt x="102895" y="14643"/>
                </a:lnTo>
                <a:lnTo>
                  <a:pt x="118139" y="15819"/>
                </a:lnTo>
                <a:lnTo>
                  <a:pt x="131200" y="19492"/>
                </a:lnTo>
                <a:lnTo>
                  <a:pt x="142561" y="25878"/>
                </a:lnTo>
                <a:lnTo>
                  <a:pt x="152704" y="35191"/>
                </a:lnTo>
                <a:lnTo>
                  <a:pt x="156565" y="35191"/>
                </a:lnTo>
                <a:lnTo>
                  <a:pt x="158724" y="27254"/>
                </a:lnTo>
                <a:lnTo>
                  <a:pt x="161988" y="16764"/>
                </a:lnTo>
                <a:lnTo>
                  <a:pt x="162743" y="14643"/>
                </a:lnTo>
                <a:close/>
              </a:path>
            </a:pathLst>
          </a:custGeom>
          <a:solidFill>
            <a:srgbClr val="d1d3d4"/>
          </a:solidFill>
          <a:ln>
            <a:noFill/>
          </a:ln>
        </p:spPr>
        <p:style>
          <a:lnRef idx="0"/>
          <a:fillRef idx="0"/>
          <a:effectRef idx="0"/>
          <a:fontRef idx="minor"/>
        </p:style>
      </p:sp>
      <p:sp>
        <p:nvSpPr>
          <p:cNvPr id="797" name="CustomShape 60"/>
          <p:cNvSpPr/>
          <p:nvPr/>
        </p:nvSpPr>
        <p:spPr>
          <a:xfrm>
            <a:off x="8685360" y="5192640"/>
            <a:ext cx="151560" cy="135360"/>
          </a:xfrm>
          <a:custGeom>
            <a:avLst/>
            <a:gdLst/>
            <a:ahLst/>
            <a:rect l="l" t="t" r="r" b="b"/>
            <a:pathLst>
              <a:path w="167004" h="184784">
                <a:moveTo>
                  <a:pt x="117579" y="12623"/>
                </a:moveTo>
                <a:lnTo>
                  <a:pt x="64439" y="12623"/>
                </a:lnTo>
                <a:lnTo>
                  <a:pt x="79898" y="14862"/>
                </a:lnTo>
                <a:lnTo>
                  <a:pt x="91471" y="21305"/>
                </a:lnTo>
                <a:lnTo>
                  <a:pt x="98729" y="31542"/>
                </a:lnTo>
                <a:lnTo>
                  <a:pt x="101244" y="45161"/>
                </a:lnTo>
                <a:lnTo>
                  <a:pt x="99791" y="56009"/>
                </a:lnTo>
                <a:lnTo>
                  <a:pt x="68262" y="80848"/>
                </a:lnTo>
                <a:lnTo>
                  <a:pt x="55054" y="81102"/>
                </a:lnTo>
                <a:lnTo>
                  <a:pt x="53974" y="87363"/>
                </a:lnTo>
                <a:lnTo>
                  <a:pt x="52273" y="93929"/>
                </a:lnTo>
                <a:lnTo>
                  <a:pt x="55054" y="93929"/>
                </a:lnTo>
                <a:lnTo>
                  <a:pt x="60203" y="94612"/>
                </a:lnTo>
                <a:lnTo>
                  <a:pt x="86872" y="123131"/>
                </a:lnTo>
                <a:lnTo>
                  <a:pt x="114452" y="163995"/>
                </a:lnTo>
                <a:lnTo>
                  <a:pt x="120236" y="174020"/>
                </a:lnTo>
                <a:lnTo>
                  <a:pt x="122135" y="177139"/>
                </a:lnTo>
                <a:lnTo>
                  <a:pt x="123228" y="179247"/>
                </a:lnTo>
                <a:lnTo>
                  <a:pt x="124599" y="181063"/>
                </a:lnTo>
                <a:lnTo>
                  <a:pt x="125717" y="182638"/>
                </a:lnTo>
                <a:lnTo>
                  <a:pt x="127101" y="184696"/>
                </a:lnTo>
                <a:lnTo>
                  <a:pt x="138671" y="183959"/>
                </a:lnTo>
                <a:lnTo>
                  <a:pt x="166674" y="183172"/>
                </a:lnTo>
                <a:lnTo>
                  <a:pt x="167004" y="181305"/>
                </a:lnTo>
                <a:lnTo>
                  <a:pt x="161480" y="177380"/>
                </a:lnTo>
                <a:lnTo>
                  <a:pt x="159562" y="175780"/>
                </a:lnTo>
                <a:lnTo>
                  <a:pt x="133439" y="145891"/>
                </a:lnTo>
                <a:lnTo>
                  <a:pt x="96558" y="94488"/>
                </a:lnTo>
                <a:lnTo>
                  <a:pt x="90233" y="86321"/>
                </a:lnTo>
                <a:lnTo>
                  <a:pt x="121953" y="62722"/>
                </a:lnTo>
                <a:lnTo>
                  <a:pt x="128206" y="40157"/>
                </a:lnTo>
                <a:lnTo>
                  <a:pt x="127287" y="30905"/>
                </a:lnTo>
                <a:lnTo>
                  <a:pt x="124586" y="22536"/>
                </a:lnTo>
                <a:lnTo>
                  <a:pt x="120191" y="15243"/>
                </a:lnTo>
                <a:lnTo>
                  <a:pt x="117579" y="12623"/>
                </a:lnTo>
                <a:close/>
                <a:moveTo>
                  <a:pt x="5245" y="558"/>
                </a:moveTo>
                <a:lnTo>
                  <a:pt x="0" y="11569"/>
                </a:lnTo>
                <a:lnTo>
                  <a:pt x="10731" y="11569"/>
                </a:lnTo>
                <a:lnTo>
                  <a:pt x="14858" y="14211"/>
                </a:lnTo>
                <a:lnTo>
                  <a:pt x="18122" y="55843"/>
                </a:lnTo>
                <a:lnTo>
                  <a:pt x="17894" y="133286"/>
                </a:lnTo>
                <a:lnTo>
                  <a:pt x="14300" y="183172"/>
                </a:lnTo>
                <a:lnTo>
                  <a:pt x="22021" y="182638"/>
                </a:lnTo>
                <a:lnTo>
                  <a:pt x="49093" y="182638"/>
                </a:lnTo>
                <a:lnTo>
                  <a:pt x="46763" y="173990"/>
                </a:lnTo>
                <a:lnTo>
                  <a:pt x="45061" y="163098"/>
                </a:lnTo>
                <a:lnTo>
                  <a:pt x="44071" y="149801"/>
                </a:lnTo>
                <a:lnTo>
                  <a:pt x="43804" y="136244"/>
                </a:lnTo>
                <a:lnTo>
                  <a:pt x="43917" y="86321"/>
                </a:lnTo>
                <a:lnTo>
                  <a:pt x="44095" y="35660"/>
                </a:lnTo>
                <a:lnTo>
                  <a:pt x="59410" y="12623"/>
                </a:lnTo>
                <a:lnTo>
                  <a:pt x="117579" y="12623"/>
                </a:lnTo>
                <a:lnTo>
                  <a:pt x="114185" y="9220"/>
                </a:lnTo>
                <a:lnTo>
                  <a:pt x="107083" y="4795"/>
                </a:lnTo>
                <a:lnTo>
                  <a:pt x="98809" y="1957"/>
                </a:lnTo>
                <a:lnTo>
                  <a:pt x="92387" y="1066"/>
                </a:lnTo>
                <a:lnTo>
                  <a:pt x="27216" y="1066"/>
                </a:lnTo>
                <a:lnTo>
                  <a:pt x="5245" y="558"/>
                </a:lnTo>
                <a:close/>
                <a:moveTo>
                  <a:pt x="49093" y="182638"/>
                </a:moveTo>
                <a:lnTo>
                  <a:pt x="42125" y="182638"/>
                </a:lnTo>
                <a:lnTo>
                  <a:pt x="49237" y="183172"/>
                </a:lnTo>
                <a:lnTo>
                  <a:pt x="49093" y="182638"/>
                </a:lnTo>
                <a:close/>
                <a:moveTo>
                  <a:pt x="72936" y="0"/>
                </a:moveTo>
                <a:lnTo>
                  <a:pt x="60515" y="0"/>
                </a:lnTo>
                <a:lnTo>
                  <a:pt x="53365" y="292"/>
                </a:lnTo>
                <a:lnTo>
                  <a:pt x="27216" y="1066"/>
                </a:lnTo>
                <a:lnTo>
                  <a:pt x="92387" y="1066"/>
                </a:lnTo>
                <a:lnTo>
                  <a:pt x="87910" y="445"/>
                </a:lnTo>
                <a:lnTo>
                  <a:pt x="72936" y="0"/>
                </a:lnTo>
                <a:close/>
              </a:path>
            </a:pathLst>
          </a:custGeom>
          <a:solidFill>
            <a:srgbClr val="d1d3d4"/>
          </a:solidFill>
          <a:ln>
            <a:noFill/>
          </a:ln>
        </p:spPr>
        <p:style>
          <a:lnRef idx="0"/>
          <a:fillRef idx="0"/>
          <a:effectRef idx="0"/>
          <a:fontRef idx="minor"/>
        </p:style>
      </p:sp>
      <p:sp>
        <p:nvSpPr>
          <p:cNvPr id="798" name="CustomShape 61"/>
          <p:cNvSpPr/>
          <p:nvPr/>
        </p:nvSpPr>
        <p:spPr>
          <a:xfrm>
            <a:off x="8294400" y="5350320"/>
            <a:ext cx="584280" cy="25920"/>
          </a:xfrm>
          <a:custGeom>
            <a:avLst/>
            <a:gdLst/>
            <a:ahLst/>
            <a:rect l="l" t="t" r="r" b="b"/>
            <a:pathLst>
              <a:path w="643254" h="35559">
                <a:moveTo>
                  <a:pt x="321144" y="0"/>
                </a:moveTo>
                <a:lnTo>
                  <a:pt x="201185" y="4351"/>
                </a:lnTo>
                <a:lnTo>
                  <a:pt x="98545" y="13925"/>
                </a:lnTo>
                <a:lnTo>
                  <a:pt x="26918" y="23499"/>
                </a:lnTo>
                <a:lnTo>
                  <a:pt x="0" y="27851"/>
                </a:lnTo>
                <a:lnTo>
                  <a:pt x="0" y="35128"/>
                </a:lnTo>
                <a:lnTo>
                  <a:pt x="93030" y="27250"/>
                </a:lnTo>
                <a:lnTo>
                  <a:pt x="157502" y="23204"/>
                </a:lnTo>
                <a:lnTo>
                  <a:pt x="223531" y="21714"/>
                </a:lnTo>
                <a:lnTo>
                  <a:pt x="612575" y="21501"/>
                </a:lnTo>
                <a:lnTo>
                  <a:pt x="566320" y="11749"/>
                </a:lnTo>
                <a:lnTo>
                  <a:pt x="507366" y="3481"/>
                </a:lnTo>
                <a:lnTo>
                  <a:pt x="435689" y="435"/>
                </a:lnTo>
                <a:lnTo>
                  <a:pt x="321144" y="0"/>
                </a:lnTo>
                <a:close/>
                <a:moveTo>
                  <a:pt x="612575" y="21501"/>
                </a:moveTo>
                <a:lnTo>
                  <a:pt x="321233" y="21501"/>
                </a:lnTo>
                <a:lnTo>
                  <a:pt x="455204" y="23630"/>
                </a:lnTo>
                <a:lnTo>
                  <a:pt x="556402" y="28314"/>
                </a:lnTo>
                <a:lnTo>
                  <a:pt x="620381" y="32998"/>
                </a:lnTo>
                <a:lnTo>
                  <a:pt x="642696" y="35128"/>
                </a:lnTo>
                <a:lnTo>
                  <a:pt x="642696" y="27851"/>
                </a:lnTo>
                <a:lnTo>
                  <a:pt x="612575" y="21501"/>
                </a:lnTo>
                <a:close/>
              </a:path>
            </a:pathLst>
          </a:custGeom>
          <a:solidFill>
            <a:srgbClr val="d1d3d4"/>
          </a:solidFill>
          <a:ln>
            <a:noFill/>
          </a:ln>
        </p:spPr>
        <p:style>
          <a:lnRef idx="0"/>
          <a:fillRef idx="0"/>
          <a:effectRef idx="0"/>
          <a:fontRef idx="minor"/>
        </p:style>
      </p:sp>
      <p:sp>
        <p:nvSpPr>
          <p:cNvPr id="799" name="CustomShape 62"/>
          <p:cNvSpPr/>
          <p:nvPr/>
        </p:nvSpPr>
        <p:spPr>
          <a:xfrm>
            <a:off x="8224200" y="4989960"/>
            <a:ext cx="723960" cy="585720"/>
          </a:xfrm>
          <a:custGeom>
            <a:avLst/>
            <a:gdLst/>
            <a:ahLst/>
            <a:rect l="l" t="t" r="r" b="b"/>
            <a:pathLst>
              <a:path w="796925" h="796925">
                <a:moveTo>
                  <a:pt x="796874" y="398437"/>
                </a:moveTo>
                <a:lnTo>
                  <a:pt x="794193" y="444901"/>
                </a:lnTo>
                <a:lnTo>
                  <a:pt x="786350" y="489791"/>
                </a:lnTo>
                <a:lnTo>
                  <a:pt x="773644" y="532809"/>
                </a:lnTo>
                <a:lnTo>
                  <a:pt x="756374" y="573655"/>
                </a:lnTo>
                <a:lnTo>
                  <a:pt x="734839" y="612029"/>
                </a:lnTo>
                <a:lnTo>
                  <a:pt x="709338" y="647634"/>
                </a:lnTo>
                <a:lnTo>
                  <a:pt x="680170" y="680170"/>
                </a:lnTo>
                <a:lnTo>
                  <a:pt x="647634" y="709338"/>
                </a:lnTo>
                <a:lnTo>
                  <a:pt x="612029" y="734839"/>
                </a:lnTo>
                <a:lnTo>
                  <a:pt x="573655" y="756374"/>
                </a:lnTo>
                <a:lnTo>
                  <a:pt x="532809" y="773644"/>
                </a:lnTo>
                <a:lnTo>
                  <a:pt x="489791" y="786350"/>
                </a:lnTo>
                <a:lnTo>
                  <a:pt x="444901" y="794193"/>
                </a:lnTo>
                <a:lnTo>
                  <a:pt x="398437" y="796874"/>
                </a:lnTo>
                <a:lnTo>
                  <a:pt x="351972" y="794193"/>
                </a:lnTo>
                <a:lnTo>
                  <a:pt x="307082" y="786350"/>
                </a:lnTo>
                <a:lnTo>
                  <a:pt x="264064" y="773644"/>
                </a:lnTo>
                <a:lnTo>
                  <a:pt x="223219" y="756374"/>
                </a:lnTo>
                <a:lnTo>
                  <a:pt x="184844" y="734839"/>
                </a:lnTo>
                <a:lnTo>
                  <a:pt x="149239" y="709338"/>
                </a:lnTo>
                <a:lnTo>
                  <a:pt x="116703" y="680170"/>
                </a:lnTo>
                <a:lnTo>
                  <a:pt x="87535" y="647634"/>
                </a:lnTo>
                <a:lnTo>
                  <a:pt x="62034" y="612029"/>
                </a:lnTo>
                <a:lnTo>
                  <a:pt x="40499" y="573655"/>
                </a:lnTo>
                <a:lnTo>
                  <a:pt x="23229" y="532809"/>
                </a:lnTo>
                <a:lnTo>
                  <a:pt x="10523" y="489791"/>
                </a:lnTo>
                <a:lnTo>
                  <a:pt x="2680" y="444901"/>
                </a:lnTo>
                <a:lnTo>
                  <a:pt x="0" y="398437"/>
                </a:lnTo>
                <a:lnTo>
                  <a:pt x="2680" y="351972"/>
                </a:lnTo>
                <a:lnTo>
                  <a:pt x="10523" y="307082"/>
                </a:lnTo>
                <a:lnTo>
                  <a:pt x="23229" y="264064"/>
                </a:lnTo>
                <a:lnTo>
                  <a:pt x="40499" y="223219"/>
                </a:lnTo>
                <a:lnTo>
                  <a:pt x="62034" y="184844"/>
                </a:lnTo>
                <a:lnTo>
                  <a:pt x="87535" y="149239"/>
                </a:lnTo>
                <a:lnTo>
                  <a:pt x="116703" y="116703"/>
                </a:lnTo>
                <a:lnTo>
                  <a:pt x="149239" y="87535"/>
                </a:lnTo>
                <a:lnTo>
                  <a:pt x="184844" y="62034"/>
                </a:lnTo>
                <a:lnTo>
                  <a:pt x="223219" y="40499"/>
                </a:lnTo>
                <a:lnTo>
                  <a:pt x="264064" y="23229"/>
                </a:lnTo>
                <a:lnTo>
                  <a:pt x="307082" y="10523"/>
                </a:lnTo>
                <a:lnTo>
                  <a:pt x="351972" y="2680"/>
                </a:lnTo>
                <a:lnTo>
                  <a:pt x="398437" y="0"/>
                </a:lnTo>
                <a:lnTo>
                  <a:pt x="444901" y="2680"/>
                </a:lnTo>
                <a:lnTo>
                  <a:pt x="489791" y="10523"/>
                </a:lnTo>
                <a:lnTo>
                  <a:pt x="532809" y="23229"/>
                </a:lnTo>
                <a:lnTo>
                  <a:pt x="573655" y="40499"/>
                </a:lnTo>
                <a:lnTo>
                  <a:pt x="612029" y="62034"/>
                </a:lnTo>
                <a:lnTo>
                  <a:pt x="647634" y="87535"/>
                </a:lnTo>
                <a:lnTo>
                  <a:pt x="680170" y="116703"/>
                </a:lnTo>
                <a:lnTo>
                  <a:pt x="709338" y="149239"/>
                </a:lnTo>
                <a:lnTo>
                  <a:pt x="734839" y="184844"/>
                </a:lnTo>
                <a:lnTo>
                  <a:pt x="756374" y="223219"/>
                </a:lnTo>
                <a:lnTo>
                  <a:pt x="773644" y="264064"/>
                </a:lnTo>
                <a:lnTo>
                  <a:pt x="786350" y="307082"/>
                </a:lnTo>
                <a:lnTo>
                  <a:pt x="794193" y="351972"/>
                </a:lnTo>
                <a:lnTo>
                  <a:pt x="796874" y="398437"/>
                </a:lnTo>
                <a:close/>
              </a:path>
            </a:pathLst>
          </a:custGeom>
          <a:noFill/>
          <a:ln w="11160">
            <a:solidFill>
              <a:srgbClr val="d1d3d4"/>
            </a:solidFill>
            <a:round/>
          </a:ln>
        </p:spPr>
        <p:style>
          <a:lnRef idx="0"/>
          <a:fillRef idx="0"/>
          <a:effectRef idx="0"/>
          <a:fontRef idx="minor"/>
        </p:style>
      </p:sp>
      <p:sp>
        <p:nvSpPr>
          <p:cNvPr id="800" name="CustomShape 63"/>
          <p:cNvSpPr/>
          <p:nvPr/>
        </p:nvSpPr>
        <p:spPr>
          <a:xfrm>
            <a:off x="4997520" y="527040"/>
            <a:ext cx="3666600" cy="615960"/>
          </a:xfrm>
          <a:custGeom>
            <a:avLst/>
            <a:gdLst/>
            <a:ahLst/>
            <a:rect l="l" t="t" r="r" b="b"/>
            <a:pathLst>
              <a:path w="4033520" h="838200">
                <a:moveTo>
                  <a:pt x="3613988" y="0"/>
                </a:moveTo>
                <a:lnTo>
                  <a:pt x="303517" y="0"/>
                </a:lnTo>
                <a:lnTo>
                  <a:pt x="0" y="838187"/>
                </a:lnTo>
                <a:lnTo>
                  <a:pt x="3613988" y="838187"/>
                </a:lnTo>
                <a:lnTo>
                  <a:pt x="3662865" y="835367"/>
                </a:lnTo>
                <a:lnTo>
                  <a:pt x="3710087" y="827118"/>
                </a:lnTo>
                <a:lnTo>
                  <a:pt x="3755337" y="813755"/>
                </a:lnTo>
                <a:lnTo>
                  <a:pt x="3798303" y="795590"/>
                </a:lnTo>
                <a:lnTo>
                  <a:pt x="3838669" y="772940"/>
                </a:lnTo>
                <a:lnTo>
                  <a:pt x="3876122" y="746118"/>
                </a:lnTo>
                <a:lnTo>
                  <a:pt x="3910345" y="715438"/>
                </a:lnTo>
                <a:lnTo>
                  <a:pt x="3941026" y="681216"/>
                </a:lnTo>
                <a:lnTo>
                  <a:pt x="3967850" y="643765"/>
                </a:lnTo>
                <a:lnTo>
                  <a:pt x="3990501" y="603400"/>
                </a:lnTo>
                <a:lnTo>
                  <a:pt x="4008667" y="560435"/>
                </a:lnTo>
                <a:lnTo>
                  <a:pt x="4022031" y="515185"/>
                </a:lnTo>
                <a:lnTo>
                  <a:pt x="4030281" y="467964"/>
                </a:lnTo>
                <a:lnTo>
                  <a:pt x="4033100" y="419087"/>
                </a:lnTo>
                <a:lnTo>
                  <a:pt x="4030281" y="370212"/>
                </a:lnTo>
                <a:lnTo>
                  <a:pt x="4022031" y="322993"/>
                </a:lnTo>
                <a:lnTo>
                  <a:pt x="4008667" y="277745"/>
                </a:lnTo>
                <a:lnTo>
                  <a:pt x="3990501" y="234782"/>
                </a:lnTo>
                <a:lnTo>
                  <a:pt x="3967850" y="194418"/>
                </a:lnTo>
                <a:lnTo>
                  <a:pt x="3941026" y="156968"/>
                </a:lnTo>
                <a:lnTo>
                  <a:pt x="3910345" y="122747"/>
                </a:lnTo>
                <a:lnTo>
                  <a:pt x="3876122" y="92068"/>
                </a:lnTo>
                <a:lnTo>
                  <a:pt x="3838669" y="65246"/>
                </a:lnTo>
                <a:lnTo>
                  <a:pt x="3798303" y="42596"/>
                </a:lnTo>
                <a:lnTo>
                  <a:pt x="3755337" y="24431"/>
                </a:lnTo>
                <a:lnTo>
                  <a:pt x="3710087" y="11068"/>
                </a:lnTo>
                <a:lnTo>
                  <a:pt x="3662865" y="2819"/>
                </a:lnTo>
                <a:lnTo>
                  <a:pt x="3613988" y="0"/>
                </a:lnTo>
                <a:close/>
              </a:path>
            </a:pathLst>
          </a:custGeom>
          <a:solidFill>
            <a:srgbClr val="fff200"/>
          </a:solidFill>
          <a:ln>
            <a:noFill/>
          </a:ln>
        </p:spPr>
        <p:style>
          <a:lnRef idx="0"/>
          <a:fillRef idx="0"/>
          <a:effectRef idx="0"/>
          <a:fontRef idx="minor"/>
        </p:style>
      </p:sp>
      <p:sp>
        <p:nvSpPr>
          <p:cNvPr id="801" name="CustomShape 64"/>
          <p:cNvSpPr/>
          <p:nvPr/>
        </p:nvSpPr>
        <p:spPr>
          <a:xfrm>
            <a:off x="4071600" y="2590560"/>
            <a:ext cx="3666600" cy="615960"/>
          </a:xfrm>
          <a:custGeom>
            <a:avLst/>
            <a:gdLst/>
            <a:ahLst/>
            <a:rect l="l" t="t" r="r" b="b"/>
            <a:pathLst>
              <a:path w="4033520" h="838200">
                <a:moveTo>
                  <a:pt x="3613988" y="0"/>
                </a:moveTo>
                <a:lnTo>
                  <a:pt x="303517" y="0"/>
                </a:lnTo>
                <a:lnTo>
                  <a:pt x="0" y="838174"/>
                </a:lnTo>
                <a:lnTo>
                  <a:pt x="3613988" y="838174"/>
                </a:lnTo>
                <a:lnTo>
                  <a:pt x="3662865" y="835355"/>
                </a:lnTo>
                <a:lnTo>
                  <a:pt x="3710086" y="827107"/>
                </a:lnTo>
                <a:lnTo>
                  <a:pt x="3755336" y="813744"/>
                </a:lnTo>
                <a:lnTo>
                  <a:pt x="3798301" y="795580"/>
                </a:lnTo>
                <a:lnTo>
                  <a:pt x="3838666" y="772931"/>
                </a:lnTo>
                <a:lnTo>
                  <a:pt x="3876117" y="746111"/>
                </a:lnTo>
                <a:lnTo>
                  <a:pt x="3910339" y="715433"/>
                </a:lnTo>
                <a:lnTo>
                  <a:pt x="3941019" y="681213"/>
                </a:lnTo>
                <a:lnTo>
                  <a:pt x="3967841" y="643764"/>
                </a:lnTo>
                <a:lnTo>
                  <a:pt x="3990491" y="603402"/>
                </a:lnTo>
                <a:lnTo>
                  <a:pt x="4008656" y="560440"/>
                </a:lnTo>
                <a:lnTo>
                  <a:pt x="4022019" y="515192"/>
                </a:lnTo>
                <a:lnTo>
                  <a:pt x="4030268" y="467974"/>
                </a:lnTo>
                <a:lnTo>
                  <a:pt x="4033088" y="419099"/>
                </a:lnTo>
                <a:lnTo>
                  <a:pt x="4030268" y="370222"/>
                </a:lnTo>
                <a:lnTo>
                  <a:pt x="4022019" y="323001"/>
                </a:lnTo>
                <a:lnTo>
                  <a:pt x="4008656" y="277751"/>
                </a:lnTo>
                <a:lnTo>
                  <a:pt x="3990491" y="234787"/>
                </a:lnTo>
                <a:lnTo>
                  <a:pt x="3967841" y="194422"/>
                </a:lnTo>
                <a:lnTo>
                  <a:pt x="3941019" y="156971"/>
                </a:lnTo>
                <a:lnTo>
                  <a:pt x="3910339" y="122748"/>
                </a:lnTo>
                <a:lnTo>
                  <a:pt x="3876117" y="92069"/>
                </a:lnTo>
                <a:lnTo>
                  <a:pt x="3838666" y="65246"/>
                </a:lnTo>
                <a:lnTo>
                  <a:pt x="3798301" y="42596"/>
                </a:lnTo>
                <a:lnTo>
                  <a:pt x="3755336" y="24432"/>
                </a:lnTo>
                <a:lnTo>
                  <a:pt x="3710086" y="11068"/>
                </a:lnTo>
                <a:lnTo>
                  <a:pt x="3662865" y="2819"/>
                </a:lnTo>
                <a:lnTo>
                  <a:pt x="3613988" y="0"/>
                </a:lnTo>
                <a:close/>
              </a:path>
            </a:pathLst>
          </a:custGeom>
          <a:solidFill>
            <a:srgbClr val="fff200"/>
          </a:solidFill>
          <a:ln>
            <a:noFill/>
          </a:ln>
        </p:spPr>
        <p:style>
          <a:lnRef idx="0"/>
          <a:fillRef idx="0"/>
          <a:effectRef idx="0"/>
          <a:fontRef idx="minor"/>
        </p:style>
      </p:sp>
      <p:sp>
        <p:nvSpPr>
          <p:cNvPr id="802" name="CustomShape 65"/>
          <p:cNvSpPr/>
          <p:nvPr/>
        </p:nvSpPr>
        <p:spPr>
          <a:xfrm>
            <a:off x="5268960" y="708120"/>
            <a:ext cx="3434400" cy="992160"/>
          </a:xfrm>
          <a:prstGeom prst="rect">
            <a:avLst/>
          </a:prstGeom>
          <a:noFill/>
          <a:ln>
            <a:noFill/>
          </a:ln>
        </p:spPr>
        <p:style>
          <a:lnRef idx="0"/>
          <a:fillRef idx="0"/>
          <a:effectRef idx="0"/>
          <a:fontRef idx="minor"/>
        </p:style>
        <p:txBody>
          <a:bodyPr lIns="0" rIns="0" tIns="11520" bIns="0">
            <a:spAutoFit/>
          </a:bodyPr>
          <a:p>
            <a:pPr marL="10440">
              <a:lnSpc>
                <a:spcPct val="100000"/>
              </a:lnSpc>
              <a:spcBef>
                <a:spcPts val="91"/>
              </a:spcBef>
            </a:pPr>
            <a:r>
              <a:rPr b="1" lang="es-CR" sz="1300" spc="-38" strike="noStrike">
                <a:solidFill>
                  <a:srgbClr val="1b75bc"/>
                </a:solidFill>
                <a:latin typeface="Century Gothic"/>
              </a:rPr>
              <a:t>La </a:t>
            </a:r>
            <a:r>
              <a:rPr b="1" lang="es-CR" sz="1300" spc="-63" strike="noStrike">
                <a:solidFill>
                  <a:srgbClr val="1b75bc"/>
                </a:solidFill>
                <a:latin typeface="Century Gothic"/>
              </a:rPr>
              <a:t>persona trabajadora </a:t>
            </a:r>
            <a:r>
              <a:rPr b="1" lang="es-CR" sz="1300" spc="-83" strike="noStrike">
                <a:solidFill>
                  <a:srgbClr val="1b75bc"/>
                </a:solidFill>
                <a:latin typeface="Century Gothic"/>
              </a:rPr>
              <a:t>o</a:t>
            </a:r>
            <a:r>
              <a:rPr b="1" lang="es-CR" sz="1300" spc="-279" strike="noStrike">
                <a:solidFill>
                  <a:srgbClr val="1b75bc"/>
                </a:solidFill>
                <a:latin typeface="Century Gothic"/>
              </a:rPr>
              <a:t> </a:t>
            </a:r>
            <a:r>
              <a:rPr b="1" lang="es-CR" sz="1300" spc="-38" strike="noStrike">
                <a:solidFill>
                  <a:srgbClr val="1b75bc"/>
                </a:solidFill>
                <a:latin typeface="Century Gothic"/>
              </a:rPr>
              <a:t>estudiante:</a:t>
            </a:r>
            <a:endParaRPr b="0" lang="es-CR" sz="1300" spc="-1" strike="noStrike">
              <a:latin typeface="Arial"/>
            </a:endParaRPr>
          </a:p>
          <a:p>
            <a:pPr>
              <a:lnSpc>
                <a:spcPct val="100000"/>
              </a:lnSpc>
            </a:pPr>
            <a:endParaRPr b="0" lang="es-CR" sz="1300" spc="-1" strike="noStrike">
              <a:latin typeface="Arial"/>
            </a:endParaRPr>
          </a:p>
          <a:p>
            <a:pPr marL="210960">
              <a:lnSpc>
                <a:spcPct val="101000"/>
              </a:lnSpc>
              <a:spcBef>
                <a:spcPts val="1216"/>
              </a:spcBef>
            </a:pPr>
            <a:r>
              <a:rPr b="1" lang="es-CR" sz="1200" spc="-58" strike="noStrike">
                <a:solidFill>
                  <a:srgbClr val="58595b"/>
                </a:solidFill>
                <a:latin typeface="Century Gothic"/>
              </a:rPr>
              <a:t>No</a:t>
            </a:r>
            <a:r>
              <a:rPr b="1" lang="es-CR" sz="1200" spc="-80" strike="noStrike">
                <a:solidFill>
                  <a:srgbClr val="58595b"/>
                </a:solidFill>
                <a:latin typeface="Century Gothic"/>
              </a:rPr>
              <a:t> </a:t>
            </a:r>
            <a:r>
              <a:rPr b="0" lang="es-CR" sz="1200" spc="32" strike="noStrike">
                <a:solidFill>
                  <a:srgbClr val="58595b"/>
                </a:solidFill>
                <a:latin typeface="Calibri"/>
              </a:rPr>
              <a:t>debe</a:t>
            </a:r>
            <a:r>
              <a:rPr b="0" lang="es-CR" sz="1200" spc="-18" strike="noStrike">
                <a:solidFill>
                  <a:srgbClr val="58595b"/>
                </a:solidFill>
                <a:latin typeface="Calibri"/>
              </a:rPr>
              <a:t> </a:t>
            </a:r>
            <a:r>
              <a:rPr b="0" lang="es-CR" sz="1200" spc="7" strike="noStrike">
                <a:solidFill>
                  <a:srgbClr val="58595b"/>
                </a:solidFill>
                <a:latin typeface="Calibri"/>
              </a:rPr>
              <a:t>registrar</a:t>
            </a:r>
            <a:r>
              <a:rPr b="0" lang="es-CR" sz="1200" spc="-18" strike="noStrike">
                <a:solidFill>
                  <a:srgbClr val="58595b"/>
                </a:solidFill>
                <a:latin typeface="Calibri"/>
              </a:rPr>
              <a:t> </a:t>
            </a:r>
            <a:r>
              <a:rPr b="0" lang="es-CR" sz="1200" spc="24" strike="noStrike">
                <a:solidFill>
                  <a:srgbClr val="58595b"/>
                </a:solidFill>
                <a:latin typeface="Calibri"/>
              </a:rPr>
              <a:t>su</a:t>
            </a:r>
            <a:r>
              <a:rPr b="0" lang="es-CR" sz="1200" spc="-12" strike="noStrike">
                <a:solidFill>
                  <a:srgbClr val="58595b"/>
                </a:solidFill>
                <a:latin typeface="Calibri"/>
              </a:rPr>
              <a:t> </a:t>
            </a:r>
            <a:r>
              <a:rPr b="0" lang="es-CR" sz="1200" spc="32" strike="noStrike">
                <a:solidFill>
                  <a:srgbClr val="58595b"/>
                </a:solidFill>
                <a:latin typeface="Calibri"/>
              </a:rPr>
              <a:t>llegada</a:t>
            </a:r>
            <a:r>
              <a:rPr b="0" lang="es-CR" sz="1200" spc="-18" strike="noStrike">
                <a:solidFill>
                  <a:srgbClr val="58595b"/>
                </a:solidFill>
                <a:latin typeface="Calibri"/>
              </a:rPr>
              <a:t> </a:t>
            </a:r>
            <a:r>
              <a:rPr b="0" lang="es-CR" sz="1200" spc="24" strike="noStrike">
                <a:solidFill>
                  <a:srgbClr val="58595b"/>
                </a:solidFill>
                <a:latin typeface="Calibri"/>
              </a:rPr>
              <a:t>por</a:t>
            </a:r>
            <a:r>
              <a:rPr b="0" lang="es-CR" sz="1200" spc="-18" strike="noStrike">
                <a:solidFill>
                  <a:srgbClr val="58595b"/>
                </a:solidFill>
                <a:latin typeface="Calibri"/>
              </a:rPr>
              <a:t> </a:t>
            </a:r>
            <a:r>
              <a:rPr b="0" lang="es-CR" sz="1200" spc="26" strike="noStrike">
                <a:solidFill>
                  <a:srgbClr val="58595b"/>
                </a:solidFill>
                <a:latin typeface="Calibri"/>
              </a:rPr>
              <a:t>medios</a:t>
            </a:r>
            <a:r>
              <a:rPr b="0" lang="es-CR" sz="1200" spc="-12" strike="noStrike">
                <a:solidFill>
                  <a:srgbClr val="58595b"/>
                </a:solidFill>
                <a:latin typeface="Calibri"/>
              </a:rPr>
              <a:t> </a:t>
            </a:r>
            <a:r>
              <a:rPr b="0" lang="es-CR" sz="1200" spc="9" strike="noStrike">
                <a:solidFill>
                  <a:srgbClr val="58595b"/>
                </a:solidFill>
                <a:latin typeface="Calibri"/>
              </a:rPr>
              <a:t>físicos  </a:t>
            </a:r>
            <a:r>
              <a:rPr b="0" lang="es-CR" sz="1200" spc="-4" strike="noStrike">
                <a:solidFill>
                  <a:srgbClr val="58595b"/>
                </a:solidFill>
                <a:latin typeface="Calibri"/>
              </a:rPr>
              <a:t>(tarjetas, </a:t>
            </a:r>
            <a:r>
              <a:rPr b="0" lang="es-CR" sz="1200" spc="18" strike="noStrike">
                <a:solidFill>
                  <a:srgbClr val="58595b"/>
                </a:solidFill>
                <a:latin typeface="Calibri"/>
              </a:rPr>
              <a:t>huella </a:t>
            </a:r>
            <a:r>
              <a:rPr b="0" lang="es-CR" sz="1200" spc="15" strike="noStrike">
                <a:solidFill>
                  <a:srgbClr val="58595b"/>
                </a:solidFill>
                <a:latin typeface="Calibri"/>
              </a:rPr>
              <a:t>digital, </a:t>
            </a:r>
            <a:r>
              <a:rPr b="0" lang="es-CR" sz="1200" spc="1" strike="noStrike">
                <a:solidFill>
                  <a:srgbClr val="58595b"/>
                </a:solidFill>
                <a:latin typeface="Calibri"/>
              </a:rPr>
              <a:t>entre</a:t>
            </a:r>
            <a:r>
              <a:rPr b="0" lang="es-CR" sz="1200" spc="-89" strike="noStrike">
                <a:solidFill>
                  <a:srgbClr val="58595b"/>
                </a:solidFill>
                <a:latin typeface="Calibri"/>
              </a:rPr>
              <a:t> </a:t>
            </a:r>
            <a:r>
              <a:rPr b="0" lang="es-CR" sz="1200" spc="-1" strike="noStrike">
                <a:solidFill>
                  <a:srgbClr val="58595b"/>
                </a:solidFill>
                <a:latin typeface="Calibri"/>
              </a:rPr>
              <a:t>otras)</a:t>
            </a:r>
            <a:endParaRPr b="0" lang="es-CR" sz="1200" spc="-1" strike="noStrike">
              <a:latin typeface="Arial"/>
            </a:endParaRPr>
          </a:p>
        </p:txBody>
      </p:sp>
      <p:sp>
        <p:nvSpPr>
          <p:cNvPr id="803" name="CustomShape 66"/>
          <p:cNvSpPr/>
          <p:nvPr/>
        </p:nvSpPr>
        <p:spPr>
          <a:xfrm>
            <a:off x="4043880" y="2771640"/>
            <a:ext cx="3800880" cy="1990800"/>
          </a:xfrm>
          <a:prstGeom prst="rect">
            <a:avLst/>
          </a:prstGeom>
          <a:noFill/>
          <a:ln>
            <a:noFill/>
          </a:ln>
        </p:spPr>
        <p:style>
          <a:lnRef idx="0"/>
          <a:fillRef idx="0"/>
          <a:effectRef idx="0"/>
          <a:fontRef idx="minor"/>
        </p:style>
        <p:txBody>
          <a:bodyPr lIns="0" rIns="0" tIns="11520" bIns="0">
            <a:spAutoFit/>
          </a:bodyPr>
          <a:p>
            <a:pPr marL="284760">
              <a:lnSpc>
                <a:spcPct val="100000"/>
              </a:lnSpc>
              <a:spcBef>
                <a:spcPts val="91"/>
              </a:spcBef>
            </a:pPr>
            <a:r>
              <a:rPr b="1" lang="es-CR" sz="1300" spc="-38" strike="noStrike">
                <a:solidFill>
                  <a:srgbClr val="1b75bc"/>
                </a:solidFill>
                <a:latin typeface="Century Gothic"/>
              </a:rPr>
              <a:t>La </a:t>
            </a:r>
            <a:r>
              <a:rPr b="1" lang="es-CR" sz="1300" spc="-46" strike="noStrike">
                <a:solidFill>
                  <a:srgbClr val="1b75bc"/>
                </a:solidFill>
                <a:latin typeface="Century Gothic"/>
              </a:rPr>
              <a:t>administración </a:t>
            </a:r>
            <a:r>
              <a:rPr b="1" lang="es-CR" sz="1300" spc="-117" strike="noStrike">
                <a:solidFill>
                  <a:srgbClr val="1b75bc"/>
                </a:solidFill>
                <a:latin typeface="Century Gothic"/>
              </a:rPr>
              <a:t>de </a:t>
            </a:r>
            <a:r>
              <a:rPr b="1" lang="es-CR" sz="1300" spc="-177" strike="noStrike">
                <a:solidFill>
                  <a:srgbClr val="1b75bc"/>
                </a:solidFill>
                <a:latin typeface="Century Gothic"/>
              </a:rPr>
              <a:t>cada</a:t>
            </a:r>
            <a:r>
              <a:rPr b="1" lang="es-CR" sz="1300" spc="-233" strike="noStrike">
                <a:solidFill>
                  <a:srgbClr val="1b75bc"/>
                </a:solidFill>
                <a:latin typeface="Century Gothic"/>
              </a:rPr>
              <a:t> </a:t>
            </a:r>
            <a:r>
              <a:rPr b="1" lang="es-CR" sz="1300" spc="-43" strike="noStrike">
                <a:solidFill>
                  <a:srgbClr val="1b75bc"/>
                </a:solidFill>
                <a:latin typeface="Century Gothic"/>
              </a:rPr>
              <a:t>Unidad:</a:t>
            </a:r>
            <a:endParaRPr b="0" lang="es-CR" sz="1300" spc="-1" strike="noStrike">
              <a:latin typeface="Arial"/>
            </a:endParaRPr>
          </a:p>
          <a:p>
            <a:pPr>
              <a:lnSpc>
                <a:spcPct val="100000"/>
              </a:lnSpc>
            </a:pPr>
            <a:endParaRPr b="0" lang="es-CR" sz="1300" spc="-1" strike="noStrike">
              <a:latin typeface="Arial"/>
            </a:endParaRPr>
          </a:p>
          <a:p>
            <a:pPr marL="461880">
              <a:lnSpc>
                <a:spcPct val="101000"/>
              </a:lnSpc>
              <a:spcBef>
                <a:spcPts val="1358"/>
              </a:spcBef>
            </a:pPr>
            <a:r>
              <a:rPr b="0" lang="es-CR" sz="1200" spc="9" strike="noStrike">
                <a:solidFill>
                  <a:srgbClr val="58595b"/>
                </a:solidFill>
                <a:latin typeface="Calibri"/>
              </a:rPr>
              <a:t>Establecerá horarios </a:t>
            </a:r>
            <a:r>
              <a:rPr b="0" lang="es-CR" sz="1200" spc="32" strike="noStrike">
                <a:solidFill>
                  <a:srgbClr val="58595b"/>
                </a:solidFill>
                <a:latin typeface="Calibri"/>
              </a:rPr>
              <a:t>de </a:t>
            </a:r>
            <a:r>
              <a:rPr b="0" lang="es-CR" sz="1200" spc="9" strike="noStrike">
                <a:solidFill>
                  <a:srgbClr val="58595b"/>
                </a:solidFill>
                <a:latin typeface="Calibri"/>
              </a:rPr>
              <a:t>entrada </a:t>
            </a:r>
            <a:r>
              <a:rPr b="0" lang="es-CR" sz="1200" spc="26" strike="noStrike">
                <a:solidFill>
                  <a:srgbClr val="58595b"/>
                </a:solidFill>
                <a:latin typeface="Calibri"/>
              </a:rPr>
              <a:t>y </a:t>
            </a:r>
            <a:r>
              <a:rPr b="0" lang="es-CR" sz="1200" spc="15" strike="noStrike">
                <a:solidFill>
                  <a:srgbClr val="58595b"/>
                </a:solidFill>
                <a:latin typeface="Calibri"/>
              </a:rPr>
              <a:t>salida</a:t>
            </a:r>
            <a:r>
              <a:rPr b="0" lang="es-CR" sz="1200" spc="-171" strike="noStrike">
                <a:solidFill>
                  <a:srgbClr val="58595b"/>
                </a:solidFill>
                <a:latin typeface="Calibri"/>
              </a:rPr>
              <a:t> </a:t>
            </a:r>
            <a:r>
              <a:rPr b="0" lang="es-CR" sz="1200" spc="32" strike="noStrike">
                <a:solidFill>
                  <a:srgbClr val="58595b"/>
                </a:solidFill>
                <a:latin typeface="Calibri"/>
              </a:rPr>
              <a:t>que  </a:t>
            </a:r>
            <a:r>
              <a:rPr b="0" lang="es-CR" sz="1200" spc="18" strike="noStrike">
                <a:solidFill>
                  <a:srgbClr val="58595b"/>
                </a:solidFill>
                <a:latin typeface="Calibri"/>
              </a:rPr>
              <a:t>permitan </a:t>
            </a:r>
            <a:r>
              <a:rPr b="0" lang="es-CR" sz="1200" spc="41" strike="noStrike">
                <a:solidFill>
                  <a:srgbClr val="58595b"/>
                </a:solidFill>
                <a:latin typeface="Calibri"/>
              </a:rPr>
              <a:t>un </a:t>
            </a:r>
            <a:r>
              <a:rPr b="1" lang="es-CR" sz="1200" spc="-134" strike="noStrike">
                <a:solidFill>
                  <a:srgbClr val="58595b"/>
                </a:solidFill>
                <a:latin typeface="Century Gothic"/>
              </a:rPr>
              <a:t>acceso</a:t>
            </a:r>
            <a:r>
              <a:rPr b="1" lang="es-CR" sz="1200" spc="-180" strike="noStrike">
                <a:solidFill>
                  <a:srgbClr val="58595b"/>
                </a:solidFill>
                <a:latin typeface="Century Gothic"/>
              </a:rPr>
              <a:t> </a:t>
            </a:r>
            <a:r>
              <a:rPr b="1" lang="es-CR" sz="1200" spc="-75" strike="noStrike">
                <a:solidFill>
                  <a:srgbClr val="58595b"/>
                </a:solidFill>
                <a:latin typeface="Century Gothic"/>
              </a:rPr>
              <a:t>escalonado.</a:t>
            </a:r>
            <a:endParaRPr b="0" lang="es-CR" sz="1200" spc="-1" strike="noStrike">
              <a:latin typeface="Arial"/>
            </a:endParaRPr>
          </a:p>
          <a:p>
            <a:pPr>
              <a:lnSpc>
                <a:spcPct val="100000"/>
              </a:lnSpc>
            </a:pPr>
            <a:endParaRPr b="0" lang="es-CR" sz="1200" spc="-1" strike="noStrike">
              <a:latin typeface="Arial"/>
            </a:endParaRPr>
          </a:p>
          <a:p>
            <a:pPr>
              <a:lnSpc>
                <a:spcPct val="100000"/>
              </a:lnSpc>
              <a:spcBef>
                <a:spcPts val="11"/>
              </a:spcBef>
            </a:pPr>
            <a:endParaRPr b="0" lang="es-CR" sz="1200" spc="-1" strike="noStrike">
              <a:latin typeface="Arial"/>
            </a:endParaRPr>
          </a:p>
          <a:p>
            <a:pPr marL="10440" algn="just">
              <a:lnSpc>
                <a:spcPct val="101000"/>
              </a:lnSpc>
            </a:pPr>
            <a:r>
              <a:rPr b="0" lang="es-CR" sz="1200" spc="1" strike="noStrike">
                <a:solidFill>
                  <a:srgbClr val="58595b"/>
                </a:solidFill>
                <a:latin typeface="Calibri"/>
              </a:rPr>
              <a:t>Facilitará </a:t>
            </a:r>
            <a:r>
              <a:rPr b="1" lang="es-CR" sz="1200" spc="-9" strike="noStrike">
                <a:solidFill>
                  <a:srgbClr val="58595b"/>
                </a:solidFill>
                <a:latin typeface="Century Gothic"/>
              </a:rPr>
              <a:t>los</a:t>
            </a:r>
            <a:r>
              <a:rPr b="1" lang="es-CR" sz="1200" spc="-233" strike="noStrike">
                <a:solidFill>
                  <a:srgbClr val="58595b"/>
                </a:solidFill>
                <a:latin typeface="Century Gothic"/>
              </a:rPr>
              <a:t> </a:t>
            </a:r>
            <a:r>
              <a:rPr b="1" lang="es-CR" sz="1200" spc="-46" strike="noStrike">
                <a:solidFill>
                  <a:srgbClr val="58595b"/>
                </a:solidFill>
                <a:latin typeface="Century Gothic"/>
              </a:rPr>
              <a:t>medios </a:t>
            </a:r>
            <a:r>
              <a:rPr b="1" lang="es-CR" sz="1200" spc="-75" strike="noStrike">
                <a:solidFill>
                  <a:srgbClr val="58595b"/>
                </a:solidFill>
                <a:latin typeface="Century Gothic"/>
              </a:rPr>
              <a:t>para </a:t>
            </a:r>
            <a:r>
              <a:rPr b="1" lang="es-CR" sz="1200" spc="-52" strike="noStrike">
                <a:solidFill>
                  <a:srgbClr val="58595b"/>
                </a:solidFill>
                <a:latin typeface="Century Gothic"/>
              </a:rPr>
              <a:t>la </a:t>
            </a:r>
            <a:r>
              <a:rPr b="1" lang="es-CR" sz="1200" spc="-38" strike="noStrike">
                <a:solidFill>
                  <a:srgbClr val="58595b"/>
                </a:solidFill>
                <a:latin typeface="Century Gothic"/>
              </a:rPr>
              <a:t>higiene </a:t>
            </a:r>
            <a:r>
              <a:rPr b="1" lang="es-CR" sz="1200" spc="-97" strike="noStrike">
                <a:solidFill>
                  <a:srgbClr val="58595b"/>
                </a:solidFill>
                <a:latin typeface="Century Gothic"/>
              </a:rPr>
              <a:t>de </a:t>
            </a:r>
            <a:r>
              <a:rPr b="1" lang="es-CR" sz="1200" spc="-55" strike="noStrike">
                <a:solidFill>
                  <a:srgbClr val="58595b"/>
                </a:solidFill>
                <a:latin typeface="Century Gothic"/>
              </a:rPr>
              <a:t>manos, </a:t>
            </a:r>
            <a:r>
              <a:rPr b="0" lang="es-CR" sz="1200" spc="9" strike="noStrike">
                <a:solidFill>
                  <a:srgbClr val="58595b"/>
                </a:solidFill>
                <a:latin typeface="Calibri"/>
              </a:rPr>
              <a:t>priori-  </a:t>
            </a:r>
            <a:r>
              <a:rPr b="0" lang="es-CR" sz="1200" spc="35" strike="noStrike">
                <a:solidFill>
                  <a:srgbClr val="58595b"/>
                </a:solidFill>
                <a:latin typeface="Calibri"/>
              </a:rPr>
              <a:t>zando </a:t>
            </a:r>
            <a:r>
              <a:rPr b="0" lang="es-CR" sz="1200" spc="18" strike="noStrike">
                <a:solidFill>
                  <a:srgbClr val="58595b"/>
                </a:solidFill>
                <a:latin typeface="Calibri"/>
              </a:rPr>
              <a:t>aquellas </a:t>
            </a:r>
            <a:r>
              <a:rPr b="0" lang="es-CR" sz="1200" spc="26" strike="noStrike">
                <a:solidFill>
                  <a:srgbClr val="58595b"/>
                </a:solidFill>
                <a:latin typeface="Calibri"/>
              </a:rPr>
              <a:t>unidades </a:t>
            </a:r>
            <a:r>
              <a:rPr b="0" lang="es-CR" sz="1200" spc="32" strike="noStrike">
                <a:solidFill>
                  <a:srgbClr val="58595b"/>
                </a:solidFill>
                <a:latin typeface="Calibri"/>
              </a:rPr>
              <a:t>o </a:t>
            </a:r>
            <a:r>
              <a:rPr b="0" lang="es-CR" sz="1200" spc="15" strike="noStrike">
                <a:solidFill>
                  <a:srgbClr val="58595b"/>
                </a:solidFill>
                <a:latin typeface="Calibri"/>
              </a:rPr>
              <a:t>aulas </a:t>
            </a:r>
            <a:r>
              <a:rPr b="0" lang="es-CR" sz="1200" spc="26" strike="noStrike">
                <a:solidFill>
                  <a:srgbClr val="58595b"/>
                </a:solidFill>
                <a:latin typeface="Calibri"/>
              </a:rPr>
              <a:t>ubicadas </a:t>
            </a:r>
            <a:r>
              <a:rPr b="0" lang="es-CR" sz="1200" spc="9" strike="noStrike">
                <a:solidFill>
                  <a:srgbClr val="58595b"/>
                </a:solidFill>
                <a:latin typeface="Calibri"/>
              </a:rPr>
              <a:t>a </a:t>
            </a:r>
            <a:r>
              <a:rPr b="0" lang="es-CR" sz="1200" spc="26" strike="noStrike">
                <a:solidFill>
                  <a:srgbClr val="58595b"/>
                </a:solidFill>
                <a:latin typeface="Calibri"/>
              </a:rPr>
              <a:t>una </a:t>
            </a:r>
            <a:r>
              <a:rPr b="0" lang="es-CR" sz="1200" spc="15" strike="noStrike">
                <a:solidFill>
                  <a:srgbClr val="58595b"/>
                </a:solidFill>
                <a:latin typeface="Calibri"/>
              </a:rPr>
              <a:t>mayor  </a:t>
            </a:r>
            <a:r>
              <a:rPr b="0" lang="es-CR" sz="1200" spc="18" strike="noStrike">
                <a:solidFill>
                  <a:srgbClr val="58595b"/>
                </a:solidFill>
                <a:latin typeface="Calibri"/>
              </a:rPr>
              <a:t>distancia </a:t>
            </a:r>
            <a:r>
              <a:rPr b="0" lang="es-CR" sz="1200" spc="32" strike="noStrike">
                <a:solidFill>
                  <a:srgbClr val="58595b"/>
                </a:solidFill>
                <a:latin typeface="Calibri"/>
              </a:rPr>
              <a:t>de </a:t>
            </a:r>
            <a:r>
              <a:rPr b="0" lang="es-CR" sz="1200" spc="15" strike="noStrike">
                <a:solidFill>
                  <a:srgbClr val="58595b"/>
                </a:solidFill>
                <a:latin typeface="Calibri"/>
              </a:rPr>
              <a:t>los </a:t>
            </a:r>
            <a:r>
              <a:rPr b="0" lang="es-CR" sz="1200" spc="18" strike="noStrike">
                <a:solidFill>
                  <a:srgbClr val="58595b"/>
                </a:solidFill>
                <a:latin typeface="Calibri"/>
              </a:rPr>
              <a:t>servicios</a:t>
            </a:r>
            <a:r>
              <a:rPr b="0" lang="es-CR" sz="1200" spc="-126" strike="noStrike">
                <a:solidFill>
                  <a:srgbClr val="58595b"/>
                </a:solidFill>
                <a:latin typeface="Calibri"/>
              </a:rPr>
              <a:t> </a:t>
            </a:r>
            <a:r>
              <a:rPr b="0" lang="es-CR" sz="1200" spc="1" strike="noStrike">
                <a:solidFill>
                  <a:srgbClr val="58595b"/>
                </a:solidFill>
                <a:latin typeface="Calibri"/>
              </a:rPr>
              <a:t>sanitarios.</a:t>
            </a:r>
            <a:endParaRPr b="0" lang="es-CR" sz="1200" spc="-1" strike="noStrike">
              <a:latin typeface="Arial"/>
            </a:endParaRPr>
          </a:p>
        </p:txBody>
      </p:sp>
      <p:sp>
        <p:nvSpPr>
          <p:cNvPr id="804" name="CustomShape 67"/>
          <p:cNvSpPr/>
          <p:nvPr/>
        </p:nvSpPr>
        <p:spPr>
          <a:xfrm>
            <a:off x="5168160" y="1978200"/>
            <a:ext cx="3136680" cy="379080"/>
          </a:xfrm>
          <a:prstGeom prst="rect">
            <a:avLst/>
          </a:prstGeom>
          <a:noFill/>
          <a:ln>
            <a:noFill/>
          </a:ln>
        </p:spPr>
        <p:style>
          <a:lnRef idx="0"/>
          <a:fillRef idx="0"/>
          <a:effectRef idx="0"/>
          <a:fontRef idx="minor"/>
        </p:style>
        <p:txBody>
          <a:bodyPr lIns="0" rIns="0" tIns="10080" bIns="0">
            <a:spAutoFit/>
          </a:bodyPr>
          <a:p>
            <a:pPr marL="10440">
              <a:lnSpc>
                <a:spcPct val="101000"/>
              </a:lnSpc>
              <a:spcBef>
                <a:spcPts val="79"/>
              </a:spcBef>
            </a:pPr>
            <a:r>
              <a:rPr b="0" lang="es-CR" sz="1200" spc="7" strike="noStrike">
                <a:solidFill>
                  <a:srgbClr val="58595b"/>
                </a:solidFill>
                <a:latin typeface="Calibri"/>
              </a:rPr>
              <a:t>Efectuar </a:t>
            </a:r>
            <a:r>
              <a:rPr b="0" lang="es-CR" sz="1200" spc="41" strike="noStrike">
                <a:solidFill>
                  <a:srgbClr val="58595b"/>
                </a:solidFill>
                <a:latin typeface="Calibri"/>
              </a:rPr>
              <a:t>un </a:t>
            </a:r>
            <a:r>
              <a:rPr b="1" lang="es-CR" sz="1200" spc="-72" strike="noStrike">
                <a:solidFill>
                  <a:srgbClr val="58595b"/>
                </a:solidFill>
                <a:latin typeface="Century Gothic"/>
              </a:rPr>
              <a:t>lavado </a:t>
            </a:r>
            <a:r>
              <a:rPr b="1" lang="es-CR" sz="1200" spc="-97" strike="noStrike">
                <a:solidFill>
                  <a:srgbClr val="58595b"/>
                </a:solidFill>
                <a:latin typeface="Century Gothic"/>
              </a:rPr>
              <a:t>de </a:t>
            </a:r>
            <a:r>
              <a:rPr b="1" lang="es-CR" sz="1200" spc="-58" strike="noStrike">
                <a:solidFill>
                  <a:srgbClr val="58595b"/>
                </a:solidFill>
                <a:latin typeface="Century Gothic"/>
              </a:rPr>
              <a:t>manos </a:t>
            </a:r>
            <a:r>
              <a:rPr b="1" lang="es-CR" sz="1200" spc="-29" strike="noStrike">
                <a:solidFill>
                  <a:srgbClr val="58595b"/>
                </a:solidFill>
                <a:latin typeface="Century Gothic"/>
              </a:rPr>
              <a:t>previo </a:t>
            </a:r>
            <a:r>
              <a:rPr b="0" lang="es-CR" sz="1200" spc="9" strike="noStrike">
                <a:solidFill>
                  <a:srgbClr val="58595b"/>
                </a:solidFill>
                <a:latin typeface="Calibri"/>
              </a:rPr>
              <a:t>al</a:t>
            </a:r>
            <a:r>
              <a:rPr b="0" lang="es-CR" sz="1200" spc="-185" strike="noStrike">
                <a:solidFill>
                  <a:srgbClr val="58595b"/>
                </a:solidFill>
                <a:latin typeface="Calibri"/>
              </a:rPr>
              <a:t> </a:t>
            </a:r>
            <a:r>
              <a:rPr b="0" lang="es-CR" sz="1200" spc="18" strike="noStrike">
                <a:solidFill>
                  <a:srgbClr val="58595b"/>
                </a:solidFill>
                <a:latin typeface="Calibri"/>
              </a:rPr>
              <a:t>inicio  </a:t>
            </a:r>
            <a:r>
              <a:rPr b="0" lang="es-CR" sz="1200" spc="32" strike="noStrike">
                <a:solidFill>
                  <a:srgbClr val="58595b"/>
                </a:solidFill>
                <a:latin typeface="Calibri"/>
              </a:rPr>
              <a:t>de </a:t>
            </a:r>
            <a:r>
              <a:rPr b="0" lang="es-CR" sz="1200" spc="18" strike="noStrike">
                <a:solidFill>
                  <a:srgbClr val="58595b"/>
                </a:solidFill>
                <a:latin typeface="Calibri"/>
              </a:rPr>
              <a:t>cualquier </a:t>
            </a:r>
            <a:r>
              <a:rPr b="0" lang="es-CR" sz="1200" spc="24" strike="noStrike">
                <a:solidFill>
                  <a:srgbClr val="58595b"/>
                </a:solidFill>
                <a:latin typeface="Calibri"/>
              </a:rPr>
              <a:t>tipo </a:t>
            </a:r>
            <a:r>
              <a:rPr b="0" lang="es-CR" sz="1200" spc="32" strike="noStrike">
                <a:solidFill>
                  <a:srgbClr val="58595b"/>
                </a:solidFill>
                <a:latin typeface="Calibri"/>
              </a:rPr>
              <a:t>de</a:t>
            </a:r>
            <a:r>
              <a:rPr b="0" lang="es-CR" sz="1200" spc="-134" strike="noStrike">
                <a:solidFill>
                  <a:srgbClr val="58595b"/>
                </a:solidFill>
                <a:latin typeface="Calibri"/>
              </a:rPr>
              <a:t> </a:t>
            </a:r>
            <a:r>
              <a:rPr b="0" lang="es-CR" sz="1200" spc="15" strike="noStrike">
                <a:solidFill>
                  <a:srgbClr val="58595b"/>
                </a:solidFill>
                <a:latin typeface="Calibri"/>
              </a:rPr>
              <a:t>actividad.</a:t>
            </a:r>
            <a:endParaRPr b="0" lang="es-CR" sz="1200" spc="-1" strike="noStrike">
              <a:latin typeface="Arial"/>
            </a:endParaRPr>
          </a:p>
        </p:txBody>
      </p:sp>
      <p:sp>
        <p:nvSpPr>
          <p:cNvPr id="805" name="CustomShape 68"/>
          <p:cNvSpPr/>
          <p:nvPr/>
        </p:nvSpPr>
        <p:spPr>
          <a:xfrm>
            <a:off x="4065840" y="797760"/>
            <a:ext cx="1523520" cy="1232280"/>
          </a:xfrm>
          <a:prstGeom prst="rect">
            <a:avLst/>
          </a:prstGeom>
          <a:blipFill rotWithShape="0">
            <a:blip r:embed="rId10"/>
            <a:stretch>
              <a:fillRect/>
            </a:stretch>
          </a:blipFill>
          <a:ln>
            <a:noFill/>
          </a:ln>
        </p:spPr>
        <p:style>
          <a:lnRef idx="0"/>
          <a:fillRef idx="0"/>
          <a:effectRef idx="0"/>
          <a:fontRef idx="minor"/>
        </p:style>
      </p:sp>
      <p:sp>
        <p:nvSpPr>
          <p:cNvPr id="806" name="CustomShape 69"/>
          <p:cNvSpPr/>
          <p:nvPr/>
        </p:nvSpPr>
        <p:spPr>
          <a:xfrm>
            <a:off x="4405320" y="1022400"/>
            <a:ext cx="904320" cy="731160"/>
          </a:xfrm>
          <a:custGeom>
            <a:avLst/>
            <a:gdLst/>
            <a:ahLst/>
            <a:rect l="l" t="t" r="r" b="b"/>
            <a:pathLst>
              <a:path w="995045" h="995044">
                <a:moveTo>
                  <a:pt x="497331" y="0"/>
                </a:moveTo>
                <a:lnTo>
                  <a:pt x="449436" y="2276"/>
                </a:lnTo>
                <a:lnTo>
                  <a:pt x="402828" y="8967"/>
                </a:lnTo>
                <a:lnTo>
                  <a:pt x="357717" y="19864"/>
                </a:lnTo>
                <a:lnTo>
                  <a:pt x="314311" y="34758"/>
                </a:lnTo>
                <a:lnTo>
                  <a:pt x="272818" y="53441"/>
                </a:lnTo>
                <a:lnTo>
                  <a:pt x="233446" y="75705"/>
                </a:lnTo>
                <a:lnTo>
                  <a:pt x="196404" y="101342"/>
                </a:lnTo>
                <a:lnTo>
                  <a:pt x="161901" y="130142"/>
                </a:lnTo>
                <a:lnTo>
                  <a:pt x="130145" y="161898"/>
                </a:lnTo>
                <a:lnTo>
                  <a:pt x="101345" y="196402"/>
                </a:lnTo>
                <a:lnTo>
                  <a:pt x="75708" y="233444"/>
                </a:lnTo>
                <a:lnTo>
                  <a:pt x="53443" y="272816"/>
                </a:lnTo>
                <a:lnTo>
                  <a:pt x="34759" y="314311"/>
                </a:lnTo>
                <a:lnTo>
                  <a:pt x="19865" y="357720"/>
                </a:lnTo>
                <a:lnTo>
                  <a:pt x="8967" y="402834"/>
                </a:lnTo>
                <a:lnTo>
                  <a:pt x="2276" y="449445"/>
                </a:lnTo>
                <a:lnTo>
                  <a:pt x="0" y="497344"/>
                </a:lnTo>
                <a:lnTo>
                  <a:pt x="2276" y="545242"/>
                </a:lnTo>
                <a:lnTo>
                  <a:pt x="8967" y="591851"/>
                </a:lnTo>
                <a:lnTo>
                  <a:pt x="19865" y="636964"/>
                </a:lnTo>
                <a:lnTo>
                  <a:pt x="34759" y="680372"/>
                </a:lnTo>
                <a:lnTo>
                  <a:pt x="53443" y="721866"/>
                </a:lnTo>
                <a:lnTo>
                  <a:pt x="75708" y="761239"/>
                </a:lnTo>
                <a:lnTo>
                  <a:pt x="101345" y="798281"/>
                </a:lnTo>
                <a:lnTo>
                  <a:pt x="130145" y="832785"/>
                </a:lnTo>
                <a:lnTo>
                  <a:pt x="161901" y="864542"/>
                </a:lnTo>
                <a:lnTo>
                  <a:pt x="196404" y="893343"/>
                </a:lnTo>
                <a:lnTo>
                  <a:pt x="233446" y="918980"/>
                </a:lnTo>
                <a:lnTo>
                  <a:pt x="272818" y="941245"/>
                </a:lnTo>
                <a:lnTo>
                  <a:pt x="314311" y="959929"/>
                </a:lnTo>
                <a:lnTo>
                  <a:pt x="357717" y="974824"/>
                </a:lnTo>
                <a:lnTo>
                  <a:pt x="402828" y="985721"/>
                </a:lnTo>
                <a:lnTo>
                  <a:pt x="449436" y="992412"/>
                </a:lnTo>
                <a:lnTo>
                  <a:pt x="497331" y="994689"/>
                </a:lnTo>
                <a:lnTo>
                  <a:pt x="545227" y="992412"/>
                </a:lnTo>
                <a:lnTo>
                  <a:pt x="591835" y="985721"/>
                </a:lnTo>
                <a:lnTo>
                  <a:pt x="636946" y="974824"/>
                </a:lnTo>
                <a:lnTo>
                  <a:pt x="680352" y="959929"/>
                </a:lnTo>
                <a:lnTo>
                  <a:pt x="721845" y="941245"/>
                </a:lnTo>
                <a:lnTo>
                  <a:pt x="761217" y="918980"/>
                </a:lnTo>
                <a:lnTo>
                  <a:pt x="798259" y="893343"/>
                </a:lnTo>
                <a:lnTo>
                  <a:pt x="832762" y="864542"/>
                </a:lnTo>
                <a:lnTo>
                  <a:pt x="864518" y="832785"/>
                </a:lnTo>
                <a:lnTo>
                  <a:pt x="893318" y="798281"/>
                </a:lnTo>
                <a:lnTo>
                  <a:pt x="918955" y="761239"/>
                </a:lnTo>
                <a:lnTo>
                  <a:pt x="941220" y="721866"/>
                </a:lnTo>
                <a:lnTo>
                  <a:pt x="959904" y="680372"/>
                </a:lnTo>
                <a:lnTo>
                  <a:pt x="974798" y="636964"/>
                </a:lnTo>
                <a:lnTo>
                  <a:pt x="985696" y="591851"/>
                </a:lnTo>
                <a:lnTo>
                  <a:pt x="992387" y="545242"/>
                </a:lnTo>
                <a:lnTo>
                  <a:pt x="994663" y="497344"/>
                </a:lnTo>
                <a:lnTo>
                  <a:pt x="992387" y="449445"/>
                </a:lnTo>
                <a:lnTo>
                  <a:pt x="985696" y="402834"/>
                </a:lnTo>
                <a:lnTo>
                  <a:pt x="974798" y="357720"/>
                </a:lnTo>
                <a:lnTo>
                  <a:pt x="959904" y="314311"/>
                </a:lnTo>
                <a:lnTo>
                  <a:pt x="941220" y="272816"/>
                </a:lnTo>
                <a:lnTo>
                  <a:pt x="918955" y="233444"/>
                </a:lnTo>
                <a:lnTo>
                  <a:pt x="893318" y="196402"/>
                </a:lnTo>
                <a:lnTo>
                  <a:pt x="864518" y="161898"/>
                </a:lnTo>
                <a:lnTo>
                  <a:pt x="832762" y="130142"/>
                </a:lnTo>
                <a:lnTo>
                  <a:pt x="798259" y="101342"/>
                </a:lnTo>
                <a:lnTo>
                  <a:pt x="761217" y="75705"/>
                </a:lnTo>
                <a:lnTo>
                  <a:pt x="721845" y="53441"/>
                </a:lnTo>
                <a:lnTo>
                  <a:pt x="680352" y="34758"/>
                </a:lnTo>
                <a:lnTo>
                  <a:pt x="636946" y="19864"/>
                </a:lnTo>
                <a:lnTo>
                  <a:pt x="591835" y="8967"/>
                </a:lnTo>
                <a:lnTo>
                  <a:pt x="545227" y="2276"/>
                </a:lnTo>
                <a:lnTo>
                  <a:pt x="497331" y="0"/>
                </a:lnTo>
                <a:close/>
              </a:path>
            </a:pathLst>
          </a:custGeom>
          <a:solidFill>
            <a:srgbClr val="ffffff"/>
          </a:solidFill>
          <a:ln>
            <a:noFill/>
          </a:ln>
        </p:spPr>
        <p:style>
          <a:lnRef idx="0"/>
          <a:fillRef idx="0"/>
          <a:effectRef idx="0"/>
          <a:fontRef idx="minor"/>
        </p:style>
      </p:sp>
      <p:sp>
        <p:nvSpPr>
          <p:cNvPr id="807" name="CustomShape 70"/>
          <p:cNvSpPr/>
          <p:nvPr/>
        </p:nvSpPr>
        <p:spPr>
          <a:xfrm>
            <a:off x="3166560" y="2881080"/>
            <a:ext cx="1523520" cy="1232280"/>
          </a:xfrm>
          <a:prstGeom prst="rect">
            <a:avLst/>
          </a:prstGeom>
          <a:blipFill rotWithShape="0">
            <a:blip r:embed="rId11"/>
            <a:stretch>
              <a:fillRect/>
            </a:stretch>
          </a:blipFill>
          <a:ln>
            <a:noFill/>
          </a:ln>
        </p:spPr>
        <p:style>
          <a:lnRef idx="0"/>
          <a:fillRef idx="0"/>
          <a:effectRef idx="0"/>
          <a:fontRef idx="minor"/>
        </p:style>
      </p:sp>
      <p:sp>
        <p:nvSpPr>
          <p:cNvPr id="808" name="CustomShape 71"/>
          <p:cNvSpPr/>
          <p:nvPr/>
        </p:nvSpPr>
        <p:spPr>
          <a:xfrm>
            <a:off x="3506400" y="3105720"/>
            <a:ext cx="904320" cy="731160"/>
          </a:xfrm>
          <a:custGeom>
            <a:avLst/>
            <a:gdLst/>
            <a:ahLst/>
            <a:rect l="l" t="t" r="r" b="b"/>
            <a:pathLst>
              <a:path w="995045" h="995045">
                <a:moveTo>
                  <a:pt x="497344" y="0"/>
                </a:moveTo>
                <a:lnTo>
                  <a:pt x="449449" y="2276"/>
                </a:lnTo>
                <a:lnTo>
                  <a:pt x="402841" y="8966"/>
                </a:lnTo>
                <a:lnTo>
                  <a:pt x="357729" y="19863"/>
                </a:lnTo>
                <a:lnTo>
                  <a:pt x="314322" y="34756"/>
                </a:lnTo>
                <a:lnTo>
                  <a:pt x="272828" y="53439"/>
                </a:lnTo>
                <a:lnTo>
                  <a:pt x="233455" y="75702"/>
                </a:lnTo>
                <a:lnTo>
                  <a:pt x="196412" y="101337"/>
                </a:lnTo>
                <a:lnTo>
                  <a:pt x="161908" y="130136"/>
                </a:lnTo>
                <a:lnTo>
                  <a:pt x="130151" y="161891"/>
                </a:lnTo>
                <a:lnTo>
                  <a:pt x="101349" y="196394"/>
                </a:lnTo>
                <a:lnTo>
                  <a:pt x="75711" y="233435"/>
                </a:lnTo>
                <a:lnTo>
                  <a:pt x="53446" y="272806"/>
                </a:lnTo>
                <a:lnTo>
                  <a:pt x="34761" y="314300"/>
                </a:lnTo>
                <a:lnTo>
                  <a:pt x="19866" y="357708"/>
                </a:lnTo>
                <a:lnTo>
                  <a:pt x="8968" y="402822"/>
                </a:lnTo>
                <a:lnTo>
                  <a:pt x="2276" y="449432"/>
                </a:lnTo>
                <a:lnTo>
                  <a:pt x="0" y="497331"/>
                </a:lnTo>
                <a:lnTo>
                  <a:pt x="2276" y="545227"/>
                </a:lnTo>
                <a:lnTo>
                  <a:pt x="8968" y="591835"/>
                </a:lnTo>
                <a:lnTo>
                  <a:pt x="19866" y="636948"/>
                </a:lnTo>
                <a:lnTo>
                  <a:pt x="34761" y="680356"/>
                </a:lnTo>
                <a:lnTo>
                  <a:pt x="53446" y="721851"/>
                </a:lnTo>
                <a:lnTo>
                  <a:pt x="75711" y="761224"/>
                </a:lnTo>
                <a:lnTo>
                  <a:pt x="101349" y="798268"/>
                </a:lnTo>
                <a:lnTo>
                  <a:pt x="130151" y="832773"/>
                </a:lnTo>
                <a:lnTo>
                  <a:pt x="161908" y="864532"/>
                </a:lnTo>
                <a:lnTo>
                  <a:pt x="196412" y="893334"/>
                </a:lnTo>
                <a:lnTo>
                  <a:pt x="233455" y="918973"/>
                </a:lnTo>
                <a:lnTo>
                  <a:pt x="272828" y="941240"/>
                </a:lnTo>
                <a:lnTo>
                  <a:pt x="314322" y="959926"/>
                </a:lnTo>
                <a:lnTo>
                  <a:pt x="357729" y="974822"/>
                </a:lnTo>
                <a:lnTo>
                  <a:pt x="402841" y="985720"/>
                </a:lnTo>
                <a:lnTo>
                  <a:pt x="449449" y="992412"/>
                </a:lnTo>
                <a:lnTo>
                  <a:pt x="497344" y="994689"/>
                </a:lnTo>
                <a:lnTo>
                  <a:pt x="545240" y="992412"/>
                </a:lnTo>
                <a:lnTo>
                  <a:pt x="591847" y="985720"/>
                </a:lnTo>
                <a:lnTo>
                  <a:pt x="636958" y="974822"/>
                </a:lnTo>
                <a:lnTo>
                  <a:pt x="680365" y="959926"/>
                </a:lnTo>
                <a:lnTo>
                  <a:pt x="721858" y="941240"/>
                </a:lnTo>
                <a:lnTo>
                  <a:pt x="761230" y="918973"/>
                </a:lnTo>
                <a:lnTo>
                  <a:pt x="798271" y="893334"/>
                </a:lnTo>
                <a:lnTo>
                  <a:pt x="832774" y="864532"/>
                </a:lnTo>
                <a:lnTo>
                  <a:pt x="864530" y="832773"/>
                </a:lnTo>
                <a:lnTo>
                  <a:pt x="893331" y="798268"/>
                </a:lnTo>
                <a:lnTo>
                  <a:pt x="918968" y="761224"/>
                </a:lnTo>
                <a:lnTo>
                  <a:pt x="941233" y="721851"/>
                </a:lnTo>
                <a:lnTo>
                  <a:pt x="959916" y="680356"/>
                </a:lnTo>
                <a:lnTo>
                  <a:pt x="974811" y="636948"/>
                </a:lnTo>
                <a:lnTo>
                  <a:pt x="985708" y="591835"/>
                </a:lnTo>
                <a:lnTo>
                  <a:pt x="992399" y="545227"/>
                </a:lnTo>
                <a:lnTo>
                  <a:pt x="994676" y="497331"/>
                </a:lnTo>
                <a:lnTo>
                  <a:pt x="992399" y="449432"/>
                </a:lnTo>
                <a:lnTo>
                  <a:pt x="985708" y="402822"/>
                </a:lnTo>
                <a:lnTo>
                  <a:pt x="974811" y="357708"/>
                </a:lnTo>
                <a:lnTo>
                  <a:pt x="959916" y="314300"/>
                </a:lnTo>
                <a:lnTo>
                  <a:pt x="941233" y="272806"/>
                </a:lnTo>
                <a:lnTo>
                  <a:pt x="918968" y="233435"/>
                </a:lnTo>
                <a:lnTo>
                  <a:pt x="893331" y="196394"/>
                </a:lnTo>
                <a:lnTo>
                  <a:pt x="864530" y="161891"/>
                </a:lnTo>
                <a:lnTo>
                  <a:pt x="832774" y="130136"/>
                </a:lnTo>
                <a:lnTo>
                  <a:pt x="798271" y="101337"/>
                </a:lnTo>
                <a:lnTo>
                  <a:pt x="761230" y="75702"/>
                </a:lnTo>
                <a:lnTo>
                  <a:pt x="721858" y="53439"/>
                </a:lnTo>
                <a:lnTo>
                  <a:pt x="680365" y="34756"/>
                </a:lnTo>
                <a:lnTo>
                  <a:pt x="636958" y="19863"/>
                </a:lnTo>
                <a:lnTo>
                  <a:pt x="591847" y="8966"/>
                </a:lnTo>
                <a:lnTo>
                  <a:pt x="545240" y="2276"/>
                </a:lnTo>
                <a:lnTo>
                  <a:pt x="497344" y="0"/>
                </a:lnTo>
                <a:close/>
              </a:path>
            </a:pathLst>
          </a:custGeom>
          <a:solidFill>
            <a:srgbClr val="ffffff"/>
          </a:solidFill>
          <a:ln>
            <a:noFill/>
          </a:ln>
        </p:spPr>
        <p:style>
          <a:lnRef idx="0"/>
          <a:fillRef idx="0"/>
          <a:effectRef idx="0"/>
          <a:fontRef idx="minor"/>
        </p:style>
      </p:sp>
      <p:sp>
        <p:nvSpPr>
          <p:cNvPr id="809" name="CustomShape 72"/>
          <p:cNvSpPr/>
          <p:nvPr/>
        </p:nvSpPr>
        <p:spPr>
          <a:xfrm>
            <a:off x="2597040" y="3622680"/>
            <a:ext cx="1523520" cy="1232280"/>
          </a:xfrm>
          <a:prstGeom prst="rect">
            <a:avLst/>
          </a:prstGeom>
          <a:blipFill rotWithShape="0">
            <a:blip r:embed="rId12"/>
            <a:stretch>
              <a:fillRect/>
            </a:stretch>
          </a:blipFill>
          <a:ln>
            <a:noFill/>
          </a:ln>
        </p:spPr>
        <p:style>
          <a:lnRef idx="0"/>
          <a:fillRef idx="0"/>
          <a:effectRef idx="0"/>
          <a:fontRef idx="minor"/>
        </p:style>
      </p:sp>
      <p:sp>
        <p:nvSpPr>
          <p:cNvPr id="810" name="CustomShape 73"/>
          <p:cNvSpPr/>
          <p:nvPr/>
        </p:nvSpPr>
        <p:spPr>
          <a:xfrm>
            <a:off x="2936880" y="3847680"/>
            <a:ext cx="904320" cy="731160"/>
          </a:xfrm>
          <a:custGeom>
            <a:avLst/>
            <a:gdLst/>
            <a:ahLst/>
            <a:rect l="l" t="t" r="r" b="b"/>
            <a:pathLst>
              <a:path w="995045" h="995045">
                <a:moveTo>
                  <a:pt x="497344" y="0"/>
                </a:moveTo>
                <a:lnTo>
                  <a:pt x="449447" y="2276"/>
                </a:lnTo>
                <a:lnTo>
                  <a:pt x="402837" y="8967"/>
                </a:lnTo>
                <a:lnTo>
                  <a:pt x="357724" y="19865"/>
                </a:lnTo>
                <a:lnTo>
                  <a:pt x="314316" y="34760"/>
                </a:lnTo>
                <a:lnTo>
                  <a:pt x="272822" y="53444"/>
                </a:lnTo>
                <a:lnTo>
                  <a:pt x="233449" y="75709"/>
                </a:lnTo>
                <a:lnTo>
                  <a:pt x="196407" y="101346"/>
                </a:lnTo>
                <a:lnTo>
                  <a:pt x="161903" y="130148"/>
                </a:lnTo>
                <a:lnTo>
                  <a:pt x="130147" y="161905"/>
                </a:lnTo>
                <a:lnTo>
                  <a:pt x="101345" y="196410"/>
                </a:lnTo>
                <a:lnTo>
                  <a:pt x="75708" y="233453"/>
                </a:lnTo>
                <a:lnTo>
                  <a:pt x="53443" y="272826"/>
                </a:lnTo>
                <a:lnTo>
                  <a:pt x="34759" y="314322"/>
                </a:lnTo>
                <a:lnTo>
                  <a:pt x="19865" y="357731"/>
                </a:lnTo>
                <a:lnTo>
                  <a:pt x="8967" y="402846"/>
                </a:lnTo>
                <a:lnTo>
                  <a:pt x="2276" y="449457"/>
                </a:lnTo>
                <a:lnTo>
                  <a:pt x="0" y="497357"/>
                </a:lnTo>
                <a:lnTo>
                  <a:pt x="2276" y="545252"/>
                </a:lnTo>
                <a:lnTo>
                  <a:pt x="8967" y="591859"/>
                </a:lnTo>
                <a:lnTo>
                  <a:pt x="19865" y="636969"/>
                </a:lnTo>
                <a:lnTo>
                  <a:pt x="34759" y="680374"/>
                </a:lnTo>
                <a:lnTo>
                  <a:pt x="53443" y="721866"/>
                </a:lnTo>
                <a:lnTo>
                  <a:pt x="75708" y="761235"/>
                </a:lnTo>
                <a:lnTo>
                  <a:pt x="101345" y="798275"/>
                </a:lnTo>
                <a:lnTo>
                  <a:pt x="130147" y="832775"/>
                </a:lnTo>
                <a:lnTo>
                  <a:pt x="161903" y="864529"/>
                </a:lnTo>
                <a:lnTo>
                  <a:pt x="196407" y="893328"/>
                </a:lnTo>
                <a:lnTo>
                  <a:pt x="233449" y="918963"/>
                </a:lnTo>
                <a:lnTo>
                  <a:pt x="272822" y="941225"/>
                </a:lnTo>
                <a:lnTo>
                  <a:pt x="314316" y="959907"/>
                </a:lnTo>
                <a:lnTo>
                  <a:pt x="357724" y="974801"/>
                </a:lnTo>
                <a:lnTo>
                  <a:pt x="402837" y="985697"/>
                </a:lnTo>
                <a:lnTo>
                  <a:pt x="449447" y="992387"/>
                </a:lnTo>
                <a:lnTo>
                  <a:pt x="497344" y="994664"/>
                </a:lnTo>
                <a:lnTo>
                  <a:pt x="545240" y="992387"/>
                </a:lnTo>
                <a:lnTo>
                  <a:pt x="591847" y="985697"/>
                </a:lnTo>
                <a:lnTo>
                  <a:pt x="636958" y="974801"/>
                </a:lnTo>
                <a:lnTo>
                  <a:pt x="680365" y="959907"/>
                </a:lnTo>
                <a:lnTo>
                  <a:pt x="721858" y="941225"/>
                </a:lnTo>
                <a:lnTo>
                  <a:pt x="761230" y="918963"/>
                </a:lnTo>
                <a:lnTo>
                  <a:pt x="798271" y="893328"/>
                </a:lnTo>
                <a:lnTo>
                  <a:pt x="832774" y="864529"/>
                </a:lnTo>
                <a:lnTo>
                  <a:pt x="864530" y="832775"/>
                </a:lnTo>
                <a:lnTo>
                  <a:pt x="893331" y="798275"/>
                </a:lnTo>
                <a:lnTo>
                  <a:pt x="918968" y="761235"/>
                </a:lnTo>
                <a:lnTo>
                  <a:pt x="941233" y="721866"/>
                </a:lnTo>
                <a:lnTo>
                  <a:pt x="959916" y="680374"/>
                </a:lnTo>
                <a:lnTo>
                  <a:pt x="974811" y="636969"/>
                </a:lnTo>
                <a:lnTo>
                  <a:pt x="985708" y="591859"/>
                </a:lnTo>
                <a:lnTo>
                  <a:pt x="992399" y="545252"/>
                </a:lnTo>
                <a:lnTo>
                  <a:pt x="994676" y="497357"/>
                </a:lnTo>
                <a:lnTo>
                  <a:pt x="992399" y="449457"/>
                </a:lnTo>
                <a:lnTo>
                  <a:pt x="985708" y="402846"/>
                </a:lnTo>
                <a:lnTo>
                  <a:pt x="974811" y="357731"/>
                </a:lnTo>
                <a:lnTo>
                  <a:pt x="959916" y="314322"/>
                </a:lnTo>
                <a:lnTo>
                  <a:pt x="941233" y="272826"/>
                </a:lnTo>
                <a:lnTo>
                  <a:pt x="918968" y="233453"/>
                </a:lnTo>
                <a:lnTo>
                  <a:pt x="893331" y="196410"/>
                </a:lnTo>
                <a:lnTo>
                  <a:pt x="864530" y="161905"/>
                </a:lnTo>
                <a:lnTo>
                  <a:pt x="832774" y="130148"/>
                </a:lnTo>
                <a:lnTo>
                  <a:pt x="798271" y="101346"/>
                </a:lnTo>
                <a:lnTo>
                  <a:pt x="761230" y="75709"/>
                </a:lnTo>
                <a:lnTo>
                  <a:pt x="721858" y="53444"/>
                </a:lnTo>
                <a:lnTo>
                  <a:pt x="680365" y="34760"/>
                </a:lnTo>
                <a:lnTo>
                  <a:pt x="636958" y="19865"/>
                </a:lnTo>
                <a:lnTo>
                  <a:pt x="591847" y="8967"/>
                </a:lnTo>
                <a:lnTo>
                  <a:pt x="545240" y="2276"/>
                </a:lnTo>
                <a:lnTo>
                  <a:pt x="497344" y="0"/>
                </a:lnTo>
                <a:close/>
              </a:path>
            </a:pathLst>
          </a:custGeom>
          <a:solidFill>
            <a:srgbClr val="ffffff"/>
          </a:solidFill>
          <a:ln>
            <a:noFill/>
          </a:ln>
        </p:spPr>
        <p:style>
          <a:lnRef idx="0"/>
          <a:fillRef idx="0"/>
          <a:effectRef idx="0"/>
          <a:fontRef idx="minor"/>
        </p:style>
      </p:sp>
      <p:sp>
        <p:nvSpPr>
          <p:cNvPr id="811" name="CustomShape 74"/>
          <p:cNvSpPr/>
          <p:nvPr/>
        </p:nvSpPr>
        <p:spPr>
          <a:xfrm>
            <a:off x="0" y="587160"/>
            <a:ext cx="2505600" cy="2225160"/>
          </a:xfrm>
          <a:prstGeom prst="rect">
            <a:avLst/>
          </a:prstGeom>
          <a:blipFill rotWithShape="0">
            <a:blip r:embed="rId13"/>
            <a:stretch>
              <a:fillRect/>
            </a:stretch>
          </a:blipFill>
          <a:ln>
            <a:noFill/>
          </a:ln>
        </p:spPr>
        <p:style>
          <a:lnRef idx="0"/>
          <a:fillRef idx="0"/>
          <a:effectRef idx="0"/>
          <a:fontRef idx="minor"/>
        </p:style>
      </p:sp>
      <p:sp>
        <p:nvSpPr>
          <p:cNvPr id="812" name="CustomShape 75"/>
          <p:cNvSpPr/>
          <p:nvPr/>
        </p:nvSpPr>
        <p:spPr>
          <a:xfrm>
            <a:off x="368640" y="993600"/>
            <a:ext cx="1635120" cy="1322280"/>
          </a:xfrm>
          <a:custGeom>
            <a:avLst/>
            <a:gdLst/>
            <a:ahLst/>
            <a:rect l="l" t="t" r="r" b="b"/>
            <a:pathLst>
              <a:path w="1798955" h="1798955">
                <a:moveTo>
                  <a:pt x="899236" y="0"/>
                </a:moveTo>
                <a:lnTo>
                  <a:pt x="851481" y="1246"/>
                </a:lnTo>
                <a:lnTo>
                  <a:pt x="804374" y="4944"/>
                </a:lnTo>
                <a:lnTo>
                  <a:pt x="757979" y="11031"/>
                </a:lnTo>
                <a:lnTo>
                  <a:pt x="712357" y="19446"/>
                </a:lnTo>
                <a:lnTo>
                  <a:pt x="667571" y="30125"/>
                </a:lnTo>
                <a:lnTo>
                  <a:pt x="623682" y="43008"/>
                </a:lnTo>
                <a:lnTo>
                  <a:pt x="580753" y="58031"/>
                </a:lnTo>
                <a:lnTo>
                  <a:pt x="538846" y="75133"/>
                </a:lnTo>
                <a:lnTo>
                  <a:pt x="498023" y="94252"/>
                </a:lnTo>
                <a:lnTo>
                  <a:pt x="458346" y="115325"/>
                </a:lnTo>
                <a:lnTo>
                  <a:pt x="419877" y="138290"/>
                </a:lnTo>
                <a:lnTo>
                  <a:pt x="382679" y="163085"/>
                </a:lnTo>
                <a:lnTo>
                  <a:pt x="346814" y="189648"/>
                </a:lnTo>
                <a:lnTo>
                  <a:pt x="312344" y="217917"/>
                </a:lnTo>
                <a:lnTo>
                  <a:pt x="279330" y="247830"/>
                </a:lnTo>
                <a:lnTo>
                  <a:pt x="247836" y="279324"/>
                </a:lnTo>
                <a:lnTo>
                  <a:pt x="217924" y="312338"/>
                </a:lnTo>
                <a:lnTo>
                  <a:pt x="189654" y="346808"/>
                </a:lnTo>
                <a:lnTo>
                  <a:pt x="163091" y="382674"/>
                </a:lnTo>
                <a:lnTo>
                  <a:pt x="138295" y="419873"/>
                </a:lnTo>
                <a:lnTo>
                  <a:pt x="115329" y="458342"/>
                </a:lnTo>
                <a:lnTo>
                  <a:pt x="94256" y="498021"/>
                </a:lnTo>
                <a:lnTo>
                  <a:pt x="75137" y="538845"/>
                </a:lnTo>
                <a:lnTo>
                  <a:pt x="58034" y="580755"/>
                </a:lnTo>
                <a:lnTo>
                  <a:pt x="43010" y="623686"/>
                </a:lnTo>
                <a:lnTo>
                  <a:pt x="30127" y="667577"/>
                </a:lnTo>
                <a:lnTo>
                  <a:pt x="19447" y="712367"/>
                </a:lnTo>
                <a:lnTo>
                  <a:pt x="11032" y="757992"/>
                </a:lnTo>
                <a:lnTo>
                  <a:pt x="4944" y="804391"/>
                </a:lnTo>
                <a:lnTo>
                  <a:pt x="1246" y="851501"/>
                </a:lnTo>
                <a:lnTo>
                  <a:pt x="0" y="899261"/>
                </a:lnTo>
                <a:lnTo>
                  <a:pt x="1246" y="947021"/>
                </a:lnTo>
                <a:lnTo>
                  <a:pt x="4944" y="994132"/>
                </a:lnTo>
                <a:lnTo>
                  <a:pt x="11032" y="1040531"/>
                </a:lnTo>
                <a:lnTo>
                  <a:pt x="19447" y="1086157"/>
                </a:lnTo>
                <a:lnTo>
                  <a:pt x="30127" y="1130947"/>
                </a:lnTo>
                <a:lnTo>
                  <a:pt x="43010" y="1174839"/>
                </a:lnTo>
                <a:lnTo>
                  <a:pt x="58034" y="1217771"/>
                </a:lnTo>
                <a:lnTo>
                  <a:pt x="75137" y="1259681"/>
                </a:lnTo>
                <a:lnTo>
                  <a:pt x="94256" y="1300507"/>
                </a:lnTo>
                <a:lnTo>
                  <a:pt x="115329" y="1340186"/>
                </a:lnTo>
                <a:lnTo>
                  <a:pt x="138295" y="1378657"/>
                </a:lnTo>
                <a:lnTo>
                  <a:pt x="163091" y="1415857"/>
                </a:lnTo>
                <a:lnTo>
                  <a:pt x="189654" y="1451724"/>
                </a:lnTo>
                <a:lnTo>
                  <a:pt x="217924" y="1486195"/>
                </a:lnTo>
                <a:lnTo>
                  <a:pt x="247836" y="1519210"/>
                </a:lnTo>
                <a:lnTo>
                  <a:pt x="279330" y="1550706"/>
                </a:lnTo>
                <a:lnTo>
                  <a:pt x="312344" y="1580619"/>
                </a:lnTo>
                <a:lnTo>
                  <a:pt x="346814" y="1608890"/>
                </a:lnTo>
                <a:lnTo>
                  <a:pt x="382679" y="1635454"/>
                </a:lnTo>
                <a:lnTo>
                  <a:pt x="419877" y="1660250"/>
                </a:lnTo>
                <a:lnTo>
                  <a:pt x="458346" y="1683216"/>
                </a:lnTo>
                <a:lnTo>
                  <a:pt x="498023" y="1704290"/>
                </a:lnTo>
                <a:lnTo>
                  <a:pt x="538846" y="1723410"/>
                </a:lnTo>
                <a:lnTo>
                  <a:pt x="580753" y="1740513"/>
                </a:lnTo>
                <a:lnTo>
                  <a:pt x="623682" y="1755537"/>
                </a:lnTo>
                <a:lnTo>
                  <a:pt x="667571" y="1768420"/>
                </a:lnTo>
                <a:lnTo>
                  <a:pt x="712357" y="1779101"/>
                </a:lnTo>
                <a:lnTo>
                  <a:pt x="757979" y="1787516"/>
                </a:lnTo>
                <a:lnTo>
                  <a:pt x="804374" y="1793603"/>
                </a:lnTo>
                <a:lnTo>
                  <a:pt x="851481" y="1797302"/>
                </a:lnTo>
                <a:lnTo>
                  <a:pt x="899236" y="1798548"/>
                </a:lnTo>
                <a:lnTo>
                  <a:pt x="946993" y="1797302"/>
                </a:lnTo>
                <a:lnTo>
                  <a:pt x="994102" y="1793603"/>
                </a:lnTo>
                <a:lnTo>
                  <a:pt x="1040499" y="1787516"/>
                </a:lnTo>
                <a:lnTo>
                  <a:pt x="1086123" y="1779101"/>
                </a:lnTo>
                <a:lnTo>
                  <a:pt x="1130911" y="1768420"/>
                </a:lnTo>
                <a:lnTo>
                  <a:pt x="1174801" y="1755537"/>
                </a:lnTo>
                <a:lnTo>
                  <a:pt x="1217732" y="1740513"/>
                </a:lnTo>
                <a:lnTo>
                  <a:pt x="1259641" y="1723410"/>
                </a:lnTo>
                <a:lnTo>
                  <a:pt x="1300465" y="1704290"/>
                </a:lnTo>
                <a:lnTo>
                  <a:pt x="1340143" y="1683216"/>
                </a:lnTo>
                <a:lnTo>
                  <a:pt x="1378613" y="1660250"/>
                </a:lnTo>
                <a:lnTo>
                  <a:pt x="1415812" y="1635454"/>
                </a:lnTo>
                <a:lnTo>
                  <a:pt x="1451678" y="1608890"/>
                </a:lnTo>
                <a:lnTo>
                  <a:pt x="1486149" y="1580619"/>
                </a:lnTo>
                <a:lnTo>
                  <a:pt x="1519163" y="1550706"/>
                </a:lnTo>
                <a:lnTo>
                  <a:pt x="1550658" y="1519210"/>
                </a:lnTo>
                <a:lnTo>
                  <a:pt x="1580571" y="1486195"/>
                </a:lnTo>
                <a:lnTo>
                  <a:pt x="1608841" y="1451724"/>
                </a:lnTo>
                <a:lnTo>
                  <a:pt x="1635405" y="1415857"/>
                </a:lnTo>
                <a:lnTo>
                  <a:pt x="1660201" y="1378657"/>
                </a:lnTo>
                <a:lnTo>
                  <a:pt x="1683167" y="1340186"/>
                </a:lnTo>
                <a:lnTo>
                  <a:pt x="1704240" y="1300507"/>
                </a:lnTo>
                <a:lnTo>
                  <a:pt x="1723360" y="1259681"/>
                </a:lnTo>
                <a:lnTo>
                  <a:pt x="1740462" y="1217771"/>
                </a:lnTo>
                <a:lnTo>
                  <a:pt x="1755486" y="1174839"/>
                </a:lnTo>
                <a:lnTo>
                  <a:pt x="1768370" y="1130947"/>
                </a:lnTo>
                <a:lnTo>
                  <a:pt x="1779050" y="1086157"/>
                </a:lnTo>
                <a:lnTo>
                  <a:pt x="1787465" y="1040531"/>
                </a:lnTo>
                <a:lnTo>
                  <a:pt x="1793553" y="994132"/>
                </a:lnTo>
                <a:lnTo>
                  <a:pt x="1797251" y="947021"/>
                </a:lnTo>
                <a:lnTo>
                  <a:pt x="1798497" y="899261"/>
                </a:lnTo>
                <a:lnTo>
                  <a:pt x="1797251" y="851501"/>
                </a:lnTo>
                <a:lnTo>
                  <a:pt x="1793553" y="804391"/>
                </a:lnTo>
                <a:lnTo>
                  <a:pt x="1787465" y="757992"/>
                </a:lnTo>
                <a:lnTo>
                  <a:pt x="1779050" y="712367"/>
                </a:lnTo>
                <a:lnTo>
                  <a:pt x="1768370" y="667577"/>
                </a:lnTo>
                <a:lnTo>
                  <a:pt x="1755486" y="623686"/>
                </a:lnTo>
                <a:lnTo>
                  <a:pt x="1740462" y="580755"/>
                </a:lnTo>
                <a:lnTo>
                  <a:pt x="1723360" y="538845"/>
                </a:lnTo>
                <a:lnTo>
                  <a:pt x="1704240" y="498021"/>
                </a:lnTo>
                <a:lnTo>
                  <a:pt x="1683167" y="458342"/>
                </a:lnTo>
                <a:lnTo>
                  <a:pt x="1660201" y="419873"/>
                </a:lnTo>
                <a:lnTo>
                  <a:pt x="1635405" y="382674"/>
                </a:lnTo>
                <a:lnTo>
                  <a:pt x="1608841" y="346808"/>
                </a:lnTo>
                <a:lnTo>
                  <a:pt x="1580571" y="312338"/>
                </a:lnTo>
                <a:lnTo>
                  <a:pt x="1550658" y="279324"/>
                </a:lnTo>
                <a:lnTo>
                  <a:pt x="1519163" y="247830"/>
                </a:lnTo>
                <a:lnTo>
                  <a:pt x="1486149" y="217917"/>
                </a:lnTo>
                <a:lnTo>
                  <a:pt x="1451678" y="189648"/>
                </a:lnTo>
                <a:lnTo>
                  <a:pt x="1415812" y="163085"/>
                </a:lnTo>
                <a:lnTo>
                  <a:pt x="1378613" y="138290"/>
                </a:lnTo>
                <a:lnTo>
                  <a:pt x="1340143" y="115325"/>
                </a:lnTo>
                <a:lnTo>
                  <a:pt x="1300465" y="94252"/>
                </a:lnTo>
                <a:lnTo>
                  <a:pt x="1259641" y="75133"/>
                </a:lnTo>
                <a:lnTo>
                  <a:pt x="1217732" y="58031"/>
                </a:lnTo>
                <a:lnTo>
                  <a:pt x="1174801" y="43008"/>
                </a:lnTo>
                <a:lnTo>
                  <a:pt x="1130911" y="30125"/>
                </a:lnTo>
                <a:lnTo>
                  <a:pt x="1086123" y="19446"/>
                </a:lnTo>
                <a:lnTo>
                  <a:pt x="1040499" y="11031"/>
                </a:lnTo>
                <a:lnTo>
                  <a:pt x="994102" y="4944"/>
                </a:lnTo>
                <a:lnTo>
                  <a:pt x="946993" y="1246"/>
                </a:lnTo>
                <a:lnTo>
                  <a:pt x="899236" y="0"/>
                </a:lnTo>
                <a:close/>
              </a:path>
            </a:pathLst>
          </a:custGeom>
          <a:solidFill>
            <a:srgbClr val="27aae1"/>
          </a:solidFill>
          <a:ln>
            <a:noFill/>
          </a:ln>
        </p:spPr>
        <p:style>
          <a:lnRef idx="0"/>
          <a:fillRef idx="0"/>
          <a:effectRef idx="0"/>
          <a:fontRef idx="minor"/>
        </p:style>
      </p:sp>
      <p:sp>
        <p:nvSpPr>
          <p:cNvPr id="813" name="CustomShape 76"/>
          <p:cNvSpPr/>
          <p:nvPr/>
        </p:nvSpPr>
        <p:spPr>
          <a:xfrm>
            <a:off x="3749400" y="1567080"/>
            <a:ext cx="1523520" cy="1232280"/>
          </a:xfrm>
          <a:prstGeom prst="rect">
            <a:avLst/>
          </a:prstGeom>
          <a:blipFill rotWithShape="0">
            <a:blip r:embed="rId14"/>
            <a:stretch>
              <a:fillRect/>
            </a:stretch>
          </a:blipFill>
          <a:ln>
            <a:noFill/>
          </a:ln>
        </p:spPr>
        <p:style>
          <a:lnRef idx="0"/>
          <a:fillRef idx="0"/>
          <a:effectRef idx="0"/>
          <a:fontRef idx="minor"/>
        </p:style>
      </p:sp>
      <p:sp>
        <p:nvSpPr>
          <p:cNvPr id="814" name="CustomShape 77"/>
          <p:cNvSpPr/>
          <p:nvPr/>
        </p:nvSpPr>
        <p:spPr>
          <a:xfrm>
            <a:off x="4699440" y="1286640"/>
            <a:ext cx="414000" cy="367560"/>
          </a:xfrm>
          <a:custGeom>
            <a:avLst/>
            <a:gdLst/>
            <a:ahLst/>
            <a:rect l="l" t="t" r="r" b="b"/>
            <a:pathLst>
              <a:path w="455929" h="500380">
                <a:moveTo>
                  <a:pt x="270733" y="196850"/>
                </a:moveTo>
                <a:lnTo>
                  <a:pt x="227791" y="196850"/>
                </a:lnTo>
                <a:lnTo>
                  <a:pt x="239947" y="199390"/>
                </a:lnTo>
                <a:lnTo>
                  <a:pt x="249873" y="205740"/>
                </a:lnTo>
                <a:lnTo>
                  <a:pt x="256709" y="215900"/>
                </a:lnTo>
                <a:lnTo>
                  <a:pt x="259592" y="229870"/>
                </a:lnTo>
                <a:lnTo>
                  <a:pt x="259421" y="294640"/>
                </a:lnTo>
                <a:lnTo>
                  <a:pt x="252441" y="351790"/>
                </a:lnTo>
                <a:lnTo>
                  <a:pt x="238394" y="401320"/>
                </a:lnTo>
                <a:lnTo>
                  <a:pt x="217022" y="444500"/>
                </a:lnTo>
                <a:lnTo>
                  <a:pt x="188065" y="481330"/>
                </a:lnTo>
                <a:lnTo>
                  <a:pt x="183722" y="486409"/>
                </a:lnTo>
                <a:lnTo>
                  <a:pt x="183913" y="494030"/>
                </a:lnTo>
                <a:lnTo>
                  <a:pt x="188510" y="497840"/>
                </a:lnTo>
                <a:lnTo>
                  <a:pt x="190745" y="500380"/>
                </a:lnTo>
                <a:lnTo>
                  <a:pt x="202505" y="500380"/>
                </a:lnTo>
                <a:lnTo>
                  <a:pt x="231509" y="463550"/>
                </a:lnTo>
                <a:lnTo>
                  <a:pt x="252525" y="426720"/>
                </a:lnTo>
                <a:lnTo>
                  <a:pt x="267972" y="384810"/>
                </a:lnTo>
                <a:lnTo>
                  <a:pt x="278013" y="339090"/>
                </a:lnTo>
                <a:lnTo>
                  <a:pt x="282690" y="288290"/>
                </a:lnTo>
                <a:lnTo>
                  <a:pt x="282566" y="238760"/>
                </a:lnTo>
                <a:lnTo>
                  <a:pt x="282515" y="228600"/>
                </a:lnTo>
                <a:lnTo>
                  <a:pt x="277517" y="207010"/>
                </a:lnTo>
                <a:lnTo>
                  <a:pt x="270733" y="196850"/>
                </a:lnTo>
                <a:close/>
                <a:moveTo>
                  <a:pt x="289295" y="153670"/>
                </a:moveTo>
                <a:lnTo>
                  <a:pt x="227791" y="153670"/>
                </a:lnTo>
                <a:lnTo>
                  <a:pt x="256991" y="160020"/>
                </a:lnTo>
                <a:lnTo>
                  <a:pt x="280864" y="175260"/>
                </a:lnTo>
                <a:lnTo>
                  <a:pt x="296975" y="199390"/>
                </a:lnTo>
                <a:lnTo>
                  <a:pt x="302886" y="229870"/>
                </a:lnTo>
                <a:lnTo>
                  <a:pt x="302997" y="237490"/>
                </a:lnTo>
                <a:lnTo>
                  <a:pt x="303118" y="250190"/>
                </a:lnTo>
                <a:lnTo>
                  <a:pt x="301463" y="295910"/>
                </a:lnTo>
                <a:lnTo>
                  <a:pt x="294119" y="358140"/>
                </a:lnTo>
                <a:lnTo>
                  <a:pt x="277467" y="424180"/>
                </a:lnTo>
                <a:lnTo>
                  <a:pt x="247844" y="482600"/>
                </a:lnTo>
                <a:lnTo>
                  <a:pt x="244022" y="487680"/>
                </a:lnTo>
                <a:lnTo>
                  <a:pt x="245038" y="495300"/>
                </a:lnTo>
                <a:lnTo>
                  <a:pt x="252150" y="500380"/>
                </a:lnTo>
                <a:lnTo>
                  <a:pt x="260455" y="500380"/>
                </a:lnTo>
                <a:lnTo>
                  <a:pt x="293931" y="445770"/>
                </a:lnTo>
                <a:lnTo>
                  <a:pt x="311562" y="388620"/>
                </a:lnTo>
                <a:lnTo>
                  <a:pt x="321309" y="331470"/>
                </a:lnTo>
                <a:lnTo>
                  <a:pt x="325431" y="281940"/>
                </a:lnTo>
                <a:lnTo>
                  <a:pt x="326082" y="250190"/>
                </a:lnTo>
                <a:lnTo>
                  <a:pt x="325997" y="236220"/>
                </a:lnTo>
                <a:lnTo>
                  <a:pt x="325835" y="228600"/>
                </a:lnTo>
                <a:lnTo>
                  <a:pt x="318118" y="190500"/>
                </a:lnTo>
                <a:lnTo>
                  <a:pt x="297087" y="158750"/>
                </a:lnTo>
                <a:lnTo>
                  <a:pt x="289295" y="153670"/>
                </a:lnTo>
                <a:close/>
                <a:moveTo>
                  <a:pt x="234128" y="217170"/>
                </a:moveTo>
                <a:lnTo>
                  <a:pt x="221466" y="217170"/>
                </a:lnTo>
                <a:lnTo>
                  <a:pt x="216323" y="222250"/>
                </a:lnTo>
                <a:lnTo>
                  <a:pt x="216448" y="293370"/>
                </a:lnTo>
                <a:lnTo>
                  <a:pt x="212186" y="334010"/>
                </a:lnTo>
                <a:lnTo>
                  <a:pt x="199597" y="375920"/>
                </a:lnTo>
                <a:lnTo>
                  <a:pt x="174536" y="419100"/>
                </a:lnTo>
                <a:lnTo>
                  <a:pt x="132859" y="466090"/>
                </a:lnTo>
                <a:lnTo>
                  <a:pt x="128287" y="471170"/>
                </a:lnTo>
                <a:lnTo>
                  <a:pt x="128121" y="477520"/>
                </a:lnTo>
                <a:lnTo>
                  <a:pt x="134776" y="485140"/>
                </a:lnTo>
                <a:lnTo>
                  <a:pt x="137799" y="486409"/>
                </a:lnTo>
                <a:lnTo>
                  <a:pt x="143666" y="486409"/>
                </a:lnTo>
                <a:lnTo>
                  <a:pt x="146536" y="485140"/>
                </a:lnTo>
                <a:lnTo>
                  <a:pt x="148734" y="482600"/>
                </a:lnTo>
                <a:lnTo>
                  <a:pt x="193925" y="431800"/>
                </a:lnTo>
                <a:lnTo>
                  <a:pt x="221095" y="383540"/>
                </a:lnTo>
                <a:lnTo>
                  <a:pt x="234746" y="339090"/>
                </a:lnTo>
                <a:lnTo>
                  <a:pt x="239376" y="295910"/>
                </a:lnTo>
                <a:lnTo>
                  <a:pt x="239285" y="222250"/>
                </a:lnTo>
                <a:lnTo>
                  <a:pt x="234128" y="217170"/>
                </a:lnTo>
                <a:close/>
                <a:moveTo>
                  <a:pt x="303912" y="110490"/>
                </a:moveTo>
                <a:lnTo>
                  <a:pt x="227791" y="110490"/>
                </a:lnTo>
                <a:lnTo>
                  <a:pt x="273815" y="119380"/>
                </a:lnTo>
                <a:lnTo>
                  <a:pt x="311435" y="144780"/>
                </a:lnTo>
                <a:lnTo>
                  <a:pt x="336817" y="182880"/>
                </a:lnTo>
                <a:lnTo>
                  <a:pt x="346130" y="228600"/>
                </a:lnTo>
                <a:lnTo>
                  <a:pt x="345854" y="242570"/>
                </a:lnTo>
                <a:lnTo>
                  <a:pt x="343717" y="285750"/>
                </a:lnTo>
                <a:lnTo>
                  <a:pt x="338199" y="341630"/>
                </a:lnTo>
                <a:lnTo>
                  <a:pt x="327583" y="406400"/>
                </a:lnTo>
                <a:lnTo>
                  <a:pt x="310201" y="468630"/>
                </a:lnTo>
                <a:lnTo>
                  <a:pt x="308042" y="473709"/>
                </a:lnTo>
                <a:lnTo>
                  <a:pt x="311103" y="481330"/>
                </a:lnTo>
                <a:lnTo>
                  <a:pt x="318355" y="483870"/>
                </a:lnTo>
                <a:lnTo>
                  <a:pt x="325683" y="483870"/>
                </a:lnTo>
                <a:lnTo>
                  <a:pt x="349818" y="411480"/>
                </a:lnTo>
                <a:lnTo>
                  <a:pt x="360843" y="346710"/>
                </a:lnTo>
                <a:lnTo>
                  <a:pt x="366573" y="289560"/>
                </a:lnTo>
                <a:lnTo>
                  <a:pt x="368675" y="248920"/>
                </a:lnTo>
                <a:lnTo>
                  <a:pt x="369079" y="228600"/>
                </a:lnTo>
                <a:lnTo>
                  <a:pt x="361864" y="184150"/>
                </a:lnTo>
                <a:lnTo>
                  <a:pt x="341785" y="144780"/>
                </a:lnTo>
                <a:lnTo>
                  <a:pt x="311183" y="114300"/>
                </a:lnTo>
                <a:lnTo>
                  <a:pt x="303912" y="110490"/>
                </a:lnTo>
                <a:close/>
                <a:moveTo>
                  <a:pt x="227791" y="173990"/>
                </a:moveTo>
                <a:lnTo>
                  <a:pt x="206504" y="177800"/>
                </a:lnTo>
                <a:lnTo>
                  <a:pt x="189094" y="190500"/>
                </a:lnTo>
                <a:lnTo>
                  <a:pt x="177342" y="207010"/>
                </a:lnTo>
                <a:lnTo>
                  <a:pt x="173029" y="228600"/>
                </a:lnTo>
                <a:lnTo>
                  <a:pt x="173110" y="236220"/>
                </a:lnTo>
                <a:lnTo>
                  <a:pt x="173220" y="241300"/>
                </a:lnTo>
                <a:lnTo>
                  <a:pt x="173426" y="247650"/>
                </a:lnTo>
                <a:lnTo>
                  <a:pt x="173966" y="259080"/>
                </a:lnTo>
                <a:lnTo>
                  <a:pt x="174232" y="264160"/>
                </a:lnTo>
                <a:lnTo>
                  <a:pt x="174344" y="267970"/>
                </a:lnTo>
                <a:lnTo>
                  <a:pt x="175076" y="308610"/>
                </a:lnTo>
                <a:lnTo>
                  <a:pt x="166747" y="350520"/>
                </a:lnTo>
                <a:lnTo>
                  <a:pt x="140460" y="394970"/>
                </a:lnTo>
                <a:lnTo>
                  <a:pt x="87367" y="443230"/>
                </a:lnTo>
                <a:lnTo>
                  <a:pt x="82325" y="447040"/>
                </a:lnTo>
                <a:lnTo>
                  <a:pt x="81284" y="454659"/>
                </a:lnTo>
                <a:lnTo>
                  <a:pt x="88929" y="464820"/>
                </a:lnTo>
                <a:lnTo>
                  <a:pt x="96117" y="466090"/>
                </a:lnTo>
                <a:lnTo>
                  <a:pt x="101185" y="461009"/>
                </a:lnTo>
                <a:lnTo>
                  <a:pt x="150805" y="417830"/>
                </a:lnTo>
                <a:lnTo>
                  <a:pt x="180187" y="377190"/>
                </a:lnTo>
                <a:lnTo>
                  <a:pt x="194362" y="339090"/>
                </a:lnTo>
                <a:lnTo>
                  <a:pt x="198363" y="302260"/>
                </a:lnTo>
                <a:lnTo>
                  <a:pt x="197260" y="265430"/>
                </a:lnTo>
                <a:lnTo>
                  <a:pt x="197159" y="262890"/>
                </a:lnTo>
                <a:lnTo>
                  <a:pt x="196439" y="247650"/>
                </a:lnTo>
                <a:lnTo>
                  <a:pt x="196099" y="237490"/>
                </a:lnTo>
                <a:lnTo>
                  <a:pt x="215428" y="199390"/>
                </a:lnTo>
                <a:lnTo>
                  <a:pt x="227791" y="196850"/>
                </a:lnTo>
                <a:lnTo>
                  <a:pt x="270733" y="196850"/>
                </a:lnTo>
                <a:lnTo>
                  <a:pt x="265645" y="189230"/>
                </a:lnTo>
                <a:lnTo>
                  <a:pt x="248527" y="177800"/>
                </a:lnTo>
                <a:lnTo>
                  <a:pt x="227791" y="173990"/>
                </a:lnTo>
                <a:close/>
                <a:moveTo>
                  <a:pt x="314295" y="66039"/>
                </a:moveTo>
                <a:lnTo>
                  <a:pt x="227791" y="66039"/>
                </a:lnTo>
                <a:lnTo>
                  <a:pt x="259573" y="69850"/>
                </a:lnTo>
                <a:lnTo>
                  <a:pt x="289683" y="78739"/>
                </a:lnTo>
                <a:lnTo>
                  <a:pt x="342078" y="114300"/>
                </a:lnTo>
                <a:lnTo>
                  <a:pt x="377189" y="166370"/>
                </a:lnTo>
                <a:lnTo>
                  <a:pt x="389287" y="227330"/>
                </a:lnTo>
                <a:lnTo>
                  <a:pt x="389346" y="229870"/>
                </a:lnTo>
                <a:lnTo>
                  <a:pt x="387467" y="266700"/>
                </a:lnTo>
                <a:lnTo>
                  <a:pt x="381744" y="322580"/>
                </a:lnTo>
                <a:lnTo>
                  <a:pt x="372406" y="384810"/>
                </a:lnTo>
                <a:lnTo>
                  <a:pt x="359617" y="445770"/>
                </a:lnTo>
                <a:lnTo>
                  <a:pt x="357979" y="450850"/>
                </a:lnTo>
                <a:lnTo>
                  <a:pt x="361662" y="457200"/>
                </a:lnTo>
                <a:lnTo>
                  <a:pt x="368774" y="459740"/>
                </a:lnTo>
                <a:lnTo>
                  <a:pt x="375784" y="459740"/>
                </a:lnTo>
                <a:lnTo>
                  <a:pt x="395058" y="389890"/>
                </a:lnTo>
                <a:lnTo>
                  <a:pt x="404626" y="325120"/>
                </a:lnTo>
                <a:lnTo>
                  <a:pt x="410431" y="267970"/>
                </a:lnTo>
                <a:lnTo>
                  <a:pt x="412322" y="229870"/>
                </a:lnTo>
                <a:lnTo>
                  <a:pt x="412263" y="227330"/>
                </a:lnTo>
                <a:lnTo>
                  <a:pt x="398423" y="157480"/>
                </a:lnTo>
                <a:lnTo>
                  <a:pt x="358296" y="97790"/>
                </a:lnTo>
                <a:lnTo>
                  <a:pt x="330131" y="74930"/>
                </a:lnTo>
                <a:lnTo>
                  <a:pt x="314295" y="66039"/>
                </a:lnTo>
                <a:close/>
                <a:moveTo>
                  <a:pt x="227791" y="130810"/>
                </a:moveTo>
                <a:lnTo>
                  <a:pt x="189674" y="138430"/>
                </a:lnTo>
                <a:lnTo>
                  <a:pt x="158505" y="158750"/>
                </a:lnTo>
                <a:lnTo>
                  <a:pt x="137467" y="190500"/>
                </a:lnTo>
                <a:lnTo>
                  <a:pt x="129747" y="228600"/>
                </a:lnTo>
                <a:lnTo>
                  <a:pt x="129803" y="233680"/>
                </a:lnTo>
                <a:lnTo>
                  <a:pt x="129919" y="238760"/>
                </a:lnTo>
                <a:lnTo>
                  <a:pt x="130369" y="250190"/>
                </a:lnTo>
                <a:lnTo>
                  <a:pt x="130738" y="257810"/>
                </a:lnTo>
                <a:lnTo>
                  <a:pt x="131387" y="298450"/>
                </a:lnTo>
                <a:lnTo>
                  <a:pt x="123510" y="337820"/>
                </a:lnTo>
                <a:lnTo>
                  <a:pt x="98628" y="375920"/>
                </a:lnTo>
                <a:lnTo>
                  <a:pt x="48264" y="411480"/>
                </a:lnTo>
                <a:lnTo>
                  <a:pt x="42689" y="415290"/>
                </a:lnTo>
                <a:lnTo>
                  <a:pt x="40555" y="421640"/>
                </a:lnTo>
                <a:lnTo>
                  <a:pt x="46562" y="433070"/>
                </a:lnTo>
                <a:lnTo>
                  <a:pt x="53522" y="435610"/>
                </a:lnTo>
                <a:lnTo>
                  <a:pt x="107909" y="398780"/>
                </a:lnTo>
                <a:lnTo>
                  <a:pt x="136749" y="363220"/>
                </a:lnTo>
                <a:lnTo>
                  <a:pt x="150646" y="327660"/>
                </a:lnTo>
                <a:lnTo>
                  <a:pt x="154612" y="290830"/>
                </a:lnTo>
                <a:lnTo>
                  <a:pt x="153661" y="256540"/>
                </a:lnTo>
                <a:lnTo>
                  <a:pt x="153015" y="242570"/>
                </a:lnTo>
                <a:lnTo>
                  <a:pt x="152887" y="238760"/>
                </a:lnTo>
                <a:lnTo>
                  <a:pt x="152775" y="233680"/>
                </a:lnTo>
                <a:lnTo>
                  <a:pt x="152721" y="228600"/>
                </a:lnTo>
                <a:lnTo>
                  <a:pt x="158631" y="199390"/>
                </a:lnTo>
                <a:lnTo>
                  <a:pt x="174735" y="175260"/>
                </a:lnTo>
                <a:lnTo>
                  <a:pt x="198600" y="160020"/>
                </a:lnTo>
                <a:lnTo>
                  <a:pt x="227791" y="153670"/>
                </a:lnTo>
                <a:lnTo>
                  <a:pt x="289295" y="153670"/>
                </a:lnTo>
                <a:lnTo>
                  <a:pt x="265919" y="138430"/>
                </a:lnTo>
                <a:lnTo>
                  <a:pt x="227791" y="130810"/>
                </a:lnTo>
                <a:close/>
                <a:moveTo>
                  <a:pt x="324808" y="22860"/>
                </a:moveTo>
                <a:lnTo>
                  <a:pt x="227791" y="22860"/>
                </a:lnTo>
                <a:lnTo>
                  <a:pt x="268072" y="26670"/>
                </a:lnTo>
                <a:lnTo>
                  <a:pt x="306236" y="38100"/>
                </a:lnTo>
                <a:lnTo>
                  <a:pt x="341395" y="57150"/>
                </a:lnTo>
                <a:lnTo>
                  <a:pt x="372660" y="83820"/>
                </a:lnTo>
                <a:lnTo>
                  <a:pt x="398376" y="114300"/>
                </a:lnTo>
                <a:lnTo>
                  <a:pt x="417197" y="149860"/>
                </a:lnTo>
                <a:lnTo>
                  <a:pt x="428758" y="187960"/>
                </a:lnTo>
                <a:lnTo>
                  <a:pt x="432570" y="227330"/>
                </a:lnTo>
                <a:lnTo>
                  <a:pt x="432571" y="233680"/>
                </a:lnTo>
                <a:lnTo>
                  <a:pt x="431840" y="264160"/>
                </a:lnTo>
                <a:lnTo>
                  <a:pt x="428938" y="307340"/>
                </a:lnTo>
                <a:lnTo>
                  <a:pt x="423751" y="351790"/>
                </a:lnTo>
                <a:lnTo>
                  <a:pt x="415916" y="396240"/>
                </a:lnTo>
                <a:lnTo>
                  <a:pt x="414545" y="401320"/>
                </a:lnTo>
                <a:lnTo>
                  <a:pt x="418431" y="407670"/>
                </a:lnTo>
                <a:lnTo>
                  <a:pt x="446405" y="355600"/>
                </a:lnTo>
                <a:lnTo>
                  <a:pt x="451765" y="309880"/>
                </a:lnTo>
                <a:lnTo>
                  <a:pt x="454643" y="267970"/>
                </a:lnTo>
                <a:lnTo>
                  <a:pt x="455520" y="233680"/>
                </a:lnTo>
                <a:lnTo>
                  <a:pt x="455517" y="227330"/>
                </a:lnTo>
                <a:lnTo>
                  <a:pt x="451266" y="184150"/>
                </a:lnTo>
                <a:lnTo>
                  <a:pt x="438413" y="140970"/>
                </a:lnTo>
                <a:lnTo>
                  <a:pt x="417489" y="101600"/>
                </a:lnTo>
                <a:lnTo>
                  <a:pt x="388903" y="67310"/>
                </a:lnTo>
                <a:lnTo>
                  <a:pt x="354132" y="38100"/>
                </a:lnTo>
                <a:lnTo>
                  <a:pt x="324808" y="22860"/>
                </a:lnTo>
                <a:close/>
                <a:moveTo>
                  <a:pt x="227791" y="86360"/>
                </a:moveTo>
                <a:lnTo>
                  <a:pt x="168541" y="99060"/>
                </a:lnTo>
                <a:lnTo>
                  <a:pt x="119511" y="134620"/>
                </a:lnTo>
                <a:lnTo>
                  <a:pt x="92709" y="179070"/>
                </a:lnTo>
                <a:lnTo>
                  <a:pt x="86529" y="229870"/>
                </a:lnTo>
                <a:lnTo>
                  <a:pt x="87100" y="236220"/>
                </a:lnTo>
                <a:lnTo>
                  <a:pt x="87850" y="242570"/>
                </a:lnTo>
                <a:lnTo>
                  <a:pt x="88548" y="248920"/>
                </a:lnTo>
                <a:lnTo>
                  <a:pt x="91547" y="287020"/>
                </a:lnTo>
                <a:lnTo>
                  <a:pt x="65227" y="344170"/>
                </a:lnTo>
                <a:lnTo>
                  <a:pt x="20464" y="361950"/>
                </a:lnTo>
                <a:lnTo>
                  <a:pt x="14266" y="363220"/>
                </a:lnTo>
                <a:lnTo>
                  <a:pt x="10342" y="369570"/>
                </a:lnTo>
                <a:lnTo>
                  <a:pt x="11650" y="375920"/>
                </a:lnTo>
                <a:lnTo>
                  <a:pt x="13009" y="382270"/>
                </a:lnTo>
                <a:lnTo>
                  <a:pt x="19092" y="386080"/>
                </a:lnTo>
                <a:lnTo>
                  <a:pt x="25328" y="384810"/>
                </a:lnTo>
                <a:lnTo>
                  <a:pt x="81459" y="361950"/>
                </a:lnTo>
                <a:lnTo>
                  <a:pt x="107828" y="327660"/>
                </a:lnTo>
                <a:lnTo>
                  <a:pt x="114455" y="288290"/>
                </a:lnTo>
                <a:lnTo>
                  <a:pt x="111357" y="246380"/>
                </a:lnTo>
                <a:lnTo>
                  <a:pt x="109973" y="233680"/>
                </a:lnTo>
                <a:lnTo>
                  <a:pt x="109526" y="228600"/>
                </a:lnTo>
                <a:lnTo>
                  <a:pt x="114485" y="186690"/>
                </a:lnTo>
                <a:lnTo>
                  <a:pt x="136415" y="149860"/>
                </a:lnTo>
                <a:lnTo>
                  <a:pt x="177778" y="120650"/>
                </a:lnTo>
                <a:lnTo>
                  <a:pt x="227791" y="110490"/>
                </a:lnTo>
                <a:lnTo>
                  <a:pt x="303912" y="110490"/>
                </a:lnTo>
                <a:lnTo>
                  <a:pt x="272404" y="93980"/>
                </a:lnTo>
                <a:lnTo>
                  <a:pt x="227791" y="86360"/>
                </a:lnTo>
                <a:close/>
                <a:moveTo>
                  <a:pt x="227791" y="0"/>
                </a:moveTo>
                <a:lnTo>
                  <a:pt x="182999" y="5080"/>
                </a:lnTo>
                <a:lnTo>
                  <a:pt x="140556" y="17780"/>
                </a:lnTo>
                <a:lnTo>
                  <a:pt x="101459" y="38100"/>
                </a:lnTo>
                <a:lnTo>
                  <a:pt x="66704" y="67310"/>
                </a:lnTo>
                <a:lnTo>
                  <a:pt x="38106" y="101600"/>
                </a:lnTo>
                <a:lnTo>
                  <a:pt x="17179" y="140970"/>
                </a:lnTo>
                <a:lnTo>
                  <a:pt x="4327" y="184150"/>
                </a:lnTo>
                <a:lnTo>
                  <a:pt x="78" y="227330"/>
                </a:lnTo>
                <a:lnTo>
                  <a:pt x="0" y="229870"/>
                </a:lnTo>
                <a:lnTo>
                  <a:pt x="557" y="245110"/>
                </a:lnTo>
                <a:lnTo>
                  <a:pt x="9580" y="294640"/>
                </a:lnTo>
                <a:lnTo>
                  <a:pt x="39448" y="318770"/>
                </a:lnTo>
                <a:lnTo>
                  <a:pt x="46072" y="318770"/>
                </a:lnTo>
                <a:lnTo>
                  <a:pt x="39437" y="295910"/>
                </a:lnTo>
                <a:lnTo>
                  <a:pt x="36974" y="294640"/>
                </a:lnTo>
                <a:lnTo>
                  <a:pt x="23457" y="243840"/>
                </a:lnTo>
                <a:lnTo>
                  <a:pt x="22960" y="229870"/>
                </a:lnTo>
                <a:lnTo>
                  <a:pt x="23038" y="227330"/>
                </a:lnTo>
                <a:lnTo>
                  <a:pt x="26847" y="187960"/>
                </a:lnTo>
                <a:lnTo>
                  <a:pt x="38401" y="149860"/>
                </a:lnTo>
                <a:lnTo>
                  <a:pt x="57210" y="114300"/>
                </a:lnTo>
                <a:lnTo>
                  <a:pt x="82909" y="83820"/>
                </a:lnTo>
                <a:lnTo>
                  <a:pt x="114182" y="57150"/>
                </a:lnTo>
                <a:lnTo>
                  <a:pt x="149345" y="38100"/>
                </a:lnTo>
                <a:lnTo>
                  <a:pt x="187510" y="26670"/>
                </a:lnTo>
                <a:lnTo>
                  <a:pt x="227791" y="22860"/>
                </a:lnTo>
                <a:lnTo>
                  <a:pt x="324808" y="22860"/>
                </a:lnTo>
                <a:lnTo>
                  <a:pt x="315034" y="17780"/>
                </a:lnTo>
                <a:lnTo>
                  <a:pt x="272592" y="5080"/>
                </a:lnTo>
                <a:lnTo>
                  <a:pt x="227791" y="0"/>
                </a:lnTo>
                <a:close/>
                <a:moveTo>
                  <a:pt x="227791" y="43180"/>
                </a:moveTo>
                <a:lnTo>
                  <a:pt x="157096" y="57150"/>
                </a:lnTo>
                <a:lnTo>
                  <a:pt x="97260" y="97790"/>
                </a:lnTo>
                <a:lnTo>
                  <a:pt x="57179" y="157480"/>
                </a:lnTo>
                <a:lnTo>
                  <a:pt x="43357" y="227330"/>
                </a:lnTo>
                <a:lnTo>
                  <a:pt x="43280" y="229870"/>
                </a:lnTo>
                <a:lnTo>
                  <a:pt x="43736" y="242570"/>
                </a:lnTo>
                <a:lnTo>
                  <a:pt x="45235" y="256540"/>
                </a:lnTo>
                <a:lnTo>
                  <a:pt x="47724" y="269240"/>
                </a:lnTo>
                <a:lnTo>
                  <a:pt x="51198" y="283210"/>
                </a:lnTo>
                <a:lnTo>
                  <a:pt x="52734" y="288290"/>
                </a:lnTo>
                <a:lnTo>
                  <a:pt x="49953" y="293370"/>
                </a:lnTo>
                <a:lnTo>
                  <a:pt x="44860" y="294640"/>
                </a:lnTo>
                <a:lnTo>
                  <a:pt x="42269" y="295910"/>
                </a:lnTo>
                <a:lnTo>
                  <a:pt x="72418" y="295910"/>
                </a:lnTo>
                <a:lnTo>
                  <a:pt x="74455" y="288290"/>
                </a:lnTo>
                <a:lnTo>
                  <a:pt x="73156" y="275590"/>
                </a:lnTo>
                <a:lnTo>
                  <a:pt x="70105" y="264160"/>
                </a:lnTo>
                <a:lnTo>
                  <a:pt x="67927" y="252730"/>
                </a:lnTo>
                <a:lnTo>
                  <a:pt x="66619" y="241300"/>
                </a:lnTo>
                <a:lnTo>
                  <a:pt x="66227" y="229870"/>
                </a:lnTo>
                <a:lnTo>
                  <a:pt x="66308" y="227330"/>
                </a:lnTo>
                <a:lnTo>
                  <a:pt x="78399" y="166370"/>
                </a:lnTo>
                <a:lnTo>
                  <a:pt x="113504" y="114300"/>
                </a:lnTo>
                <a:lnTo>
                  <a:pt x="165899" y="78739"/>
                </a:lnTo>
                <a:lnTo>
                  <a:pt x="227791" y="66039"/>
                </a:lnTo>
                <a:lnTo>
                  <a:pt x="314295" y="66039"/>
                </a:lnTo>
                <a:lnTo>
                  <a:pt x="298459" y="57150"/>
                </a:lnTo>
                <a:lnTo>
                  <a:pt x="264079" y="46989"/>
                </a:lnTo>
                <a:lnTo>
                  <a:pt x="227791" y="43180"/>
                </a:lnTo>
                <a:close/>
              </a:path>
            </a:pathLst>
          </a:custGeom>
          <a:solidFill>
            <a:srgbClr val="939598"/>
          </a:solidFill>
          <a:ln>
            <a:noFill/>
          </a:ln>
        </p:spPr>
        <p:style>
          <a:lnRef idx="0"/>
          <a:fillRef idx="0"/>
          <a:effectRef idx="0"/>
          <a:fontRef idx="minor"/>
        </p:style>
      </p:sp>
      <p:sp>
        <p:nvSpPr>
          <p:cNvPr id="815" name="CustomShape 78"/>
          <p:cNvSpPr/>
          <p:nvPr/>
        </p:nvSpPr>
        <p:spPr>
          <a:xfrm>
            <a:off x="4089240" y="1791720"/>
            <a:ext cx="903960" cy="731160"/>
          </a:xfrm>
          <a:prstGeom prst="rect">
            <a:avLst/>
          </a:prstGeom>
          <a:blipFill rotWithShape="0">
            <a:blip r:embed="rId15"/>
            <a:stretch>
              <a:fillRect/>
            </a:stretch>
          </a:blipFill>
          <a:ln>
            <a:noFill/>
          </a:ln>
        </p:spPr>
        <p:style>
          <a:lnRef idx="0"/>
          <a:fillRef idx="0"/>
          <a:effectRef idx="0"/>
          <a:fontRef idx="minor"/>
        </p:style>
      </p:sp>
      <p:sp>
        <p:nvSpPr>
          <p:cNvPr id="816" name="CustomShape 79"/>
          <p:cNvSpPr/>
          <p:nvPr/>
        </p:nvSpPr>
        <p:spPr>
          <a:xfrm>
            <a:off x="4529880" y="1114920"/>
            <a:ext cx="376560" cy="304560"/>
          </a:xfrm>
          <a:custGeom>
            <a:avLst/>
            <a:gdLst/>
            <a:ahLst/>
            <a:rect l="l" t="t" r="r" b="b"/>
            <a:pathLst>
              <a:path w="414654" h="414655">
                <a:moveTo>
                  <a:pt x="207187" y="0"/>
                </a:moveTo>
                <a:lnTo>
                  <a:pt x="159677" y="5471"/>
                </a:lnTo>
                <a:lnTo>
                  <a:pt x="116066" y="21056"/>
                </a:lnTo>
                <a:lnTo>
                  <a:pt x="77596" y="45511"/>
                </a:lnTo>
                <a:lnTo>
                  <a:pt x="45512" y="77594"/>
                </a:lnTo>
                <a:lnTo>
                  <a:pt x="21056" y="116061"/>
                </a:lnTo>
                <a:lnTo>
                  <a:pt x="5471" y="159669"/>
                </a:lnTo>
                <a:lnTo>
                  <a:pt x="0" y="207175"/>
                </a:lnTo>
                <a:lnTo>
                  <a:pt x="5471" y="254676"/>
                </a:lnTo>
                <a:lnTo>
                  <a:pt x="21056" y="298280"/>
                </a:lnTo>
                <a:lnTo>
                  <a:pt x="45512" y="336745"/>
                </a:lnTo>
                <a:lnTo>
                  <a:pt x="77596" y="368826"/>
                </a:lnTo>
                <a:lnTo>
                  <a:pt x="116066" y="393281"/>
                </a:lnTo>
                <a:lnTo>
                  <a:pt x="159677" y="408866"/>
                </a:lnTo>
                <a:lnTo>
                  <a:pt x="207187" y="414337"/>
                </a:lnTo>
                <a:lnTo>
                  <a:pt x="254684" y="408866"/>
                </a:lnTo>
                <a:lnTo>
                  <a:pt x="298287" y="393281"/>
                </a:lnTo>
                <a:lnTo>
                  <a:pt x="336752" y="368826"/>
                </a:lnTo>
                <a:lnTo>
                  <a:pt x="368835" y="336745"/>
                </a:lnTo>
                <a:lnTo>
                  <a:pt x="393292" y="298280"/>
                </a:lnTo>
                <a:lnTo>
                  <a:pt x="408878" y="254676"/>
                </a:lnTo>
                <a:lnTo>
                  <a:pt x="414350" y="207175"/>
                </a:lnTo>
                <a:lnTo>
                  <a:pt x="408878" y="159669"/>
                </a:lnTo>
                <a:lnTo>
                  <a:pt x="393292" y="116061"/>
                </a:lnTo>
                <a:lnTo>
                  <a:pt x="368835" y="77594"/>
                </a:lnTo>
                <a:lnTo>
                  <a:pt x="336752" y="45511"/>
                </a:lnTo>
                <a:lnTo>
                  <a:pt x="298287" y="21056"/>
                </a:lnTo>
                <a:lnTo>
                  <a:pt x="254684" y="5471"/>
                </a:lnTo>
                <a:lnTo>
                  <a:pt x="207187" y="0"/>
                </a:lnTo>
                <a:close/>
              </a:path>
            </a:pathLst>
          </a:custGeom>
          <a:solidFill>
            <a:srgbClr val="939598"/>
          </a:solidFill>
          <a:ln>
            <a:noFill/>
          </a:ln>
        </p:spPr>
        <p:style>
          <a:lnRef idx="0"/>
          <a:fillRef idx="0"/>
          <a:effectRef idx="0"/>
          <a:fontRef idx="minor"/>
        </p:style>
      </p:sp>
      <p:sp>
        <p:nvSpPr>
          <p:cNvPr id="817" name="CustomShape 80"/>
          <p:cNvSpPr/>
          <p:nvPr/>
        </p:nvSpPr>
        <p:spPr>
          <a:xfrm>
            <a:off x="4598640" y="1189440"/>
            <a:ext cx="238680" cy="155880"/>
          </a:xfrm>
          <a:custGeom>
            <a:avLst/>
            <a:gdLst/>
            <a:ahLst/>
            <a:rect l="l" t="t" r="r" b="b"/>
            <a:pathLst>
              <a:path w="262889" h="212725">
                <a:moveTo>
                  <a:pt x="98336" y="0"/>
                </a:moveTo>
                <a:lnTo>
                  <a:pt x="977" y="0"/>
                </a:lnTo>
                <a:lnTo>
                  <a:pt x="78993" y="104394"/>
                </a:lnTo>
                <a:lnTo>
                  <a:pt x="0" y="212217"/>
                </a:lnTo>
                <a:lnTo>
                  <a:pt x="94957" y="212217"/>
                </a:lnTo>
                <a:lnTo>
                  <a:pt x="116136" y="170955"/>
                </a:lnTo>
                <a:lnTo>
                  <a:pt x="123922" y="155884"/>
                </a:lnTo>
                <a:lnTo>
                  <a:pt x="127927" y="147942"/>
                </a:lnTo>
                <a:lnTo>
                  <a:pt x="218019" y="147942"/>
                </a:lnTo>
                <a:lnTo>
                  <a:pt x="185102" y="100495"/>
                </a:lnTo>
                <a:lnTo>
                  <a:pt x="214859" y="61658"/>
                </a:lnTo>
                <a:lnTo>
                  <a:pt x="134670" y="61658"/>
                </a:lnTo>
                <a:lnTo>
                  <a:pt x="130535" y="54407"/>
                </a:lnTo>
                <a:lnTo>
                  <a:pt x="121688" y="39228"/>
                </a:lnTo>
                <a:lnTo>
                  <a:pt x="117246" y="31470"/>
                </a:lnTo>
                <a:lnTo>
                  <a:pt x="98336" y="0"/>
                </a:lnTo>
                <a:close/>
                <a:moveTo>
                  <a:pt x="218019" y="147942"/>
                </a:moveTo>
                <a:lnTo>
                  <a:pt x="128879" y="147942"/>
                </a:lnTo>
                <a:lnTo>
                  <a:pt x="132598" y="155631"/>
                </a:lnTo>
                <a:lnTo>
                  <a:pt x="136450" y="163201"/>
                </a:lnTo>
                <a:lnTo>
                  <a:pt x="140389" y="170695"/>
                </a:lnTo>
                <a:lnTo>
                  <a:pt x="144373" y="178155"/>
                </a:lnTo>
                <a:lnTo>
                  <a:pt x="163766" y="212217"/>
                </a:lnTo>
                <a:lnTo>
                  <a:pt x="262610" y="212217"/>
                </a:lnTo>
                <a:lnTo>
                  <a:pt x="218019" y="147942"/>
                </a:lnTo>
                <a:close/>
                <a:moveTo>
                  <a:pt x="262102" y="0"/>
                </a:moveTo>
                <a:lnTo>
                  <a:pt x="167665" y="0"/>
                </a:lnTo>
                <a:lnTo>
                  <a:pt x="147646" y="37705"/>
                </a:lnTo>
                <a:lnTo>
                  <a:pt x="143654" y="45443"/>
                </a:lnTo>
                <a:lnTo>
                  <a:pt x="139659" y="53415"/>
                </a:lnTo>
                <a:lnTo>
                  <a:pt x="135661" y="61658"/>
                </a:lnTo>
                <a:lnTo>
                  <a:pt x="214859" y="61658"/>
                </a:lnTo>
                <a:lnTo>
                  <a:pt x="262102" y="0"/>
                </a:lnTo>
                <a:close/>
              </a:path>
            </a:pathLst>
          </a:custGeom>
          <a:solidFill>
            <a:srgbClr val="ffffff"/>
          </a:solidFill>
          <a:ln>
            <a:noFill/>
          </a:ln>
        </p:spPr>
        <p:style>
          <a:lnRef idx="0"/>
          <a:fillRef idx="0"/>
          <a:effectRef idx="0"/>
          <a:fontRef idx="minor"/>
        </p:style>
      </p:sp>
      <p:sp>
        <p:nvSpPr>
          <p:cNvPr id="818" name="CustomShape 81"/>
          <p:cNvSpPr/>
          <p:nvPr/>
        </p:nvSpPr>
        <p:spPr>
          <a:xfrm>
            <a:off x="3078360" y="4015440"/>
            <a:ext cx="591840" cy="411120"/>
          </a:xfrm>
          <a:prstGeom prst="rect">
            <a:avLst/>
          </a:prstGeom>
          <a:blipFill rotWithShape="0">
            <a:blip r:embed="rId16"/>
            <a:stretch>
              <a:fillRect/>
            </a:stretch>
          </a:blipFill>
          <a:ln>
            <a:noFill/>
          </a:ln>
        </p:spPr>
        <p:style>
          <a:lnRef idx="0"/>
          <a:fillRef idx="0"/>
          <a:effectRef idx="0"/>
          <a:fontRef idx="minor"/>
        </p:style>
      </p:sp>
      <p:sp>
        <p:nvSpPr>
          <p:cNvPr id="819" name="CustomShape 82"/>
          <p:cNvSpPr/>
          <p:nvPr/>
        </p:nvSpPr>
        <p:spPr>
          <a:xfrm>
            <a:off x="3919680" y="3342960"/>
            <a:ext cx="124920" cy="207360"/>
          </a:xfrm>
          <a:custGeom>
            <a:avLst/>
            <a:gdLst/>
            <a:ahLst/>
            <a:rect l="l" t="t" r="r" b="b"/>
            <a:pathLst>
              <a:path w="137795" h="282575">
                <a:moveTo>
                  <a:pt x="20929" y="0"/>
                </a:moveTo>
                <a:lnTo>
                  <a:pt x="12789" y="1648"/>
                </a:lnTo>
                <a:lnTo>
                  <a:pt x="6135" y="6140"/>
                </a:lnTo>
                <a:lnTo>
                  <a:pt x="1646" y="12794"/>
                </a:lnTo>
                <a:lnTo>
                  <a:pt x="0" y="20929"/>
                </a:lnTo>
                <a:lnTo>
                  <a:pt x="0" y="195656"/>
                </a:lnTo>
                <a:lnTo>
                  <a:pt x="2882" y="202158"/>
                </a:lnTo>
                <a:lnTo>
                  <a:pt x="8661" y="205752"/>
                </a:lnTo>
                <a:lnTo>
                  <a:pt x="104698" y="277964"/>
                </a:lnTo>
                <a:lnTo>
                  <a:pt x="108292" y="280860"/>
                </a:lnTo>
                <a:lnTo>
                  <a:pt x="112623" y="282308"/>
                </a:lnTo>
                <a:lnTo>
                  <a:pt x="123444" y="282308"/>
                </a:lnTo>
                <a:lnTo>
                  <a:pt x="129946" y="279425"/>
                </a:lnTo>
                <a:lnTo>
                  <a:pt x="133553" y="273646"/>
                </a:lnTo>
                <a:lnTo>
                  <a:pt x="137252" y="266068"/>
                </a:lnTo>
                <a:lnTo>
                  <a:pt x="137628" y="258019"/>
                </a:lnTo>
                <a:lnTo>
                  <a:pt x="134887" y="250379"/>
                </a:lnTo>
                <a:lnTo>
                  <a:pt x="129235" y="244030"/>
                </a:lnTo>
                <a:lnTo>
                  <a:pt x="41871" y="179069"/>
                </a:lnTo>
                <a:lnTo>
                  <a:pt x="41871" y="20929"/>
                </a:lnTo>
                <a:lnTo>
                  <a:pt x="40224" y="12794"/>
                </a:lnTo>
                <a:lnTo>
                  <a:pt x="35734" y="6140"/>
                </a:lnTo>
                <a:lnTo>
                  <a:pt x="29077" y="1648"/>
                </a:lnTo>
                <a:lnTo>
                  <a:pt x="20929" y="0"/>
                </a:lnTo>
                <a:close/>
              </a:path>
            </a:pathLst>
          </a:custGeom>
          <a:solidFill>
            <a:srgbClr val="939598"/>
          </a:solidFill>
          <a:ln>
            <a:noFill/>
          </a:ln>
        </p:spPr>
        <p:style>
          <a:lnRef idx="0"/>
          <a:fillRef idx="0"/>
          <a:effectRef idx="0"/>
          <a:fontRef idx="minor"/>
        </p:style>
      </p:sp>
      <p:sp>
        <p:nvSpPr>
          <p:cNvPr id="820" name="CustomShape 83"/>
          <p:cNvSpPr/>
          <p:nvPr/>
        </p:nvSpPr>
        <p:spPr>
          <a:xfrm>
            <a:off x="3680280" y="3252240"/>
            <a:ext cx="593640" cy="438480"/>
          </a:xfrm>
          <a:custGeom>
            <a:avLst/>
            <a:gdLst/>
            <a:ahLst/>
            <a:rect l="l" t="t" r="r" b="b"/>
            <a:pathLst>
              <a:path w="653414" h="596900">
                <a:moveTo>
                  <a:pt x="298183" y="0"/>
                </a:moveTo>
                <a:lnTo>
                  <a:pt x="249832" y="3904"/>
                </a:lnTo>
                <a:lnTo>
                  <a:pt x="203959" y="15208"/>
                </a:lnTo>
                <a:lnTo>
                  <a:pt x="161179" y="33296"/>
                </a:lnTo>
                <a:lnTo>
                  <a:pt x="122108" y="57553"/>
                </a:lnTo>
                <a:lnTo>
                  <a:pt x="87360" y="87363"/>
                </a:lnTo>
                <a:lnTo>
                  <a:pt x="57550" y="122110"/>
                </a:lnTo>
                <a:lnTo>
                  <a:pt x="33294" y="161180"/>
                </a:lnTo>
                <a:lnTo>
                  <a:pt x="15207" y="203957"/>
                </a:lnTo>
                <a:lnTo>
                  <a:pt x="3904" y="249825"/>
                </a:lnTo>
                <a:lnTo>
                  <a:pt x="0" y="298170"/>
                </a:lnTo>
                <a:lnTo>
                  <a:pt x="3904" y="346518"/>
                </a:lnTo>
                <a:lnTo>
                  <a:pt x="15207" y="392389"/>
                </a:lnTo>
                <a:lnTo>
                  <a:pt x="33294" y="435168"/>
                </a:lnTo>
                <a:lnTo>
                  <a:pt x="57550" y="474240"/>
                </a:lnTo>
                <a:lnTo>
                  <a:pt x="87360" y="508989"/>
                </a:lnTo>
                <a:lnTo>
                  <a:pt x="122108" y="538799"/>
                </a:lnTo>
                <a:lnTo>
                  <a:pt x="161179" y="563056"/>
                </a:lnTo>
                <a:lnTo>
                  <a:pt x="203959" y="581144"/>
                </a:lnTo>
                <a:lnTo>
                  <a:pt x="249832" y="592449"/>
                </a:lnTo>
                <a:lnTo>
                  <a:pt x="298183" y="596353"/>
                </a:lnTo>
                <a:lnTo>
                  <a:pt x="344056" y="592857"/>
                </a:lnTo>
                <a:lnTo>
                  <a:pt x="388119" y="582583"/>
                </a:lnTo>
                <a:lnTo>
                  <a:pt x="429774" y="565851"/>
                </a:lnTo>
                <a:lnTo>
                  <a:pt x="448987" y="554482"/>
                </a:lnTo>
                <a:lnTo>
                  <a:pt x="298183" y="554482"/>
                </a:lnTo>
                <a:lnTo>
                  <a:pt x="252122" y="550350"/>
                </a:lnTo>
                <a:lnTo>
                  <a:pt x="208765" y="538438"/>
                </a:lnTo>
                <a:lnTo>
                  <a:pt x="168839" y="519473"/>
                </a:lnTo>
                <a:lnTo>
                  <a:pt x="133067" y="494178"/>
                </a:lnTo>
                <a:lnTo>
                  <a:pt x="102173" y="463281"/>
                </a:lnTo>
                <a:lnTo>
                  <a:pt x="76884" y="427506"/>
                </a:lnTo>
                <a:lnTo>
                  <a:pt x="57923" y="387579"/>
                </a:lnTo>
                <a:lnTo>
                  <a:pt x="46015" y="344225"/>
                </a:lnTo>
                <a:lnTo>
                  <a:pt x="41884" y="298170"/>
                </a:lnTo>
                <a:lnTo>
                  <a:pt x="46015" y="252112"/>
                </a:lnTo>
                <a:lnTo>
                  <a:pt x="57923" y="208758"/>
                </a:lnTo>
                <a:lnTo>
                  <a:pt x="76884" y="168832"/>
                </a:lnTo>
                <a:lnTo>
                  <a:pt x="102173" y="133059"/>
                </a:lnTo>
                <a:lnTo>
                  <a:pt x="133067" y="102165"/>
                </a:lnTo>
                <a:lnTo>
                  <a:pt x="168839" y="76874"/>
                </a:lnTo>
                <a:lnTo>
                  <a:pt x="208765" y="57911"/>
                </a:lnTo>
                <a:lnTo>
                  <a:pt x="252122" y="46002"/>
                </a:lnTo>
                <a:lnTo>
                  <a:pt x="298183" y="41871"/>
                </a:lnTo>
                <a:lnTo>
                  <a:pt x="448940" y="41871"/>
                </a:lnTo>
                <a:lnTo>
                  <a:pt x="437504" y="34597"/>
                </a:lnTo>
                <a:lnTo>
                  <a:pt x="394069" y="15812"/>
                </a:lnTo>
                <a:lnTo>
                  <a:pt x="347412" y="4061"/>
                </a:lnTo>
                <a:lnTo>
                  <a:pt x="298183" y="0"/>
                </a:lnTo>
                <a:close/>
                <a:moveTo>
                  <a:pt x="515054" y="446371"/>
                </a:moveTo>
                <a:lnTo>
                  <a:pt x="507420" y="448894"/>
                </a:lnTo>
                <a:lnTo>
                  <a:pt x="501078" y="454126"/>
                </a:lnTo>
                <a:lnTo>
                  <a:pt x="468807" y="488957"/>
                </a:lnTo>
                <a:lnTo>
                  <a:pt x="431517" y="516894"/>
                </a:lnTo>
                <a:lnTo>
                  <a:pt x="390073" y="537452"/>
                </a:lnTo>
                <a:lnTo>
                  <a:pt x="345341" y="550143"/>
                </a:lnTo>
                <a:lnTo>
                  <a:pt x="298183" y="554482"/>
                </a:lnTo>
                <a:lnTo>
                  <a:pt x="448987" y="554482"/>
                </a:lnTo>
                <a:lnTo>
                  <a:pt x="503452" y="514300"/>
                </a:lnTo>
                <a:lnTo>
                  <a:pt x="534276" y="480123"/>
                </a:lnTo>
                <a:lnTo>
                  <a:pt x="538421" y="464494"/>
                </a:lnTo>
                <a:lnTo>
                  <a:pt x="535896" y="456865"/>
                </a:lnTo>
                <a:lnTo>
                  <a:pt x="530669" y="450532"/>
                </a:lnTo>
                <a:lnTo>
                  <a:pt x="523099" y="446827"/>
                </a:lnTo>
                <a:lnTo>
                  <a:pt x="515054" y="446371"/>
                </a:lnTo>
                <a:close/>
                <a:moveTo>
                  <a:pt x="507201" y="229415"/>
                </a:moveTo>
                <a:lnTo>
                  <a:pt x="499260" y="230904"/>
                </a:lnTo>
                <a:lnTo>
                  <a:pt x="492404" y="235369"/>
                </a:lnTo>
                <a:lnTo>
                  <a:pt x="487932" y="242225"/>
                </a:lnTo>
                <a:lnTo>
                  <a:pt x="486441" y="250164"/>
                </a:lnTo>
                <a:lnTo>
                  <a:pt x="487932" y="258104"/>
                </a:lnTo>
                <a:lnTo>
                  <a:pt x="492404" y="264960"/>
                </a:lnTo>
                <a:lnTo>
                  <a:pt x="558812" y="331393"/>
                </a:lnTo>
                <a:lnTo>
                  <a:pt x="563879" y="332828"/>
                </a:lnTo>
                <a:lnTo>
                  <a:pt x="575436" y="332828"/>
                </a:lnTo>
                <a:lnTo>
                  <a:pt x="580478" y="330669"/>
                </a:lnTo>
                <a:lnTo>
                  <a:pt x="584822" y="327075"/>
                </a:lnTo>
                <a:lnTo>
                  <a:pt x="646912" y="264960"/>
                </a:lnTo>
                <a:lnTo>
                  <a:pt x="552335" y="264960"/>
                </a:lnTo>
                <a:lnTo>
                  <a:pt x="522008" y="235369"/>
                </a:lnTo>
                <a:lnTo>
                  <a:pt x="515144" y="230904"/>
                </a:lnTo>
                <a:lnTo>
                  <a:pt x="507201" y="229415"/>
                </a:lnTo>
                <a:close/>
                <a:moveTo>
                  <a:pt x="448940" y="41871"/>
                </a:moveTo>
                <a:lnTo>
                  <a:pt x="298183" y="41871"/>
                </a:lnTo>
                <a:lnTo>
                  <a:pt x="345731" y="46306"/>
                </a:lnTo>
                <a:lnTo>
                  <a:pt x="390379" y="59066"/>
                </a:lnTo>
                <a:lnTo>
                  <a:pt x="431324" y="79340"/>
                </a:lnTo>
                <a:lnTo>
                  <a:pt x="467760" y="106314"/>
                </a:lnTo>
                <a:lnTo>
                  <a:pt x="498883" y="139176"/>
                </a:lnTo>
                <a:lnTo>
                  <a:pt x="523890" y="177113"/>
                </a:lnTo>
                <a:lnTo>
                  <a:pt x="541975" y="219312"/>
                </a:lnTo>
                <a:lnTo>
                  <a:pt x="552335" y="264960"/>
                </a:lnTo>
                <a:lnTo>
                  <a:pt x="646912" y="264960"/>
                </a:lnTo>
                <a:lnTo>
                  <a:pt x="651138" y="258470"/>
                </a:lnTo>
                <a:lnTo>
                  <a:pt x="594207" y="258470"/>
                </a:lnTo>
                <a:lnTo>
                  <a:pt x="583698" y="211190"/>
                </a:lnTo>
                <a:lnTo>
                  <a:pt x="566083" y="167027"/>
                </a:lnTo>
                <a:lnTo>
                  <a:pt x="542008" y="126633"/>
                </a:lnTo>
                <a:lnTo>
                  <a:pt x="512121" y="90661"/>
                </a:lnTo>
                <a:lnTo>
                  <a:pt x="477071" y="59765"/>
                </a:lnTo>
                <a:lnTo>
                  <a:pt x="448940" y="41871"/>
                </a:lnTo>
                <a:close/>
                <a:moveTo>
                  <a:pt x="632105" y="229415"/>
                </a:moveTo>
                <a:lnTo>
                  <a:pt x="624165" y="230904"/>
                </a:lnTo>
                <a:lnTo>
                  <a:pt x="617308" y="235369"/>
                </a:lnTo>
                <a:lnTo>
                  <a:pt x="594207" y="258470"/>
                </a:lnTo>
                <a:lnTo>
                  <a:pt x="651138" y="258470"/>
                </a:lnTo>
                <a:lnTo>
                  <a:pt x="651377" y="258104"/>
                </a:lnTo>
                <a:lnTo>
                  <a:pt x="652865" y="250164"/>
                </a:lnTo>
                <a:lnTo>
                  <a:pt x="651377" y="242225"/>
                </a:lnTo>
                <a:lnTo>
                  <a:pt x="646912" y="235369"/>
                </a:lnTo>
                <a:lnTo>
                  <a:pt x="640049" y="230904"/>
                </a:lnTo>
                <a:lnTo>
                  <a:pt x="632105" y="229415"/>
                </a:lnTo>
                <a:close/>
              </a:path>
            </a:pathLst>
          </a:custGeom>
          <a:solidFill>
            <a:srgbClr val="939598"/>
          </a:solidFill>
          <a:ln>
            <a:noFill/>
          </a:ln>
        </p:spPr>
        <p:style>
          <a:lnRef idx="0"/>
          <a:fillRef idx="0"/>
          <a:effectRef idx="0"/>
          <a:fontRef idx="minor"/>
        </p:style>
      </p:sp>
      <p:sp>
        <p:nvSpPr>
          <p:cNvPr id="821" name="CustomShape 84"/>
          <p:cNvSpPr/>
          <p:nvPr/>
        </p:nvSpPr>
        <p:spPr>
          <a:xfrm>
            <a:off x="533520" y="1409760"/>
            <a:ext cx="1374480" cy="552960"/>
          </a:xfrm>
          <a:prstGeom prst="rect">
            <a:avLst/>
          </a:prstGeom>
          <a:blipFill rotWithShape="0">
            <a:blip r:embed="rId17"/>
            <a:stretch>
              <a:fillRect/>
            </a:stretch>
          </a:blipFill>
          <a:ln>
            <a:noFill/>
          </a:ln>
        </p:spPr>
        <p:style>
          <a:lnRef idx="0"/>
          <a:fillRef idx="0"/>
          <a:effectRef idx="0"/>
          <a:fontRef idx="minor"/>
        </p:style>
      </p:sp>
      <p:sp>
        <p:nvSpPr>
          <p:cNvPr id="822" name="CustomShape 85"/>
          <p:cNvSpPr/>
          <p:nvPr/>
        </p:nvSpPr>
        <p:spPr>
          <a:xfrm>
            <a:off x="990720" y="1331280"/>
            <a:ext cx="533160" cy="212040"/>
          </a:xfrm>
          <a:prstGeom prst="rect">
            <a:avLst/>
          </a:prstGeom>
          <a:solidFill>
            <a:schemeClr val="bg1"/>
          </a:solidFill>
          <a:ln>
            <a:noFill/>
          </a:ln>
        </p:spPr>
        <p:style>
          <a:lnRef idx="0"/>
          <a:fillRef idx="0"/>
          <a:effectRef idx="0"/>
          <a:fontRef idx="minor"/>
        </p:style>
        <p:txBody>
          <a:bodyPr lIns="90000" rIns="90000" tIns="45000" bIns="45000">
            <a:spAutoFit/>
          </a:bodyPr>
          <a:p>
            <a:pPr>
              <a:lnSpc>
                <a:spcPct val="100000"/>
              </a:lnSpc>
            </a:pPr>
            <a:r>
              <a:rPr b="0" lang="es-CR" sz="800" spc="-1" strike="noStrike">
                <a:solidFill>
                  <a:srgbClr val="000000"/>
                </a:solidFill>
                <a:latin typeface="Arial Black"/>
              </a:rPr>
              <a:t>1.8 m</a:t>
            </a:r>
            <a:endParaRPr b="0" lang="es-CR" sz="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3" name="CustomShape 1"/>
          <p:cNvSpPr/>
          <p:nvPr/>
        </p:nvSpPr>
        <p:spPr>
          <a:xfrm>
            <a:off x="0" y="0"/>
            <a:ext cx="8986680" cy="4424400"/>
          </a:xfrm>
          <a:custGeom>
            <a:avLst/>
            <a:gdLst/>
            <a:ahLst/>
            <a:rect l="l" t="t" r="r" b="b"/>
            <a:pathLst>
              <a:path w="9885680" h="6017895">
                <a:moveTo>
                  <a:pt x="0" y="6017387"/>
                </a:moveTo>
                <a:lnTo>
                  <a:pt x="9885273" y="6017387"/>
                </a:lnTo>
                <a:lnTo>
                  <a:pt x="9885273" y="0"/>
                </a:lnTo>
                <a:lnTo>
                  <a:pt x="0" y="0"/>
                </a:lnTo>
                <a:lnTo>
                  <a:pt x="0" y="6017387"/>
                </a:lnTo>
                <a:close/>
              </a:path>
            </a:pathLst>
          </a:custGeom>
          <a:solidFill>
            <a:srgbClr val="5badce"/>
          </a:solidFill>
          <a:ln>
            <a:noFill/>
          </a:ln>
        </p:spPr>
        <p:style>
          <a:lnRef idx="0"/>
          <a:fillRef idx="0"/>
          <a:effectRef idx="0"/>
          <a:fontRef idx="minor"/>
        </p:style>
      </p:sp>
      <p:sp>
        <p:nvSpPr>
          <p:cNvPr id="824" name="CustomShape 2"/>
          <p:cNvSpPr/>
          <p:nvPr/>
        </p:nvSpPr>
        <p:spPr>
          <a:xfrm>
            <a:off x="1963440" y="2115000"/>
            <a:ext cx="475200" cy="302040"/>
          </a:xfrm>
          <a:custGeom>
            <a:avLst/>
            <a:gdLst/>
            <a:ahLst/>
            <a:rect l="l" t="t" r="r" b="b"/>
            <a:pathLst>
              <a:path w="523239" h="411479">
                <a:moveTo>
                  <a:pt x="523062" y="0"/>
                </a:moveTo>
                <a:lnTo>
                  <a:pt x="477232" y="16782"/>
                </a:lnTo>
                <a:lnTo>
                  <a:pt x="432437" y="35710"/>
                </a:lnTo>
                <a:lnTo>
                  <a:pt x="388742" y="56731"/>
                </a:lnTo>
                <a:lnTo>
                  <a:pt x="346217" y="79792"/>
                </a:lnTo>
                <a:lnTo>
                  <a:pt x="304926" y="104840"/>
                </a:lnTo>
                <a:lnTo>
                  <a:pt x="264939" y="131823"/>
                </a:lnTo>
                <a:lnTo>
                  <a:pt x="226321" y="160688"/>
                </a:lnTo>
                <a:lnTo>
                  <a:pt x="189141" y="191382"/>
                </a:lnTo>
                <a:lnTo>
                  <a:pt x="153465" y="223852"/>
                </a:lnTo>
                <a:lnTo>
                  <a:pt x="119360" y="258045"/>
                </a:lnTo>
                <a:lnTo>
                  <a:pt x="86894" y="293909"/>
                </a:lnTo>
                <a:lnTo>
                  <a:pt x="56134" y="331391"/>
                </a:lnTo>
                <a:lnTo>
                  <a:pt x="27147" y="370438"/>
                </a:lnTo>
                <a:lnTo>
                  <a:pt x="0" y="410997"/>
                </a:lnTo>
                <a:lnTo>
                  <a:pt x="276606" y="410997"/>
                </a:lnTo>
                <a:lnTo>
                  <a:pt x="294904" y="360467"/>
                </a:lnTo>
                <a:lnTo>
                  <a:pt x="314763" y="311760"/>
                </a:lnTo>
                <a:lnTo>
                  <a:pt x="336126" y="264980"/>
                </a:lnTo>
                <a:lnTo>
                  <a:pt x="358938" y="220227"/>
                </a:lnTo>
                <a:lnTo>
                  <a:pt x="383141" y="177604"/>
                </a:lnTo>
                <a:lnTo>
                  <a:pt x="408680" y="137213"/>
                </a:lnTo>
                <a:lnTo>
                  <a:pt x="435497" y="99155"/>
                </a:lnTo>
                <a:lnTo>
                  <a:pt x="463538" y="63532"/>
                </a:lnTo>
                <a:lnTo>
                  <a:pt x="492745" y="30446"/>
                </a:lnTo>
                <a:lnTo>
                  <a:pt x="523062" y="0"/>
                </a:lnTo>
                <a:close/>
              </a:path>
            </a:pathLst>
          </a:custGeom>
          <a:solidFill>
            <a:srgbClr val="ffffff">
              <a:alpha val="80000"/>
            </a:srgbClr>
          </a:solidFill>
          <a:ln>
            <a:noFill/>
          </a:ln>
        </p:spPr>
        <p:style>
          <a:lnRef idx="0"/>
          <a:fillRef idx="0"/>
          <a:effectRef idx="0"/>
          <a:fontRef idx="minor"/>
        </p:style>
      </p:sp>
      <p:sp>
        <p:nvSpPr>
          <p:cNvPr id="825" name="CustomShape 3"/>
          <p:cNvSpPr/>
          <p:nvPr/>
        </p:nvSpPr>
        <p:spPr>
          <a:xfrm>
            <a:off x="1824120" y="2485080"/>
            <a:ext cx="365040" cy="289440"/>
          </a:xfrm>
          <a:custGeom>
            <a:avLst/>
            <a:gdLst/>
            <a:ahLst/>
            <a:rect l="l" t="t" r="r" b="b"/>
            <a:pathLst>
              <a:path w="401955" h="394335">
                <a:moveTo>
                  <a:pt x="401916" y="0"/>
                </a:moveTo>
                <a:lnTo>
                  <a:pt x="101460" y="0"/>
                </a:lnTo>
                <a:lnTo>
                  <a:pt x="79938" y="46582"/>
                </a:lnTo>
                <a:lnTo>
                  <a:pt x="60891" y="94117"/>
                </a:lnTo>
                <a:lnTo>
                  <a:pt x="44344" y="142507"/>
                </a:lnTo>
                <a:lnTo>
                  <a:pt x="30322" y="191652"/>
                </a:lnTo>
                <a:lnTo>
                  <a:pt x="18852" y="241453"/>
                </a:lnTo>
                <a:lnTo>
                  <a:pt x="9957" y="291811"/>
                </a:lnTo>
                <a:lnTo>
                  <a:pt x="3665" y="342627"/>
                </a:lnTo>
                <a:lnTo>
                  <a:pt x="0" y="393801"/>
                </a:lnTo>
                <a:lnTo>
                  <a:pt x="346316" y="393801"/>
                </a:lnTo>
                <a:lnTo>
                  <a:pt x="348131" y="343967"/>
                </a:lnTo>
                <a:lnTo>
                  <a:pt x="351423" y="294242"/>
                </a:lnTo>
                <a:lnTo>
                  <a:pt x="356185" y="244658"/>
                </a:lnTo>
                <a:lnTo>
                  <a:pt x="362415" y="195248"/>
                </a:lnTo>
                <a:lnTo>
                  <a:pt x="370107" y="146044"/>
                </a:lnTo>
                <a:lnTo>
                  <a:pt x="379257" y="97080"/>
                </a:lnTo>
                <a:lnTo>
                  <a:pt x="389862" y="48388"/>
                </a:lnTo>
                <a:lnTo>
                  <a:pt x="401916" y="0"/>
                </a:lnTo>
                <a:close/>
              </a:path>
            </a:pathLst>
          </a:custGeom>
          <a:solidFill>
            <a:srgbClr val="ffffff">
              <a:alpha val="80000"/>
            </a:srgbClr>
          </a:solidFill>
          <a:ln>
            <a:noFill/>
          </a:ln>
        </p:spPr>
        <p:style>
          <a:lnRef idx="0"/>
          <a:fillRef idx="0"/>
          <a:effectRef idx="0"/>
          <a:fontRef idx="minor"/>
        </p:style>
      </p:sp>
      <p:sp>
        <p:nvSpPr>
          <p:cNvPr id="826" name="CustomShape 4"/>
          <p:cNvSpPr/>
          <p:nvPr/>
        </p:nvSpPr>
        <p:spPr>
          <a:xfrm>
            <a:off x="1824120" y="2842920"/>
            <a:ext cx="370800" cy="306360"/>
          </a:xfrm>
          <a:custGeom>
            <a:avLst/>
            <a:gdLst/>
            <a:ahLst/>
            <a:rect l="l" t="t" r="r" b="b"/>
            <a:pathLst>
              <a:path w="408305" h="417195">
                <a:moveTo>
                  <a:pt x="346316" y="0"/>
                </a:moveTo>
                <a:lnTo>
                  <a:pt x="0" y="0"/>
                </a:lnTo>
                <a:lnTo>
                  <a:pt x="3318" y="48414"/>
                </a:lnTo>
                <a:lnTo>
                  <a:pt x="9001" y="96504"/>
                </a:lnTo>
                <a:lnTo>
                  <a:pt x="17025" y="144187"/>
                </a:lnTo>
                <a:lnTo>
                  <a:pt x="27366" y="191376"/>
                </a:lnTo>
                <a:lnTo>
                  <a:pt x="40003" y="237988"/>
                </a:lnTo>
                <a:lnTo>
                  <a:pt x="54911" y="283938"/>
                </a:lnTo>
                <a:lnTo>
                  <a:pt x="72070" y="329140"/>
                </a:lnTo>
                <a:lnTo>
                  <a:pt x="91454" y="373511"/>
                </a:lnTo>
                <a:lnTo>
                  <a:pt x="113042" y="416966"/>
                </a:lnTo>
                <a:lnTo>
                  <a:pt x="407936" y="416966"/>
                </a:lnTo>
                <a:lnTo>
                  <a:pt x="394536" y="365825"/>
                </a:lnTo>
                <a:lnTo>
                  <a:pt x="382752" y="314326"/>
                </a:lnTo>
                <a:lnTo>
                  <a:pt x="372591" y="262509"/>
                </a:lnTo>
                <a:lnTo>
                  <a:pt x="364058" y="210412"/>
                </a:lnTo>
                <a:lnTo>
                  <a:pt x="357158" y="158073"/>
                </a:lnTo>
                <a:lnTo>
                  <a:pt x="351897" y="105532"/>
                </a:lnTo>
                <a:lnTo>
                  <a:pt x="348281" y="52828"/>
                </a:lnTo>
                <a:lnTo>
                  <a:pt x="346316" y="0"/>
                </a:lnTo>
                <a:close/>
              </a:path>
            </a:pathLst>
          </a:custGeom>
          <a:solidFill>
            <a:srgbClr val="ffffff">
              <a:alpha val="80000"/>
            </a:srgbClr>
          </a:solidFill>
          <a:ln>
            <a:noFill/>
          </a:ln>
        </p:spPr>
        <p:style>
          <a:lnRef idx="0"/>
          <a:fillRef idx="0"/>
          <a:effectRef idx="0"/>
          <a:fontRef idx="minor"/>
        </p:style>
      </p:sp>
      <p:sp>
        <p:nvSpPr>
          <p:cNvPr id="827" name="CustomShape 5"/>
          <p:cNvSpPr/>
          <p:nvPr/>
        </p:nvSpPr>
        <p:spPr>
          <a:xfrm>
            <a:off x="1977120" y="3217680"/>
            <a:ext cx="461880" cy="284760"/>
          </a:xfrm>
          <a:custGeom>
            <a:avLst/>
            <a:gdLst/>
            <a:ahLst/>
            <a:rect l="l" t="t" r="r" b="b"/>
            <a:pathLst>
              <a:path w="508635" h="387985">
                <a:moveTo>
                  <a:pt x="269405" y="0"/>
                </a:moveTo>
                <a:lnTo>
                  <a:pt x="0" y="0"/>
                </a:lnTo>
                <a:lnTo>
                  <a:pt x="29205" y="41054"/>
                </a:lnTo>
                <a:lnTo>
                  <a:pt x="60331" y="80448"/>
                </a:lnTo>
                <a:lnTo>
                  <a:pt x="93302" y="118123"/>
                </a:lnTo>
                <a:lnTo>
                  <a:pt x="128043" y="154023"/>
                </a:lnTo>
                <a:lnTo>
                  <a:pt x="164480" y="188090"/>
                </a:lnTo>
                <a:lnTo>
                  <a:pt x="202537" y="220267"/>
                </a:lnTo>
                <a:lnTo>
                  <a:pt x="242139" y="250497"/>
                </a:lnTo>
                <a:lnTo>
                  <a:pt x="283212" y="278723"/>
                </a:lnTo>
                <a:lnTo>
                  <a:pt x="325681" y="304886"/>
                </a:lnTo>
                <a:lnTo>
                  <a:pt x="369470" y="328932"/>
                </a:lnTo>
                <a:lnTo>
                  <a:pt x="414505" y="350801"/>
                </a:lnTo>
                <a:lnTo>
                  <a:pt x="460711" y="370436"/>
                </a:lnTo>
                <a:lnTo>
                  <a:pt x="508012" y="387781"/>
                </a:lnTo>
                <a:lnTo>
                  <a:pt x="475927" y="355380"/>
                </a:lnTo>
                <a:lnTo>
                  <a:pt x="445053" y="320027"/>
                </a:lnTo>
                <a:lnTo>
                  <a:pt x="415468" y="281844"/>
                </a:lnTo>
                <a:lnTo>
                  <a:pt x="387250" y="240949"/>
                </a:lnTo>
                <a:lnTo>
                  <a:pt x="360477" y="197463"/>
                </a:lnTo>
                <a:lnTo>
                  <a:pt x="335228" y="151505"/>
                </a:lnTo>
                <a:lnTo>
                  <a:pt x="311581" y="103195"/>
                </a:lnTo>
                <a:lnTo>
                  <a:pt x="289614" y="52653"/>
                </a:lnTo>
                <a:lnTo>
                  <a:pt x="269405" y="0"/>
                </a:lnTo>
                <a:close/>
              </a:path>
            </a:pathLst>
          </a:custGeom>
          <a:solidFill>
            <a:srgbClr val="ffffff">
              <a:alpha val="80000"/>
            </a:srgbClr>
          </a:solidFill>
          <a:ln>
            <a:noFill/>
          </a:ln>
        </p:spPr>
        <p:style>
          <a:lnRef idx="0"/>
          <a:fillRef idx="0"/>
          <a:effectRef idx="0"/>
          <a:fontRef idx="minor"/>
        </p:style>
      </p:sp>
      <p:sp>
        <p:nvSpPr>
          <p:cNvPr id="828" name="CustomShape 6"/>
          <p:cNvSpPr/>
          <p:nvPr/>
        </p:nvSpPr>
        <p:spPr>
          <a:xfrm>
            <a:off x="2302200" y="2082960"/>
            <a:ext cx="384120" cy="334080"/>
          </a:xfrm>
          <a:custGeom>
            <a:avLst/>
            <a:gdLst/>
            <a:ahLst/>
            <a:rect l="l" t="t" r="r" b="b"/>
            <a:pathLst>
              <a:path w="422910" h="454660">
                <a:moveTo>
                  <a:pt x="422757" y="0"/>
                </a:moveTo>
                <a:lnTo>
                  <a:pt x="382235" y="8649"/>
                </a:lnTo>
                <a:lnTo>
                  <a:pt x="342651" y="22387"/>
                </a:lnTo>
                <a:lnTo>
                  <a:pt x="304113" y="41022"/>
                </a:lnTo>
                <a:lnTo>
                  <a:pt x="266728" y="64362"/>
                </a:lnTo>
                <a:lnTo>
                  <a:pt x="230605" y="92214"/>
                </a:lnTo>
                <a:lnTo>
                  <a:pt x="195851" y="124386"/>
                </a:lnTo>
                <a:lnTo>
                  <a:pt x="162575" y="160685"/>
                </a:lnTo>
                <a:lnTo>
                  <a:pt x="130885" y="200919"/>
                </a:lnTo>
                <a:lnTo>
                  <a:pt x="100889" y="244896"/>
                </a:lnTo>
                <a:lnTo>
                  <a:pt x="72694" y="292422"/>
                </a:lnTo>
                <a:lnTo>
                  <a:pt x="46409" y="343307"/>
                </a:lnTo>
                <a:lnTo>
                  <a:pt x="22141" y="397357"/>
                </a:lnTo>
                <a:lnTo>
                  <a:pt x="0" y="454380"/>
                </a:lnTo>
                <a:lnTo>
                  <a:pt x="422757" y="454380"/>
                </a:lnTo>
                <a:lnTo>
                  <a:pt x="422757" y="0"/>
                </a:lnTo>
                <a:close/>
              </a:path>
            </a:pathLst>
          </a:custGeom>
          <a:solidFill>
            <a:srgbClr val="ffffff">
              <a:alpha val="80000"/>
            </a:srgbClr>
          </a:solidFill>
          <a:ln>
            <a:noFill/>
          </a:ln>
        </p:spPr>
        <p:style>
          <a:lnRef idx="0"/>
          <a:fillRef idx="0"/>
          <a:effectRef idx="0"/>
          <a:fontRef idx="minor"/>
        </p:style>
      </p:sp>
      <p:sp>
        <p:nvSpPr>
          <p:cNvPr id="829" name="CustomShape 7"/>
          <p:cNvSpPr/>
          <p:nvPr/>
        </p:nvSpPr>
        <p:spPr>
          <a:xfrm>
            <a:off x="2223000" y="2485080"/>
            <a:ext cx="463320" cy="289440"/>
          </a:xfrm>
          <a:custGeom>
            <a:avLst/>
            <a:gdLst/>
            <a:ahLst/>
            <a:rect l="l" t="t" r="r" b="b"/>
            <a:pathLst>
              <a:path w="509905" h="394335">
                <a:moveTo>
                  <a:pt x="509625" y="0"/>
                </a:moveTo>
                <a:lnTo>
                  <a:pt x="57442" y="0"/>
                </a:lnTo>
                <a:lnTo>
                  <a:pt x="44945" y="48320"/>
                </a:lnTo>
                <a:lnTo>
                  <a:pt x="33956" y="96971"/>
                </a:lnTo>
                <a:lnTo>
                  <a:pt x="24480" y="145916"/>
                </a:lnTo>
                <a:lnTo>
                  <a:pt x="16524" y="195119"/>
                </a:lnTo>
                <a:lnTo>
                  <a:pt x="10092" y="244545"/>
                </a:lnTo>
                <a:lnTo>
                  <a:pt x="5190" y="294158"/>
                </a:lnTo>
                <a:lnTo>
                  <a:pt x="1824" y="343922"/>
                </a:lnTo>
                <a:lnTo>
                  <a:pt x="0" y="393801"/>
                </a:lnTo>
                <a:lnTo>
                  <a:pt x="509625" y="393801"/>
                </a:lnTo>
                <a:lnTo>
                  <a:pt x="509625" y="0"/>
                </a:lnTo>
                <a:close/>
              </a:path>
            </a:pathLst>
          </a:custGeom>
          <a:solidFill>
            <a:srgbClr val="ffffff">
              <a:alpha val="80000"/>
            </a:srgbClr>
          </a:solidFill>
          <a:ln>
            <a:noFill/>
          </a:ln>
        </p:spPr>
        <p:style>
          <a:lnRef idx="0"/>
          <a:fillRef idx="0"/>
          <a:effectRef idx="0"/>
          <a:fontRef idx="minor"/>
        </p:style>
      </p:sp>
      <p:sp>
        <p:nvSpPr>
          <p:cNvPr id="830" name="CustomShape 8"/>
          <p:cNvSpPr/>
          <p:nvPr/>
        </p:nvSpPr>
        <p:spPr>
          <a:xfrm>
            <a:off x="2223000" y="2842920"/>
            <a:ext cx="463320" cy="306360"/>
          </a:xfrm>
          <a:custGeom>
            <a:avLst/>
            <a:gdLst/>
            <a:ahLst/>
            <a:rect l="l" t="t" r="r" b="b"/>
            <a:pathLst>
              <a:path w="509905" h="417195">
                <a:moveTo>
                  <a:pt x="509625" y="0"/>
                </a:moveTo>
                <a:lnTo>
                  <a:pt x="0" y="0"/>
                </a:lnTo>
                <a:lnTo>
                  <a:pt x="1956" y="52900"/>
                </a:lnTo>
                <a:lnTo>
                  <a:pt x="5658" y="105663"/>
                </a:lnTo>
                <a:lnTo>
                  <a:pt x="11099" y="158246"/>
                </a:lnTo>
                <a:lnTo>
                  <a:pt x="18273" y="210607"/>
                </a:lnTo>
                <a:lnTo>
                  <a:pt x="27173" y="262702"/>
                </a:lnTo>
                <a:lnTo>
                  <a:pt x="37792" y="314489"/>
                </a:lnTo>
                <a:lnTo>
                  <a:pt x="50123" y="365924"/>
                </a:lnTo>
                <a:lnTo>
                  <a:pt x="64160" y="416966"/>
                </a:lnTo>
                <a:lnTo>
                  <a:pt x="509625" y="416966"/>
                </a:lnTo>
                <a:lnTo>
                  <a:pt x="509625" y="0"/>
                </a:lnTo>
                <a:close/>
              </a:path>
            </a:pathLst>
          </a:custGeom>
          <a:solidFill>
            <a:srgbClr val="ffffff">
              <a:alpha val="80000"/>
            </a:srgbClr>
          </a:solidFill>
          <a:ln>
            <a:noFill/>
          </a:ln>
        </p:spPr>
        <p:style>
          <a:lnRef idx="0"/>
          <a:fillRef idx="0"/>
          <a:effectRef idx="0"/>
          <a:fontRef idx="minor"/>
        </p:style>
      </p:sp>
      <p:sp>
        <p:nvSpPr>
          <p:cNvPr id="831" name="CustomShape 9"/>
          <p:cNvSpPr/>
          <p:nvPr/>
        </p:nvSpPr>
        <p:spPr>
          <a:xfrm>
            <a:off x="2309760" y="3217680"/>
            <a:ext cx="376560" cy="317160"/>
          </a:xfrm>
          <a:custGeom>
            <a:avLst/>
            <a:gdLst/>
            <a:ahLst/>
            <a:rect l="l" t="t" r="r" b="b"/>
            <a:pathLst>
              <a:path w="414655" h="431800">
                <a:moveTo>
                  <a:pt x="414185" y="0"/>
                </a:moveTo>
                <a:lnTo>
                  <a:pt x="0" y="0"/>
                </a:lnTo>
                <a:lnTo>
                  <a:pt x="22237" y="54174"/>
                </a:lnTo>
                <a:lnTo>
                  <a:pt x="46440" y="105492"/>
                </a:lnTo>
                <a:lnTo>
                  <a:pt x="72511" y="153778"/>
                </a:lnTo>
                <a:lnTo>
                  <a:pt x="100350" y="198858"/>
                </a:lnTo>
                <a:lnTo>
                  <a:pt x="129859" y="240555"/>
                </a:lnTo>
                <a:lnTo>
                  <a:pt x="160938" y="278695"/>
                </a:lnTo>
                <a:lnTo>
                  <a:pt x="193490" y="313102"/>
                </a:lnTo>
                <a:lnTo>
                  <a:pt x="227415" y="343602"/>
                </a:lnTo>
                <a:lnTo>
                  <a:pt x="262614" y="370017"/>
                </a:lnTo>
                <a:lnTo>
                  <a:pt x="298990" y="392175"/>
                </a:lnTo>
                <a:lnTo>
                  <a:pt x="336443" y="409898"/>
                </a:lnTo>
                <a:lnTo>
                  <a:pt x="374874" y="423013"/>
                </a:lnTo>
                <a:lnTo>
                  <a:pt x="414185" y="431342"/>
                </a:lnTo>
                <a:lnTo>
                  <a:pt x="414185" y="0"/>
                </a:lnTo>
                <a:close/>
              </a:path>
            </a:pathLst>
          </a:custGeom>
          <a:solidFill>
            <a:srgbClr val="ffffff">
              <a:alpha val="80000"/>
            </a:srgbClr>
          </a:solidFill>
          <a:ln>
            <a:noFill/>
          </a:ln>
        </p:spPr>
        <p:style>
          <a:lnRef idx="0"/>
          <a:fillRef idx="0"/>
          <a:effectRef idx="0"/>
          <a:fontRef idx="minor"/>
        </p:style>
      </p:sp>
      <p:sp>
        <p:nvSpPr>
          <p:cNvPr id="832" name="CustomShape 10"/>
          <p:cNvSpPr/>
          <p:nvPr/>
        </p:nvSpPr>
        <p:spPr>
          <a:xfrm>
            <a:off x="2770560" y="2082960"/>
            <a:ext cx="384120" cy="334080"/>
          </a:xfrm>
          <a:custGeom>
            <a:avLst/>
            <a:gdLst/>
            <a:ahLst/>
            <a:rect l="l" t="t" r="r" b="b"/>
            <a:pathLst>
              <a:path w="422910" h="454660">
                <a:moveTo>
                  <a:pt x="0" y="0"/>
                </a:moveTo>
                <a:lnTo>
                  <a:pt x="0" y="454380"/>
                </a:lnTo>
                <a:lnTo>
                  <a:pt x="422757" y="454380"/>
                </a:lnTo>
                <a:lnTo>
                  <a:pt x="400615" y="397357"/>
                </a:lnTo>
                <a:lnTo>
                  <a:pt x="376348" y="343307"/>
                </a:lnTo>
                <a:lnTo>
                  <a:pt x="350063" y="292422"/>
                </a:lnTo>
                <a:lnTo>
                  <a:pt x="321868" y="244896"/>
                </a:lnTo>
                <a:lnTo>
                  <a:pt x="291871" y="200919"/>
                </a:lnTo>
                <a:lnTo>
                  <a:pt x="260181" y="160685"/>
                </a:lnTo>
                <a:lnTo>
                  <a:pt x="226905" y="124386"/>
                </a:lnTo>
                <a:lnTo>
                  <a:pt x="192152" y="92214"/>
                </a:lnTo>
                <a:lnTo>
                  <a:pt x="156029" y="64362"/>
                </a:lnTo>
                <a:lnTo>
                  <a:pt x="118644" y="41022"/>
                </a:lnTo>
                <a:lnTo>
                  <a:pt x="80105" y="22387"/>
                </a:lnTo>
                <a:lnTo>
                  <a:pt x="40521" y="8649"/>
                </a:lnTo>
                <a:lnTo>
                  <a:pt x="0" y="0"/>
                </a:lnTo>
                <a:close/>
              </a:path>
            </a:pathLst>
          </a:custGeom>
          <a:solidFill>
            <a:srgbClr val="ffffff">
              <a:alpha val="80000"/>
            </a:srgbClr>
          </a:solidFill>
          <a:ln>
            <a:noFill/>
          </a:ln>
        </p:spPr>
        <p:style>
          <a:lnRef idx="0"/>
          <a:fillRef idx="0"/>
          <a:effectRef idx="0"/>
          <a:fontRef idx="minor"/>
        </p:style>
      </p:sp>
      <p:sp>
        <p:nvSpPr>
          <p:cNvPr id="833" name="CustomShape 11"/>
          <p:cNvSpPr/>
          <p:nvPr/>
        </p:nvSpPr>
        <p:spPr>
          <a:xfrm>
            <a:off x="2770560" y="3217680"/>
            <a:ext cx="376560" cy="317160"/>
          </a:xfrm>
          <a:custGeom>
            <a:avLst/>
            <a:gdLst/>
            <a:ahLst/>
            <a:rect l="l" t="t" r="r" b="b"/>
            <a:pathLst>
              <a:path w="414654" h="431800">
                <a:moveTo>
                  <a:pt x="414185" y="0"/>
                </a:moveTo>
                <a:lnTo>
                  <a:pt x="0" y="0"/>
                </a:lnTo>
                <a:lnTo>
                  <a:pt x="0" y="431342"/>
                </a:lnTo>
                <a:lnTo>
                  <a:pt x="39310" y="423013"/>
                </a:lnTo>
                <a:lnTo>
                  <a:pt x="77742" y="409898"/>
                </a:lnTo>
                <a:lnTo>
                  <a:pt x="115194" y="392175"/>
                </a:lnTo>
                <a:lnTo>
                  <a:pt x="151570" y="370017"/>
                </a:lnTo>
                <a:lnTo>
                  <a:pt x="186770" y="343602"/>
                </a:lnTo>
                <a:lnTo>
                  <a:pt x="220695" y="313102"/>
                </a:lnTo>
                <a:lnTo>
                  <a:pt x="253246" y="278695"/>
                </a:lnTo>
                <a:lnTo>
                  <a:pt x="284326" y="240555"/>
                </a:lnTo>
                <a:lnTo>
                  <a:pt x="313834" y="198858"/>
                </a:lnTo>
                <a:lnTo>
                  <a:pt x="341673" y="153778"/>
                </a:lnTo>
                <a:lnTo>
                  <a:pt x="367744" y="105492"/>
                </a:lnTo>
                <a:lnTo>
                  <a:pt x="391947" y="54174"/>
                </a:lnTo>
                <a:lnTo>
                  <a:pt x="414185" y="0"/>
                </a:lnTo>
                <a:close/>
              </a:path>
            </a:pathLst>
          </a:custGeom>
          <a:solidFill>
            <a:srgbClr val="ffffff">
              <a:alpha val="80000"/>
            </a:srgbClr>
          </a:solidFill>
          <a:ln>
            <a:noFill/>
          </a:ln>
        </p:spPr>
        <p:style>
          <a:lnRef idx="0"/>
          <a:fillRef idx="0"/>
          <a:effectRef idx="0"/>
          <a:fontRef idx="minor"/>
        </p:style>
      </p:sp>
      <p:sp>
        <p:nvSpPr>
          <p:cNvPr id="834" name="CustomShape 12"/>
          <p:cNvSpPr/>
          <p:nvPr/>
        </p:nvSpPr>
        <p:spPr>
          <a:xfrm>
            <a:off x="2770560" y="2842920"/>
            <a:ext cx="463320" cy="306360"/>
          </a:xfrm>
          <a:custGeom>
            <a:avLst/>
            <a:gdLst/>
            <a:ahLst/>
            <a:rect l="l" t="t" r="r" b="b"/>
            <a:pathLst>
              <a:path w="509904" h="417195">
                <a:moveTo>
                  <a:pt x="509625" y="0"/>
                </a:moveTo>
                <a:lnTo>
                  <a:pt x="0" y="0"/>
                </a:lnTo>
                <a:lnTo>
                  <a:pt x="0" y="416966"/>
                </a:lnTo>
                <a:lnTo>
                  <a:pt x="445465" y="416966"/>
                </a:lnTo>
                <a:lnTo>
                  <a:pt x="459502" y="365924"/>
                </a:lnTo>
                <a:lnTo>
                  <a:pt x="471833" y="314489"/>
                </a:lnTo>
                <a:lnTo>
                  <a:pt x="482452" y="262702"/>
                </a:lnTo>
                <a:lnTo>
                  <a:pt x="491351" y="210607"/>
                </a:lnTo>
                <a:lnTo>
                  <a:pt x="498525" y="158246"/>
                </a:lnTo>
                <a:lnTo>
                  <a:pt x="503967" y="105663"/>
                </a:lnTo>
                <a:lnTo>
                  <a:pt x="507669" y="52900"/>
                </a:lnTo>
                <a:lnTo>
                  <a:pt x="509625" y="0"/>
                </a:lnTo>
                <a:close/>
              </a:path>
            </a:pathLst>
          </a:custGeom>
          <a:solidFill>
            <a:srgbClr val="ffffff">
              <a:alpha val="80000"/>
            </a:srgbClr>
          </a:solidFill>
          <a:ln>
            <a:noFill/>
          </a:ln>
        </p:spPr>
        <p:style>
          <a:lnRef idx="0"/>
          <a:fillRef idx="0"/>
          <a:effectRef idx="0"/>
          <a:fontRef idx="minor"/>
        </p:style>
      </p:sp>
      <p:sp>
        <p:nvSpPr>
          <p:cNvPr id="835" name="CustomShape 13"/>
          <p:cNvSpPr/>
          <p:nvPr/>
        </p:nvSpPr>
        <p:spPr>
          <a:xfrm>
            <a:off x="2770560" y="2485080"/>
            <a:ext cx="463320" cy="289440"/>
          </a:xfrm>
          <a:custGeom>
            <a:avLst/>
            <a:gdLst/>
            <a:ahLst/>
            <a:rect l="l" t="t" r="r" b="b"/>
            <a:pathLst>
              <a:path w="509904" h="394335">
                <a:moveTo>
                  <a:pt x="452170" y="0"/>
                </a:moveTo>
                <a:lnTo>
                  <a:pt x="0" y="0"/>
                </a:lnTo>
                <a:lnTo>
                  <a:pt x="0" y="393801"/>
                </a:lnTo>
                <a:lnTo>
                  <a:pt x="509625" y="393801"/>
                </a:lnTo>
                <a:lnTo>
                  <a:pt x="507801" y="343926"/>
                </a:lnTo>
                <a:lnTo>
                  <a:pt x="504436" y="294165"/>
                </a:lnTo>
                <a:lnTo>
                  <a:pt x="499535" y="244554"/>
                </a:lnTo>
                <a:lnTo>
                  <a:pt x="493104" y="195129"/>
                </a:lnTo>
                <a:lnTo>
                  <a:pt x="485147" y="145925"/>
                </a:lnTo>
                <a:lnTo>
                  <a:pt x="475669" y="96978"/>
                </a:lnTo>
                <a:lnTo>
                  <a:pt x="464675" y="48325"/>
                </a:lnTo>
                <a:lnTo>
                  <a:pt x="452170" y="0"/>
                </a:lnTo>
                <a:close/>
              </a:path>
            </a:pathLst>
          </a:custGeom>
          <a:solidFill>
            <a:srgbClr val="ffffff">
              <a:alpha val="80000"/>
            </a:srgbClr>
          </a:solidFill>
          <a:ln>
            <a:noFill/>
          </a:ln>
        </p:spPr>
        <p:style>
          <a:lnRef idx="0"/>
          <a:fillRef idx="0"/>
          <a:effectRef idx="0"/>
          <a:fontRef idx="minor"/>
        </p:style>
      </p:sp>
      <p:sp>
        <p:nvSpPr>
          <p:cNvPr id="836" name="CustomShape 14"/>
          <p:cNvSpPr/>
          <p:nvPr/>
        </p:nvSpPr>
        <p:spPr>
          <a:xfrm>
            <a:off x="3017880" y="2115000"/>
            <a:ext cx="475200" cy="302040"/>
          </a:xfrm>
          <a:custGeom>
            <a:avLst/>
            <a:gdLst/>
            <a:ahLst/>
            <a:rect l="l" t="t" r="r" b="b"/>
            <a:pathLst>
              <a:path w="523239" h="411479">
                <a:moveTo>
                  <a:pt x="0" y="0"/>
                </a:moveTo>
                <a:lnTo>
                  <a:pt x="30320" y="30449"/>
                </a:lnTo>
                <a:lnTo>
                  <a:pt x="59528" y="63537"/>
                </a:lnTo>
                <a:lnTo>
                  <a:pt x="87570" y="99160"/>
                </a:lnTo>
                <a:lnTo>
                  <a:pt x="114388" y="137218"/>
                </a:lnTo>
                <a:lnTo>
                  <a:pt x="139927" y="177609"/>
                </a:lnTo>
                <a:lnTo>
                  <a:pt x="164130" y="220231"/>
                </a:lnTo>
                <a:lnTo>
                  <a:pt x="186942" y="264982"/>
                </a:lnTo>
                <a:lnTo>
                  <a:pt x="208306" y="311762"/>
                </a:lnTo>
                <a:lnTo>
                  <a:pt x="228167" y="360467"/>
                </a:lnTo>
                <a:lnTo>
                  <a:pt x="246468" y="410997"/>
                </a:lnTo>
                <a:lnTo>
                  <a:pt x="523074" y="410997"/>
                </a:lnTo>
                <a:lnTo>
                  <a:pt x="495927" y="370438"/>
                </a:lnTo>
                <a:lnTo>
                  <a:pt x="466939" y="331392"/>
                </a:lnTo>
                <a:lnTo>
                  <a:pt x="436178" y="293910"/>
                </a:lnTo>
                <a:lnTo>
                  <a:pt x="403711" y="258047"/>
                </a:lnTo>
                <a:lnTo>
                  <a:pt x="369605" y="223855"/>
                </a:lnTo>
                <a:lnTo>
                  <a:pt x="333928" y="191386"/>
                </a:lnTo>
                <a:lnTo>
                  <a:pt x="296746" y="160693"/>
                </a:lnTo>
                <a:lnTo>
                  <a:pt x="258127" y="131828"/>
                </a:lnTo>
                <a:lnTo>
                  <a:pt x="218138" y="104846"/>
                </a:lnTo>
                <a:lnTo>
                  <a:pt x="176847" y="79797"/>
                </a:lnTo>
                <a:lnTo>
                  <a:pt x="134320" y="56736"/>
                </a:lnTo>
                <a:lnTo>
                  <a:pt x="90625" y="35714"/>
                </a:lnTo>
                <a:lnTo>
                  <a:pt x="45829" y="16784"/>
                </a:lnTo>
                <a:lnTo>
                  <a:pt x="0" y="0"/>
                </a:lnTo>
                <a:close/>
              </a:path>
            </a:pathLst>
          </a:custGeom>
          <a:solidFill>
            <a:srgbClr val="ffffff">
              <a:alpha val="80000"/>
            </a:srgbClr>
          </a:solidFill>
          <a:ln>
            <a:noFill/>
          </a:ln>
        </p:spPr>
        <p:style>
          <a:lnRef idx="0"/>
          <a:fillRef idx="0"/>
          <a:effectRef idx="0"/>
          <a:fontRef idx="minor"/>
        </p:style>
      </p:sp>
      <p:sp>
        <p:nvSpPr>
          <p:cNvPr id="837" name="CustomShape 15"/>
          <p:cNvSpPr/>
          <p:nvPr/>
        </p:nvSpPr>
        <p:spPr>
          <a:xfrm>
            <a:off x="3018240" y="3217680"/>
            <a:ext cx="461880" cy="284760"/>
          </a:xfrm>
          <a:custGeom>
            <a:avLst/>
            <a:gdLst/>
            <a:ahLst/>
            <a:rect l="l" t="t" r="r" b="b"/>
            <a:pathLst>
              <a:path w="508635" h="387985">
                <a:moveTo>
                  <a:pt x="508012" y="0"/>
                </a:moveTo>
                <a:lnTo>
                  <a:pt x="238607" y="0"/>
                </a:lnTo>
                <a:lnTo>
                  <a:pt x="218398" y="52653"/>
                </a:lnTo>
                <a:lnTo>
                  <a:pt x="196429" y="103195"/>
                </a:lnTo>
                <a:lnTo>
                  <a:pt x="172781" y="151505"/>
                </a:lnTo>
                <a:lnTo>
                  <a:pt x="147530" y="197463"/>
                </a:lnTo>
                <a:lnTo>
                  <a:pt x="120757" y="240949"/>
                </a:lnTo>
                <a:lnTo>
                  <a:pt x="92538" y="281844"/>
                </a:lnTo>
                <a:lnTo>
                  <a:pt x="62954" y="320027"/>
                </a:lnTo>
                <a:lnTo>
                  <a:pt x="32081" y="355380"/>
                </a:lnTo>
                <a:lnTo>
                  <a:pt x="0" y="387781"/>
                </a:lnTo>
                <a:lnTo>
                  <a:pt x="47301" y="370436"/>
                </a:lnTo>
                <a:lnTo>
                  <a:pt x="93507" y="350801"/>
                </a:lnTo>
                <a:lnTo>
                  <a:pt x="138541" y="328932"/>
                </a:lnTo>
                <a:lnTo>
                  <a:pt x="182331" y="304886"/>
                </a:lnTo>
                <a:lnTo>
                  <a:pt x="224799" y="278723"/>
                </a:lnTo>
                <a:lnTo>
                  <a:pt x="265872" y="250497"/>
                </a:lnTo>
                <a:lnTo>
                  <a:pt x="305475" y="220267"/>
                </a:lnTo>
                <a:lnTo>
                  <a:pt x="343532" y="188090"/>
                </a:lnTo>
                <a:lnTo>
                  <a:pt x="379969" y="154023"/>
                </a:lnTo>
                <a:lnTo>
                  <a:pt x="414710" y="118123"/>
                </a:lnTo>
                <a:lnTo>
                  <a:pt x="447681" y="80448"/>
                </a:lnTo>
                <a:lnTo>
                  <a:pt x="478807" y="41054"/>
                </a:lnTo>
                <a:lnTo>
                  <a:pt x="508012" y="0"/>
                </a:lnTo>
                <a:close/>
              </a:path>
            </a:pathLst>
          </a:custGeom>
          <a:solidFill>
            <a:srgbClr val="ffffff">
              <a:alpha val="80000"/>
            </a:srgbClr>
          </a:solidFill>
          <a:ln>
            <a:noFill/>
          </a:ln>
        </p:spPr>
        <p:style>
          <a:lnRef idx="0"/>
          <a:fillRef idx="0"/>
          <a:effectRef idx="0"/>
          <a:fontRef idx="minor"/>
        </p:style>
      </p:sp>
      <p:sp>
        <p:nvSpPr>
          <p:cNvPr id="838" name="CustomShape 16"/>
          <p:cNvSpPr/>
          <p:nvPr/>
        </p:nvSpPr>
        <p:spPr>
          <a:xfrm>
            <a:off x="3262320" y="2842920"/>
            <a:ext cx="370800" cy="306360"/>
          </a:xfrm>
          <a:custGeom>
            <a:avLst/>
            <a:gdLst/>
            <a:ahLst/>
            <a:rect l="l" t="t" r="r" b="b"/>
            <a:pathLst>
              <a:path w="408304" h="417195">
                <a:moveTo>
                  <a:pt x="407936" y="0"/>
                </a:moveTo>
                <a:lnTo>
                  <a:pt x="61620" y="0"/>
                </a:lnTo>
                <a:lnTo>
                  <a:pt x="59655" y="52828"/>
                </a:lnTo>
                <a:lnTo>
                  <a:pt x="56039" y="105532"/>
                </a:lnTo>
                <a:lnTo>
                  <a:pt x="50778" y="158073"/>
                </a:lnTo>
                <a:lnTo>
                  <a:pt x="43878" y="210412"/>
                </a:lnTo>
                <a:lnTo>
                  <a:pt x="35345" y="262509"/>
                </a:lnTo>
                <a:lnTo>
                  <a:pt x="25183" y="314326"/>
                </a:lnTo>
                <a:lnTo>
                  <a:pt x="13400" y="365825"/>
                </a:lnTo>
                <a:lnTo>
                  <a:pt x="0" y="416966"/>
                </a:lnTo>
                <a:lnTo>
                  <a:pt x="294894" y="416966"/>
                </a:lnTo>
                <a:lnTo>
                  <a:pt x="316482" y="373511"/>
                </a:lnTo>
                <a:lnTo>
                  <a:pt x="335866" y="329140"/>
                </a:lnTo>
                <a:lnTo>
                  <a:pt x="353024" y="283938"/>
                </a:lnTo>
                <a:lnTo>
                  <a:pt x="367933" y="237988"/>
                </a:lnTo>
                <a:lnTo>
                  <a:pt x="380570" y="191376"/>
                </a:lnTo>
                <a:lnTo>
                  <a:pt x="390911" y="144187"/>
                </a:lnTo>
                <a:lnTo>
                  <a:pt x="398935" y="96504"/>
                </a:lnTo>
                <a:lnTo>
                  <a:pt x="404617" y="48414"/>
                </a:lnTo>
                <a:lnTo>
                  <a:pt x="407936" y="0"/>
                </a:lnTo>
                <a:close/>
              </a:path>
            </a:pathLst>
          </a:custGeom>
          <a:solidFill>
            <a:srgbClr val="ffffff">
              <a:alpha val="80000"/>
            </a:srgbClr>
          </a:solidFill>
          <a:ln>
            <a:noFill/>
          </a:ln>
        </p:spPr>
        <p:style>
          <a:lnRef idx="0"/>
          <a:fillRef idx="0"/>
          <a:effectRef idx="0"/>
          <a:fontRef idx="minor"/>
        </p:style>
      </p:sp>
      <p:sp>
        <p:nvSpPr>
          <p:cNvPr id="839" name="CustomShape 17"/>
          <p:cNvSpPr/>
          <p:nvPr/>
        </p:nvSpPr>
        <p:spPr>
          <a:xfrm>
            <a:off x="3267720" y="2485080"/>
            <a:ext cx="365040" cy="289440"/>
          </a:xfrm>
          <a:custGeom>
            <a:avLst/>
            <a:gdLst/>
            <a:ahLst/>
            <a:rect l="l" t="t" r="r" b="b"/>
            <a:pathLst>
              <a:path w="401954" h="394335">
                <a:moveTo>
                  <a:pt x="300456" y="0"/>
                </a:moveTo>
                <a:lnTo>
                  <a:pt x="0" y="0"/>
                </a:lnTo>
                <a:lnTo>
                  <a:pt x="12054" y="48388"/>
                </a:lnTo>
                <a:lnTo>
                  <a:pt x="22658" y="97080"/>
                </a:lnTo>
                <a:lnTo>
                  <a:pt x="31809" y="146044"/>
                </a:lnTo>
                <a:lnTo>
                  <a:pt x="39501" y="195248"/>
                </a:lnTo>
                <a:lnTo>
                  <a:pt x="45731" y="244658"/>
                </a:lnTo>
                <a:lnTo>
                  <a:pt x="50493" y="294242"/>
                </a:lnTo>
                <a:lnTo>
                  <a:pt x="53785" y="343967"/>
                </a:lnTo>
                <a:lnTo>
                  <a:pt x="55600" y="393801"/>
                </a:lnTo>
                <a:lnTo>
                  <a:pt x="401904" y="393801"/>
                </a:lnTo>
                <a:lnTo>
                  <a:pt x="398239" y="342623"/>
                </a:lnTo>
                <a:lnTo>
                  <a:pt x="391948" y="291806"/>
                </a:lnTo>
                <a:lnTo>
                  <a:pt x="383056" y="241447"/>
                </a:lnTo>
                <a:lnTo>
                  <a:pt x="371587" y="191647"/>
                </a:lnTo>
                <a:lnTo>
                  <a:pt x="357568" y="142504"/>
                </a:lnTo>
                <a:lnTo>
                  <a:pt x="341023" y="94115"/>
                </a:lnTo>
                <a:lnTo>
                  <a:pt x="321977" y="46581"/>
                </a:lnTo>
                <a:lnTo>
                  <a:pt x="300456" y="0"/>
                </a:lnTo>
                <a:close/>
              </a:path>
            </a:pathLst>
          </a:custGeom>
          <a:solidFill>
            <a:srgbClr val="ffffff">
              <a:alpha val="80000"/>
            </a:srgbClr>
          </a:solidFill>
          <a:ln>
            <a:noFill/>
          </a:ln>
        </p:spPr>
        <p:style>
          <a:lnRef idx="0"/>
          <a:fillRef idx="0"/>
          <a:effectRef idx="0"/>
          <a:fontRef idx="minor"/>
        </p:style>
      </p:sp>
      <p:sp>
        <p:nvSpPr>
          <p:cNvPr id="840" name="CustomShape 18"/>
          <p:cNvSpPr/>
          <p:nvPr/>
        </p:nvSpPr>
        <p:spPr>
          <a:xfrm>
            <a:off x="3105720" y="493920"/>
            <a:ext cx="2192760" cy="2457000"/>
          </a:xfrm>
          <a:custGeom>
            <a:avLst/>
            <a:gdLst/>
            <a:ahLst/>
            <a:rect l="l" t="t" r="r" b="b"/>
            <a:pathLst>
              <a:path w="2412365" h="3342004">
                <a:moveTo>
                  <a:pt x="2412123" y="0"/>
                </a:moveTo>
                <a:lnTo>
                  <a:pt x="1213954" y="0"/>
                </a:lnTo>
                <a:lnTo>
                  <a:pt x="0" y="3341408"/>
                </a:lnTo>
                <a:lnTo>
                  <a:pt x="1364678" y="3341408"/>
                </a:lnTo>
                <a:lnTo>
                  <a:pt x="2412123" y="0"/>
                </a:lnTo>
                <a:close/>
              </a:path>
            </a:pathLst>
          </a:custGeom>
          <a:solidFill>
            <a:srgbClr val="fff200"/>
          </a:solidFill>
          <a:ln>
            <a:noFill/>
          </a:ln>
        </p:spPr>
        <p:style>
          <a:lnRef idx="0"/>
          <a:fillRef idx="0"/>
          <a:effectRef idx="0"/>
          <a:fontRef idx="minor"/>
        </p:style>
      </p:sp>
      <p:sp>
        <p:nvSpPr>
          <p:cNvPr id="841" name="CustomShape 19"/>
          <p:cNvSpPr/>
          <p:nvPr/>
        </p:nvSpPr>
        <p:spPr>
          <a:xfrm>
            <a:off x="0" y="0"/>
            <a:ext cx="9143640" cy="5714640"/>
          </a:xfrm>
          <a:prstGeom prst="rect">
            <a:avLst/>
          </a:prstGeom>
          <a:blipFill rotWithShape="0">
            <a:blip r:embed="rId1"/>
            <a:stretch>
              <a:fillRect/>
            </a:stretch>
          </a:blipFill>
          <a:ln>
            <a:noFill/>
          </a:ln>
        </p:spPr>
        <p:style>
          <a:lnRef idx="0"/>
          <a:fillRef idx="0"/>
          <a:effectRef idx="0"/>
          <a:fontRef idx="minor"/>
        </p:style>
      </p:sp>
      <p:sp>
        <p:nvSpPr>
          <p:cNvPr id="842" name="CustomShape 20"/>
          <p:cNvSpPr/>
          <p:nvPr/>
        </p:nvSpPr>
        <p:spPr>
          <a:xfrm>
            <a:off x="0" y="0"/>
            <a:ext cx="9143640" cy="5714640"/>
          </a:xfrm>
          <a:custGeom>
            <a:avLst/>
            <a:gdLst/>
            <a:ahLst/>
            <a:rect l="l" t="t" r="r" b="b"/>
            <a:pathLst>
              <a:path w="10058400" h="7772400">
                <a:moveTo>
                  <a:pt x="1940461" y="0"/>
                </a:moveTo>
                <a:lnTo>
                  <a:pt x="0" y="0"/>
                </a:lnTo>
                <a:lnTo>
                  <a:pt x="0" y="7772400"/>
                </a:lnTo>
                <a:lnTo>
                  <a:pt x="10058400" y="7772400"/>
                </a:lnTo>
                <a:lnTo>
                  <a:pt x="10058400" y="4795661"/>
                </a:lnTo>
                <a:lnTo>
                  <a:pt x="2397084" y="4795661"/>
                </a:lnTo>
                <a:lnTo>
                  <a:pt x="2351202" y="4795630"/>
                </a:lnTo>
                <a:lnTo>
                  <a:pt x="2305201" y="4794226"/>
                </a:lnTo>
                <a:lnTo>
                  <a:pt x="2259108" y="4791436"/>
                </a:lnTo>
                <a:lnTo>
                  <a:pt x="2212951" y="4787247"/>
                </a:lnTo>
                <a:lnTo>
                  <a:pt x="2166756" y="4781647"/>
                </a:lnTo>
                <a:lnTo>
                  <a:pt x="2120553" y="4774622"/>
                </a:lnTo>
                <a:lnTo>
                  <a:pt x="2074367" y="4766160"/>
                </a:lnTo>
                <a:lnTo>
                  <a:pt x="2028227" y="4756247"/>
                </a:lnTo>
                <a:lnTo>
                  <a:pt x="1982161" y="4744872"/>
                </a:lnTo>
                <a:lnTo>
                  <a:pt x="1936196" y="4732021"/>
                </a:lnTo>
                <a:lnTo>
                  <a:pt x="1890359" y="4717681"/>
                </a:lnTo>
                <a:lnTo>
                  <a:pt x="1844678" y="4701839"/>
                </a:lnTo>
                <a:lnTo>
                  <a:pt x="1799450" y="4684585"/>
                </a:lnTo>
                <a:lnTo>
                  <a:pt x="1755068" y="4666081"/>
                </a:lnTo>
                <a:lnTo>
                  <a:pt x="1711547" y="4646357"/>
                </a:lnTo>
                <a:lnTo>
                  <a:pt x="1668898" y="4625438"/>
                </a:lnTo>
                <a:lnTo>
                  <a:pt x="1627136" y="4603353"/>
                </a:lnTo>
                <a:lnTo>
                  <a:pt x="1586272" y="4580129"/>
                </a:lnTo>
                <a:lnTo>
                  <a:pt x="1546319" y="4555794"/>
                </a:lnTo>
                <a:lnTo>
                  <a:pt x="1507291" y="4530375"/>
                </a:lnTo>
                <a:lnTo>
                  <a:pt x="1469200" y="4503899"/>
                </a:lnTo>
                <a:lnTo>
                  <a:pt x="1432059" y="4476395"/>
                </a:lnTo>
                <a:lnTo>
                  <a:pt x="1395880" y="4447890"/>
                </a:lnTo>
                <a:lnTo>
                  <a:pt x="1360678" y="4418410"/>
                </a:lnTo>
                <a:lnTo>
                  <a:pt x="1326463" y="4387985"/>
                </a:lnTo>
                <a:lnTo>
                  <a:pt x="1293222" y="4356611"/>
                </a:lnTo>
                <a:lnTo>
                  <a:pt x="1261052" y="4324404"/>
                </a:lnTo>
                <a:lnTo>
                  <a:pt x="1229811" y="4291227"/>
                </a:lnTo>
                <a:lnTo>
                  <a:pt x="1199748" y="4257369"/>
                </a:lnTo>
                <a:lnTo>
                  <a:pt x="1170669" y="4222624"/>
                </a:lnTo>
                <a:lnTo>
                  <a:pt x="1142656" y="4187099"/>
                </a:lnTo>
                <a:lnTo>
                  <a:pt x="1115720" y="4150819"/>
                </a:lnTo>
                <a:lnTo>
                  <a:pt x="1089876" y="4113813"/>
                </a:lnTo>
                <a:lnTo>
                  <a:pt x="1065136" y="4076108"/>
                </a:lnTo>
                <a:lnTo>
                  <a:pt x="1041513" y="4037732"/>
                </a:lnTo>
                <a:lnTo>
                  <a:pt x="1019020" y="3998713"/>
                </a:lnTo>
                <a:lnTo>
                  <a:pt x="997669" y="3959077"/>
                </a:lnTo>
                <a:lnTo>
                  <a:pt x="977474" y="3918852"/>
                </a:lnTo>
                <a:lnTo>
                  <a:pt x="958446" y="3878067"/>
                </a:lnTo>
                <a:lnTo>
                  <a:pt x="940600" y="3836747"/>
                </a:lnTo>
                <a:lnTo>
                  <a:pt x="923948" y="3794921"/>
                </a:lnTo>
                <a:lnTo>
                  <a:pt x="908503" y="3752617"/>
                </a:lnTo>
                <a:lnTo>
                  <a:pt x="894277" y="3709861"/>
                </a:lnTo>
                <a:lnTo>
                  <a:pt x="881283" y="3666682"/>
                </a:lnTo>
                <a:lnTo>
                  <a:pt x="869535" y="3623107"/>
                </a:lnTo>
                <a:lnTo>
                  <a:pt x="859045" y="3579162"/>
                </a:lnTo>
                <a:lnTo>
                  <a:pt x="849826" y="3534877"/>
                </a:lnTo>
                <a:lnTo>
                  <a:pt x="841891" y="3490278"/>
                </a:lnTo>
                <a:lnTo>
                  <a:pt x="835252" y="3445393"/>
                </a:lnTo>
                <a:lnTo>
                  <a:pt x="829923" y="3400249"/>
                </a:lnTo>
                <a:lnTo>
                  <a:pt x="825916" y="3354874"/>
                </a:lnTo>
                <a:lnTo>
                  <a:pt x="823244" y="3309296"/>
                </a:lnTo>
                <a:lnTo>
                  <a:pt x="821921" y="3263541"/>
                </a:lnTo>
                <a:lnTo>
                  <a:pt x="821958" y="3217638"/>
                </a:lnTo>
                <a:lnTo>
                  <a:pt x="823368" y="3171613"/>
                </a:lnTo>
                <a:lnTo>
                  <a:pt x="826166" y="3125495"/>
                </a:lnTo>
                <a:lnTo>
                  <a:pt x="830362" y="3079311"/>
                </a:lnTo>
                <a:lnTo>
                  <a:pt x="835971" y="3033088"/>
                </a:lnTo>
                <a:lnTo>
                  <a:pt x="843005" y="2986854"/>
                </a:lnTo>
                <a:lnTo>
                  <a:pt x="851476" y="2940637"/>
                </a:lnTo>
                <a:lnTo>
                  <a:pt x="861398" y="2894463"/>
                </a:lnTo>
                <a:lnTo>
                  <a:pt x="872784" y="2848361"/>
                </a:lnTo>
                <a:lnTo>
                  <a:pt x="885646" y="2802358"/>
                </a:lnTo>
                <a:lnTo>
                  <a:pt x="899998" y="2756482"/>
                </a:lnTo>
                <a:lnTo>
                  <a:pt x="915851" y="2710759"/>
                </a:lnTo>
                <a:lnTo>
                  <a:pt x="1940461" y="0"/>
                </a:lnTo>
                <a:close/>
                <a:moveTo>
                  <a:pt x="10058400" y="0"/>
                </a:moveTo>
                <a:lnTo>
                  <a:pt x="5205919" y="0"/>
                </a:lnTo>
                <a:lnTo>
                  <a:pt x="3835060" y="3773279"/>
                </a:lnTo>
                <a:lnTo>
                  <a:pt x="3817817" y="3818482"/>
                </a:lnTo>
                <a:lnTo>
                  <a:pt x="3799324" y="3862838"/>
                </a:lnTo>
                <a:lnTo>
                  <a:pt x="3779608" y="3906335"/>
                </a:lnTo>
                <a:lnTo>
                  <a:pt x="3758698" y="3948960"/>
                </a:lnTo>
                <a:lnTo>
                  <a:pt x="3736620" y="3990701"/>
                </a:lnTo>
                <a:lnTo>
                  <a:pt x="3713403" y="4031543"/>
                </a:lnTo>
                <a:lnTo>
                  <a:pt x="3689074" y="4071475"/>
                </a:lnTo>
                <a:lnTo>
                  <a:pt x="3663661" y="4110484"/>
                </a:lnTo>
                <a:lnTo>
                  <a:pt x="3637191" y="4148557"/>
                </a:lnTo>
                <a:lnTo>
                  <a:pt x="3609691" y="4185680"/>
                </a:lnTo>
                <a:lnTo>
                  <a:pt x="3581190" y="4221842"/>
                </a:lnTo>
                <a:lnTo>
                  <a:pt x="3551714" y="4257028"/>
                </a:lnTo>
                <a:lnTo>
                  <a:pt x="3521219" y="4291305"/>
                </a:lnTo>
                <a:lnTo>
                  <a:pt x="3489951" y="4324426"/>
                </a:lnTo>
                <a:lnTo>
                  <a:pt x="3457688" y="4356640"/>
                </a:lnTo>
                <a:lnTo>
                  <a:pt x="3424623" y="4387770"/>
                </a:lnTo>
                <a:lnTo>
                  <a:pt x="3390690" y="4417890"/>
                </a:lnTo>
                <a:lnTo>
                  <a:pt x="3355949" y="4446959"/>
                </a:lnTo>
                <a:lnTo>
                  <a:pt x="3320426" y="4474962"/>
                </a:lnTo>
                <a:lnTo>
                  <a:pt x="3284150" y="4501888"/>
                </a:lnTo>
                <a:lnTo>
                  <a:pt x="3247147" y="4527724"/>
                </a:lnTo>
                <a:lnTo>
                  <a:pt x="3209447" y="4552456"/>
                </a:lnTo>
                <a:lnTo>
                  <a:pt x="3171075" y="4576072"/>
                </a:lnTo>
                <a:lnTo>
                  <a:pt x="3132060" y="4598559"/>
                </a:lnTo>
                <a:lnTo>
                  <a:pt x="3092429" y="4619904"/>
                </a:lnTo>
                <a:lnTo>
                  <a:pt x="3052210" y="4640095"/>
                </a:lnTo>
                <a:lnTo>
                  <a:pt x="3011430" y="4659118"/>
                </a:lnTo>
                <a:lnTo>
                  <a:pt x="2970118" y="4676961"/>
                </a:lnTo>
                <a:lnTo>
                  <a:pt x="2928299" y="4693611"/>
                </a:lnTo>
                <a:lnTo>
                  <a:pt x="2886003" y="4709055"/>
                </a:lnTo>
                <a:lnTo>
                  <a:pt x="2843257" y="4723279"/>
                </a:lnTo>
                <a:lnTo>
                  <a:pt x="2800087" y="4736272"/>
                </a:lnTo>
                <a:lnTo>
                  <a:pt x="2756522" y="4748021"/>
                </a:lnTo>
                <a:lnTo>
                  <a:pt x="2712590" y="4758512"/>
                </a:lnTo>
                <a:lnTo>
                  <a:pt x="2668317" y="4767732"/>
                </a:lnTo>
                <a:lnTo>
                  <a:pt x="2623732" y="4775670"/>
                </a:lnTo>
                <a:lnTo>
                  <a:pt x="2578862" y="4782312"/>
                </a:lnTo>
                <a:lnTo>
                  <a:pt x="2533735" y="4787644"/>
                </a:lnTo>
                <a:lnTo>
                  <a:pt x="2488378" y="4791655"/>
                </a:lnTo>
                <a:lnTo>
                  <a:pt x="2442818" y="4794332"/>
                </a:lnTo>
                <a:lnTo>
                  <a:pt x="2397084" y="4795661"/>
                </a:lnTo>
                <a:lnTo>
                  <a:pt x="10058400" y="4795661"/>
                </a:lnTo>
                <a:lnTo>
                  <a:pt x="10058400" y="0"/>
                </a:lnTo>
                <a:close/>
              </a:path>
            </a:pathLst>
          </a:custGeom>
          <a:solidFill>
            <a:srgbClr val="ffffff"/>
          </a:solidFill>
          <a:ln>
            <a:noFill/>
          </a:ln>
        </p:spPr>
        <p:style>
          <a:lnRef idx="0"/>
          <a:fillRef idx="0"/>
          <a:effectRef idx="0"/>
          <a:fontRef idx="minor"/>
        </p:style>
      </p:sp>
      <p:sp>
        <p:nvSpPr>
          <p:cNvPr id="843" name="CustomShape 21"/>
          <p:cNvSpPr/>
          <p:nvPr/>
        </p:nvSpPr>
        <p:spPr>
          <a:xfrm>
            <a:off x="8337600" y="5192640"/>
            <a:ext cx="165240" cy="137880"/>
          </a:xfrm>
          <a:custGeom>
            <a:avLst/>
            <a:gdLst/>
            <a:ahLst/>
            <a:rect l="l" t="t" r="r" b="b"/>
            <a:pathLst>
              <a:path w="182245" h="187959">
                <a:moveTo>
                  <a:pt x="5257" y="266"/>
                </a:moveTo>
                <a:lnTo>
                  <a:pt x="0" y="11315"/>
                </a:lnTo>
                <a:lnTo>
                  <a:pt x="10769" y="11315"/>
                </a:lnTo>
                <a:lnTo>
                  <a:pt x="14846" y="13919"/>
                </a:lnTo>
                <a:lnTo>
                  <a:pt x="18465" y="46710"/>
                </a:lnTo>
                <a:lnTo>
                  <a:pt x="18199" y="94716"/>
                </a:lnTo>
                <a:lnTo>
                  <a:pt x="18118" y="99720"/>
                </a:lnTo>
                <a:lnTo>
                  <a:pt x="17995" y="117271"/>
                </a:lnTo>
                <a:lnTo>
                  <a:pt x="26075" y="157597"/>
                </a:lnTo>
                <a:lnTo>
                  <a:pt x="64803" y="183973"/>
                </a:lnTo>
                <a:lnTo>
                  <a:pt x="96532" y="187858"/>
                </a:lnTo>
                <a:lnTo>
                  <a:pt x="112167" y="186982"/>
                </a:lnTo>
                <a:lnTo>
                  <a:pt x="126374" y="184388"/>
                </a:lnTo>
                <a:lnTo>
                  <a:pt x="139080" y="180121"/>
                </a:lnTo>
                <a:lnTo>
                  <a:pt x="150215" y="174231"/>
                </a:lnTo>
                <a:lnTo>
                  <a:pt x="154696" y="170497"/>
                </a:lnTo>
                <a:lnTo>
                  <a:pt x="98755" y="170497"/>
                </a:lnTo>
                <a:lnTo>
                  <a:pt x="82288" y="168743"/>
                </a:lnTo>
                <a:lnTo>
                  <a:pt x="49250" y="145364"/>
                </a:lnTo>
                <a:lnTo>
                  <a:pt x="43768" y="94716"/>
                </a:lnTo>
                <a:lnTo>
                  <a:pt x="44297" y="46710"/>
                </a:lnTo>
                <a:lnTo>
                  <a:pt x="44450" y="37752"/>
                </a:lnTo>
                <a:lnTo>
                  <a:pt x="44589" y="19405"/>
                </a:lnTo>
                <a:lnTo>
                  <a:pt x="45351" y="8674"/>
                </a:lnTo>
                <a:lnTo>
                  <a:pt x="46422" y="546"/>
                </a:lnTo>
                <a:lnTo>
                  <a:pt x="12103" y="546"/>
                </a:lnTo>
                <a:lnTo>
                  <a:pt x="5257" y="266"/>
                </a:lnTo>
                <a:close/>
                <a:moveTo>
                  <a:pt x="181813" y="266"/>
                </a:moveTo>
                <a:lnTo>
                  <a:pt x="174116" y="546"/>
                </a:lnTo>
                <a:lnTo>
                  <a:pt x="151651" y="546"/>
                </a:lnTo>
                <a:lnTo>
                  <a:pt x="154098" y="9412"/>
                </a:lnTo>
                <a:lnTo>
                  <a:pt x="155871" y="20337"/>
                </a:lnTo>
                <a:lnTo>
                  <a:pt x="156880" y="33622"/>
                </a:lnTo>
                <a:lnTo>
                  <a:pt x="157111" y="49847"/>
                </a:lnTo>
                <a:lnTo>
                  <a:pt x="156834" y="94716"/>
                </a:lnTo>
                <a:lnTo>
                  <a:pt x="153910" y="136351"/>
                </a:lnTo>
                <a:lnTo>
                  <a:pt x="126326" y="165868"/>
                </a:lnTo>
                <a:lnTo>
                  <a:pt x="98755" y="170497"/>
                </a:lnTo>
                <a:lnTo>
                  <a:pt x="154696" y="170497"/>
                </a:lnTo>
                <a:lnTo>
                  <a:pt x="177152" y="124066"/>
                </a:lnTo>
                <a:lnTo>
                  <a:pt x="178055" y="94716"/>
                </a:lnTo>
                <a:lnTo>
                  <a:pt x="178307" y="49847"/>
                </a:lnTo>
                <a:lnTo>
                  <a:pt x="178575" y="33622"/>
                </a:lnTo>
                <a:lnTo>
                  <a:pt x="179108" y="22480"/>
                </a:lnTo>
                <a:lnTo>
                  <a:pt x="180133" y="12287"/>
                </a:lnTo>
                <a:lnTo>
                  <a:pt x="181774" y="546"/>
                </a:lnTo>
                <a:lnTo>
                  <a:pt x="158686" y="546"/>
                </a:lnTo>
                <a:lnTo>
                  <a:pt x="151574" y="266"/>
                </a:lnTo>
                <a:lnTo>
                  <a:pt x="181813" y="266"/>
                </a:lnTo>
                <a:close/>
                <a:moveTo>
                  <a:pt x="46494" y="0"/>
                </a:moveTo>
                <a:lnTo>
                  <a:pt x="37680" y="546"/>
                </a:lnTo>
                <a:lnTo>
                  <a:pt x="46422" y="546"/>
                </a:lnTo>
                <a:lnTo>
                  <a:pt x="46494" y="0"/>
                </a:lnTo>
                <a:close/>
              </a:path>
            </a:pathLst>
          </a:custGeom>
          <a:solidFill>
            <a:srgbClr val="d1d3d4"/>
          </a:solidFill>
          <a:ln>
            <a:noFill/>
          </a:ln>
        </p:spPr>
        <p:style>
          <a:lnRef idx="0"/>
          <a:fillRef idx="0"/>
          <a:effectRef idx="0"/>
          <a:fontRef idx="minor"/>
        </p:style>
      </p:sp>
      <p:sp>
        <p:nvSpPr>
          <p:cNvPr id="844" name="CustomShape 22"/>
          <p:cNvSpPr/>
          <p:nvPr/>
        </p:nvSpPr>
        <p:spPr>
          <a:xfrm>
            <a:off x="8520120" y="5189760"/>
            <a:ext cx="149760" cy="139680"/>
          </a:xfrm>
          <a:custGeom>
            <a:avLst/>
            <a:gdLst/>
            <a:ahLst/>
            <a:rect l="l" t="t" r="r" b="b"/>
            <a:pathLst>
              <a:path w="165100" h="190500">
                <a:moveTo>
                  <a:pt x="121310" y="0"/>
                </a:moveTo>
                <a:lnTo>
                  <a:pt x="113614" y="0"/>
                </a:lnTo>
                <a:lnTo>
                  <a:pt x="89789" y="1393"/>
                </a:lnTo>
                <a:lnTo>
                  <a:pt x="50479" y="12923"/>
                </a:lnTo>
                <a:lnTo>
                  <a:pt x="19856" y="37966"/>
                </a:lnTo>
                <a:lnTo>
                  <a:pt x="2319" y="74471"/>
                </a:lnTo>
                <a:lnTo>
                  <a:pt x="0" y="95186"/>
                </a:lnTo>
                <a:lnTo>
                  <a:pt x="3664" y="121894"/>
                </a:lnTo>
                <a:lnTo>
                  <a:pt x="30201" y="165886"/>
                </a:lnTo>
                <a:lnTo>
                  <a:pt x="74450" y="187656"/>
                </a:lnTo>
                <a:lnTo>
                  <a:pt x="102044" y="190169"/>
                </a:lnTo>
                <a:lnTo>
                  <a:pt x="108984" y="190030"/>
                </a:lnTo>
                <a:lnTo>
                  <a:pt x="154584" y="183400"/>
                </a:lnTo>
                <a:lnTo>
                  <a:pt x="157086" y="175221"/>
                </a:lnTo>
                <a:lnTo>
                  <a:pt x="157721" y="173405"/>
                </a:lnTo>
                <a:lnTo>
                  <a:pt x="107289" y="173405"/>
                </a:lnTo>
                <a:lnTo>
                  <a:pt x="75773" y="167510"/>
                </a:lnTo>
                <a:lnTo>
                  <a:pt x="51474" y="150863"/>
                </a:lnTo>
                <a:lnTo>
                  <a:pt x="35836" y="125024"/>
                </a:lnTo>
                <a:lnTo>
                  <a:pt x="30302" y="91554"/>
                </a:lnTo>
                <a:lnTo>
                  <a:pt x="35338" y="59504"/>
                </a:lnTo>
                <a:lnTo>
                  <a:pt x="49782" y="35291"/>
                </a:lnTo>
                <a:lnTo>
                  <a:pt x="72634" y="19982"/>
                </a:lnTo>
                <a:lnTo>
                  <a:pt x="102895" y="14643"/>
                </a:lnTo>
                <a:lnTo>
                  <a:pt x="162743" y="14643"/>
                </a:lnTo>
                <a:lnTo>
                  <a:pt x="165061" y="8128"/>
                </a:lnTo>
                <a:lnTo>
                  <a:pt x="128727" y="508"/>
                </a:lnTo>
                <a:lnTo>
                  <a:pt x="121310" y="0"/>
                </a:lnTo>
                <a:close/>
                <a:moveTo>
                  <a:pt x="159258" y="157899"/>
                </a:moveTo>
                <a:lnTo>
                  <a:pt x="123520" y="172085"/>
                </a:lnTo>
                <a:lnTo>
                  <a:pt x="115252" y="173405"/>
                </a:lnTo>
                <a:lnTo>
                  <a:pt x="157721" y="173405"/>
                </a:lnTo>
                <a:lnTo>
                  <a:pt x="160108" y="166573"/>
                </a:lnTo>
                <a:lnTo>
                  <a:pt x="162610" y="160248"/>
                </a:lnTo>
                <a:lnTo>
                  <a:pt x="159258" y="157899"/>
                </a:lnTo>
                <a:close/>
                <a:moveTo>
                  <a:pt x="162743" y="14643"/>
                </a:moveTo>
                <a:lnTo>
                  <a:pt x="102895" y="14643"/>
                </a:lnTo>
                <a:lnTo>
                  <a:pt x="118139" y="15819"/>
                </a:lnTo>
                <a:lnTo>
                  <a:pt x="131200" y="19492"/>
                </a:lnTo>
                <a:lnTo>
                  <a:pt x="142561" y="25878"/>
                </a:lnTo>
                <a:lnTo>
                  <a:pt x="152704" y="35191"/>
                </a:lnTo>
                <a:lnTo>
                  <a:pt x="156565" y="35191"/>
                </a:lnTo>
                <a:lnTo>
                  <a:pt x="158724" y="27254"/>
                </a:lnTo>
                <a:lnTo>
                  <a:pt x="161988" y="16764"/>
                </a:lnTo>
                <a:lnTo>
                  <a:pt x="162743" y="14643"/>
                </a:lnTo>
                <a:close/>
              </a:path>
            </a:pathLst>
          </a:custGeom>
          <a:solidFill>
            <a:srgbClr val="d1d3d4"/>
          </a:solidFill>
          <a:ln>
            <a:noFill/>
          </a:ln>
        </p:spPr>
        <p:style>
          <a:lnRef idx="0"/>
          <a:fillRef idx="0"/>
          <a:effectRef idx="0"/>
          <a:fontRef idx="minor"/>
        </p:style>
      </p:sp>
      <p:sp>
        <p:nvSpPr>
          <p:cNvPr id="845" name="CustomShape 23"/>
          <p:cNvSpPr/>
          <p:nvPr/>
        </p:nvSpPr>
        <p:spPr>
          <a:xfrm>
            <a:off x="8685360" y="5192640"/>
            <a:ext cx="151560" cy="135360"/>
          </a:xfrm>
          <a:custGeom>
            <a:avLst/>
            <a:gdLst/>
            <a:ahLst/>
            <a:rect l="l" t="t" r="r" b="b"/>
            <a:pathLst>
              <a:path w="167004" h="184784">
                <a:moveTo>
                  <a:pt x="117579" y="12623"/>
                </a:moveTo>
                <a:lnTo>
                  <a:pt x="64439" y="12623"/>
                </a:lnTo>
                <a:lnTo>
                  <a:pt x="79898" y="14862"/>
                </a:lnTo>
                <a:lnTo>
                  <a:pt x="91471" y="21305"/>
                </a:lnTo>
                <a:lnTo>
                  <a:pt x="98729" y="31542"/>
                </a:lnTo>
                <a:lnTo>
                  <a:pt x="101244" y="45161"/>
                </a:lnTo>
                <a:lnTo>
                  <a:pt x="99791" y="56009"/>
                </a:lnTo>
                <a:lnTo>
                  <a:pt x="68262" y="80848"/>
                </a:lnTo>
                <a:lnTo>
                  <a:pt x="55054" y="81102"/>
                </a:lnTo>
                <a:lnTo>
                  <a:pt x="53974" y="87363"/>
                </a:lnTo>
                <a:lnTo>
                  <a:pt x="52273" y="93929"/>
                </a:lnTo>
                <a:lnTo>
                  <a:pt x="55054" y="93929"/>
                </a:lnTo>
                <a:lnTo>
                  <a:pt x="60203" y="94612"/>
                </a:lnTo>
                <a:lnTo>
                  <a:pt x="86872" y="123131"/>
                </a:lnTo>
                <a:lnTo>
                  <a:pt x="114452" y="163995"/>
                </a:lnTo>
                <a:lnTo>
                  <a:pt x="120236" y="174020"/>
                </a:lnTo>
                <a:lnTo>
                  <a:pt x="122135" y="177139"/>
                </a:lnTo>
                <a:lnTo>
                  <a:pt x="123228" y="179247"/>
                </a:lnTo>
                <a:lnTo>
                  <a:pt x="124599" y="181063"/>
                </a:lnTo>
                <a:lnTo>
                  <a:pt x="125717" y="182638"/>
                </a:lnTo>
                <a:lnTo>
                  <a:pt x="127101" y="184696"/>
                </a:lnTo>
                <a:lnTo>
                  <a:pt x="138671" y="183959"/>
                </a:lnTo>
                <a:lnTo>
                  <a:pt x="166674" y="183172"/>
                </a:lnTo>
                <a:lnTo>
                  <a:pt x="167004" y="181305"/>
                </a:lnTo>
                <a:lnTo>
                  <a:pt x="161480" y="177380"/>
                </a:lnTo>
                <a:lnTo>
                  <a:pt x="159562" y="175780"/>
                </a:lnTo>
                <a:lnTo>
                  <a:pt x="133439" y="145891"/>
                </a:lnTo>
                <a:lnTo>
                  <a:pt x="96558" y="94488"/>
                </a:lnTo>
                <a:lnTo>
                  <a:pt x="90233" y="86321"/>
                </a:lnTo>
                <a:lnTo>
                  <a:pt x="121953" y="62722"/>
                </a:lnTo>
                <a:lnTo>
                  <a:pt x="128206" y="40157"/>
                </a:lnTo>
                <a:lnTo>
                  <a:pt x="127287" y="30905"/>
                </a:lnTo>
                <a:lnTo>
                  <a:pt x="124586" y="22536"/>
                </a:lnTo>
                <a:lnTo>
                  <a:pt x="120191" y="15243"/>
                </a:lnTo>
                <a:lnTo>
                  <a:pt x="117579" y="12623"/>
                </a:lnTo>
                <a:close/>
                <a:moveTo>
                  <a:pt x="5245" y="558"/>
                </a:moveTo>
                <a:lnTo>
                  <a:pt x="0" y="11569"/>
                </a:lnTo>
                <a:lnTo>
                  <a:pt x="10731" y="11569"/>
                </a:lnTo>
                <a:lnTo>
                  <a:pt x="14858" y="14211"/>
                </a:lnTo>
                <a:lnTo>
                  <a:pt x="18122" y="55843"/>
                </a:lnTo>
                <a:lnTo>
                  <a:pt x="17894" y="133286"/>
                </a:lnTo>
                <a:lnTo>
                  <a:pt x="14300" y="183172"/>
                </a:lnTo>
                <a:lnTo>
                  <a:pt x="22021" y="182638"/>
                </a:lnTo>
                <a:lnTo>
                  <a:pt x="49093" y="182638"/>
                </a:lnTo>
                <a:lnTo>
                  <a:pt x="46763" y="173990"/>
                </a:lnTo>
                <a:lnTo>
                  <a:pt x="45061" y="163098"/>
                </a:lnTo>
                <a:lnTo>
                  <a:pt x="44071" y="149801"/>
                </a:lnTo>
                <a:lnTo>
                  <a:pt x="43804" y="136244"/>
                </a:lnTo>
                <a:lnTo>
                  <a:pt x="43917" y="86321"/>
                </a:lnTo>
                <a:lnTo>
                  <a:pt x="44095" y="35660"/>
                </a:lnTo>
                <a:lnTo>
                  <a:pt x="59410" y="12623"/>
                </a:lnTo>
                <a:lnTo>
                  <a:pt x="117579" y="12623"/>
                </a:lnTo>
                <a:lnTo>
                  <a:pt x="114185" y="9220"/>
                </a:lnTo>
                <a:lnTo>
                  <a:pt x="107083" y="4795"/>
                </a:lnTo>
                <a:lnTo>
                  <a:pt x="98809" y="1957"/>
                </a:lnTo>
                <a:lnTo>
                  <a:pt x="92387" y="1066"/>
                </a:lnTo>
                <a:lnTo>
                  <a:pt x="27216" y="1066"/>
                </a:lnTo>
                <a:lnTo>
                  <a:pt x="5245" y="558"/>
                </a:lnTo>
                <a:close/>
                <a:moveTo>
                  <a:pt x="49093" y="182638"/>
                </a:moveTo>
                <a:lnTo>
                  <a:pt x="42125" y="182638"/>
                </a:lnTo>
                <a:lnTo>
                  <a:pt x="49237" y="183172"/>
                </a:lnTo>
                <a:lnTo>
                  <a:pt x="49093" y="182638"/>
                </a:lnTo>
                <a:close/>
                <a:moveTo>
                  <a:pt x="72936" y="0"/>
                </a:moveTo>
                <a:lnTo>
                  <a:pt x="60515" y="0"/>
                </a:lnTo>
                <a:lnTo>
                  <a:pt x="53365" y="292"/>
                </a:lnTo>
                <a:lnTo>
                  <a:pt x="27216" y="1066"/>
                </a:lnTo>
                <a:lnTo>
                  <a:pt x="92387" y="1066"/>
                </a:lnTo>
                <a:lnTo>
                  <a:pt x="87910" y="445"/>
                </a:lnTo>
                <a:lnTo>
                  <a:pt x="72936" y="0"/>
                </a:lnTo>
                <a:close/>
              </a:path>
            </a:pathLst>
          </a:custGeom>
          <a:solidFill>
            <a:srgbClr val="d1d3d4"/>
          </a:solidFill>
          <a:ln>
            <a:noFill/>
          </a:ln>
        </p:spPr>
        <p:style>
          <a:lnRef idx="0"/>
          <a:fillRef idx="0"/>
          <a:effectRef idx="0"/>
          <a:fontRef idx="minor"/>
        </p:style>
      </p:sp>
      <p:sp>
        <p:nvSpPr>
          <p:cNvPr id="846" name="CustomShape 24"/>
          <p:cNvSpPr/>
          <p:nvPr/>
        </p:nvSpPr>
        <p:spPr>
          <a:xfrm>
            <a:off x="8294400" y="5350320"/>
            <a:ext cx="584280" cy="25920"/>
          </a:xfrm>
          <a:custGeom>
            <a:avLst/>
            <a:gdLst/>
            <a:ahLst/>
            <a:rect l="l" t="t" r="r" b="b"/>
            <a:pathLst>
              <a:path w="643254" h="35559">
                <a:moveTo>
                  <a:pt x="321144" y="0"/>
                </a:moveTo>
                <a:lnTo>
                  <a:pt x="201185" y="4351"/>
                </a:lnTo>
                <a:lnTo>
                  <a:pt x="98545" y="13925"/>
                </a:lnTo>
                <a:lnTo>
                  <a:pt x="26918" y="23499"/>
                </a:lnTo>
                <a:lnTo>
                  <a:pt x="0" y="27851"/>
                </a:lnTo>
                <a:lnTo>
                  <a:pt x="0" y="35128"/>
                </a:lnTo>
                <a:lnTo>
                  <a:pt x="93030" y="27250"/>
                </a:lnTo>
                <a:lnTo>
                  <a:pt x="157502" y="23204"/>
                </a:lnTo>
                <a:lnTo>
                  <a:pt x="223531" y="21714"/>
                </a:lnTo>
                <a:lnTo>
                  <a:pt x="612575" y="21501"/>
                </a:lnTo>
                <a:lnTo>
                  <a:pt x="566320" y="11749"/>
                </a:lnTo>
                <a:lnTo>
                  <a:pt x="507366" y="3481"/>
                </a:lnTo>
                <a:lnTo>
                  <a:pt x="435689" y="435"/>
                </a:lnTo>
                <a:lnTo>
                  <a:pt x="321144" y="0"/>
                </a:lnTo>
                <a:close/>
                <a:moveTo>
                  <a:pt x="612575" y="21501"/>
                </a:moveTo>
                <a:lnTo>
                  <a:pt x="321233" y="21501"/>
                </a:lnTo>
                <a:lnTo>
                  <a:pt x="455204" y="23630"/>
                </a:lnTo>
                <a:lnTo>
                  <a:pt x="556402" y="28314"/>
                </a:lnTo>
                <a:lnTo>
                  <a:pt x="620381" y="32998"/>
                </a:lnTo>
                <a:lnTo>
                  <a:pt x="642696" y="35128"/>
                </a:lnTo>
                <a:lnTo>
                  <a:pt x="642696" y="27851"/>
                </a:lnTo>
                <a:lnTo>
                  <a:pt x="612575" y="21501"/>
                </a:lnTo>
                <a:close/>
              </a:path>
            </a:pathLst>
          </a:custGeom>
          <a:solidFill>
            <a:srgbClr val="d1d3d4"/>
          </a:solidFill>
          <a:ln>
            <a:noFill/>
          </a:ln>
        </p:spPr>
        <p:style>
          <a:lnRef idx="0"/>
          <a:fillRef idx="0"/>
          <a:effectRef idx="0"/>
          <a:fontRef idx="minor"/>
        </p:style>
      </p:sp>
      <p:sp>
        <p:nvSpPr>
          <p:cNvPr id="847" name="CustomShape 25"/>
          <p:cNvSpPr/>
          <p:nvPr/>
        </p:nvSpPr>
        <p:spPr>
          <a:xfrm>
            <a:off x="8224200" y="4989960"/>
            <a:ext cx="723960" cy="585720"/>
          </a:xfrm>
          <a:custGeom>
            <a:avLst/>
            <a:gdLst/>
            <a:ahLst/>
            <a:rect l="l" t="t" r="r" b="b"/>
            <a:pathLst>
              <a:path w="796925" h="796925">
                <a:moveTo>
                  <a:pt x="796874" y="398437"/>
                </a:moveTo>
                <a:lnTo>
                  <a:pt x="794193" y="444901"/>
                </a:lnTo>
                <a:lnTo>
                  <a:pt x="786350" y="489791"/>
                </a:lnTo>
                <a:lnTo>
                  <a:pt x="773644" y="532809"/>
                </a:lnTo>
                <a:lnTo>
                  <a:pt x="756374" y="573655"/>
                </a:lnTo>
                <a:lnTo>
                  <a:pt x="734839" y="612029"/>
                </a:lnTo>
                <a:lnTo>
                  <a:pt x="709338" y="647634"/>
                </a:lnTo>
                <a:lnTo>
                  <a:pt x="680170" y="680170"/>
                </a:lnTo>
                <a:lnTo>
                  <a:pt x="647634" y="709338"/>
                </a:lnTo>
                <a:lnTo>
                  <a:pt x="612029" y="734839"/>
                </a:lnTo>
                <a:lnTo>
                  <a:pt x="573655" y="756374"/>
                </a:lnTo>
                <a:lnTo>
                  <a:pt x="532809" y="773644"/>
                </a:lnTo>
                <a:lnTo>
                  <a:pt x="489791" y="786350"/>
                </a:lnTo>
                <a:lnTo>
                  <a:pt x="444901" y="794193"/>
                </a:lnTo>
                <a:lnTo>
                  <a:pt x="398437" y="796874"/>
                </a:lnTo>
                <a:lnTo>
                  <a:pt x="351972" y="794193"/>
                </a:lnTo>
                <a:lnTo>
                  <a:pt x="307082" y="786350"/>
                </a:lnTo>
                <a:lnTo>
                  <a:pt x="264064" y="773644"/>
                </a:lnTo>
                <a:lnTo>
                  <a:pt x="223219" y="756374"/>
                </a:lnTo>
                <a:lnTo>
                  <a:pt x="184844" y="734839"/>
                </a:lnTo>
                <a:lnTo>
                  <a:pt x="149239" y="709338"/>
                </a:lnTo>
                <a:lnTo>
                  <a:pt x="116703" y="680170"/>
                </a:lnTo>
                <a:lnTo>
                  <a:pt x="87535" y="647634"/>
                </a:lnTo>
                <a:lnTo>
                  <a:pt x="62034" y="612029"/>
                </a:lnTo>
                <a:lnTo>
                  <a:pt x="40499" y="573655"/>
                </a:lnTo>
                <a:lnTo>
                  <a:pt x="23229" y="532809"/>
                </a:lnTo>
                <a:lnTo>
                  <a:pt x="10523" y="489791"/>
                </a:lnTo>
                <a:lnTo>
                  <a:pt x="2680" y="444901"/>
                </a:lnTo>
                <a:lnTo>
                  <a:pt x="0" y="398437"/>
                </a:lnTo>
                <a:lnTo>
                  <a:pt x="2680" y="351972"/>
                </a:lnTo>
                <a:lnTo>
                  <a:pt x="10523" y="307082"/>
                </a:lnTo>
                <a:lnTo>
                  <a:pt x="23229" y="264064"/>
                </a:lnTo>
                <a:lnTo>
                  <a:pt x="40499" y="223219"/>
                </a:lnTo>
                <a:lnTo>
                  <a:pt x="62034" y="184844"/>
                </a:lnTo>
                <a:lnTo>
                  <a:pt x="87535" y="149239"/>
                </a:lnTo>
                <a:lnTo>
                  <a:pt x="116703" y="116703"/>
                </a:lnTo>
                <a:lnTo>
                  <a:pt x="149239" y="87535"/>
                </a:lnTo>
                <a:lnTo>
                  <a:pt x="184844" y="62034"/>
                </a:lnTo>
                <a:lnTo>
                  <a:pt x="223219" y="40499"/>
                </a:lnTo>
                <a:lnTo>
                  <a:pt x="264064" y="23229"/>
                </a:lnTo>
                <a:lnTo>
                  <a:pt x="307082" y="10523"/>
                </a:lnTo>
                <a:lnTo>
                  <a:pt x="351972" y="2680"/>
                </a:lnTo>
                <a:lnTo>
                  <a:pt x="398437" y="0"/>
                </a:lnTo>
                <a:lnTo>
                  <a:pt x="444901" y="2680"/>
                </a:lnTo>
                <a:lnTo>
                  <a:pt x="489791" y="10523"/>
                </a:lnTo>
                <a:lnTo>
                  <a:pt x="532809" y="23229"/>
                </a:lnTo>
                <a:lnTo>
                  <a:pt x="573655" y="40499"/>
                </a:lnTo>
                <a:lnTo>
                  <a:pt x="612029" y="62034"/>
                </a:lnTo>
                <a:lnTo>
                  <a:pt x="647634" y="87535"/>
                </a:lnTo>
                <a:lnTo>
                  <a:pt x="680170" y="116703"/>
                </a:lnTo>
                <a:lnTo>
                  <a:pt x="709338" y="149239"/>
                </a:lnTo>
                <a:lnTo>
                  <a:pt x="734839" y="184844"/>
                </a:lnTo>
                <a:lnTo>
                  <a:pt x="756374" y="223219"/>
                </a:lnTo>
                <a:lnTo>
                  <a:pt x="773644" y="264064"/>
                </a:lnTo>
                <a:lnTo>
                  <a:pt x="786350" y="307082"/>
                </a:lnTo>
                <a:lnTo>
                  <a:pt x="794193" y="351972"/>
                </a:lnTo>
                <a:lnTo>
                  <a:pt x="796874" y="398437"/>
                </a:lnTo>
                <a:close/>
              </a:path>
            </a:pathLst>
          </a:custGeom>
          <a:noFill/>
          <a:ln w="11160">
            <a:solidFill>
              <a:srgbClr val="d1d3d4"/>
            </a:solidFill>
            <a:round/>
          </a:ln>
        </p:spPr>
        <p:style>
          <a:lnRef idx="0"/>
          <a:fillRef idx="0"/>
          <a:effectRef idx="0"/>
          <a:fontRef idx="minor"/>
        </p:style>
      </p:sp>
      <p:sp>
        <p:nvSpPr>
          <p:cNvPr id="848" name="CustomShape 26"/>
          <p:cNvSpPr/>
          <p:nvPr/>
        </p:nvSpPr>
        <p:spPr>
          <a:xfrm>
            <a:off x="3512160" y="235080"/>
            <a:ext cx="5631480" cy="2621880"/>
          </a:xfrm>
          <a:custGeom>
            <a:avLst/>
            <a:gdLst/>
            <a:ahLst/>
            <a:rect l="l" t="t" r="r" b="b"/>
            <a:pathLst>
              <a:path w="6195059" h="3375660">
                <a:moveTo>
                  <a:pt x="6195014" y="0"/>
                </a:moveTo>
                <a:lnTo>
                  <a:pt x="1226375" y="0"/>
                </a:lnTo>
                <a:lnTo>
                  <a:pt x="0" y="3375596"/>
                </a:lnTo>
                <a:lnTo>
                  <a:pt x="6195014" y="3375596"/>
                </a:lnTo>
                <a:lnTo>
                  <a:pt x="6195014" y="0"/>
                </a:lnTo>
                <a:close/>
              </a:path>
            </a:pathLst>
          </a:custGeom>
          <a:solidFill>
            <a:srgbClr val="fff200"/>
          </a:solidFill>
          <a:ln>
            <a:noFill/>
          </a:ln>
        </p:spPr>
        <p:style>
          <a:lnRef idx="0"/>
          <a:fillRef idx="0"/>
          <a:effectRef idx="0"/>
          <a:fontRef idx="minor"/>
        </p:style>
      </p:sp>
      <p:sp>
        <p:nvSpPr>
          <p:cNvPr id="849" name="CustomShape 27"/>
          <p:cNvSpPr/>
          <p:nvPr/>
        </p:nvSpPr>
        <p:spPr>
          <a:xfrm>
            <a:off x="2636280" y="2841480"/>
            <a:ext cx="4205520" cy="615960"/>
          </a:xfrm>
          <a:custGeom>
            <a:avLst/>
            <a:gdLst/>
            <a:ahLst/>
            <a:rect l="l" t="t" r="r" b="b"/>
            <a:pathLst>
              <a:path w="4626609" h="838200">
                <a:moveTo>
                  <a:pt x="4207332" y="0"/>
                </a:moveTo>
                <a:lnTo>
                  <a:pt x="896861" y="0"/>
                </a:lnTo>
                <a:lnTo>
                  <a:pt x="735550" y="362825"/>
                </a:lnTo>
                <a:lnTo>
                  <a:pt x="588357" y="571077"/>
                </a:lnTo>
                <a:lnTo>
                  <a:pt x="371200" y="703334"/>
                </a:lnTo>
                <a:lnTo>
                  <a:pt x="0" y="838174"/>
                </a:lnTo>
                <a:lnTo>
                  <a:pt x="4207332" y="838174"/>
                </a:lnTo>
                <a:lnTo>
                  <a:pt x="4256207" y="835355"/>
                </a:lnTo>
                <a:lnTo>
                  <a:pt x="4303426" y="827107"/>
                </a:lnTo>
                <a:lnTo>
                  <a:pt x="4348675" y="813744"/>
                </a:lnTo>
                <a:lnTo>
                  <a:pt x="4391639" y="795580"/>
                </a:lnTo>
                <a:lnTo>
                  <a:pt x="4432004" y="772931"/>
                </a:lnTo>
                <a:lnTo>
                  <a:pt x="4469455" y="746111"/>
                </a:lnTo>
                <a:lnTo>
                  <a:pt x="4503678" y="715433"/>
                </a:lnTo>
                <a:lnTo>
                  <a:pt x="4534359" y="681213"/>
                </a:lnTo>
                <a:lnTo>
                  <a:pt x="4561182" y="643764"/>
                </a:lnTo>
                <a:lnTo>
                  <a:pt x="4583833" y="603402"/>
                </a:lnTo>
                <a:lnTo>
                  <a:pt x="4601998" y="560440"/>
                </a:lnTo>
                <a:lnTo>
                  <a:pt x="4615363" y="515192"/>
                </a:lnTo>
                <a:lnTo>
                  <a:pt x="4623612" y="467974"/>
                </a:lnTo>
                <a:lnTo>
                  <a:pt x="4626432" y="419100"/>
                </a:lnTo>
                <a:lnTo>
                  <a:pt x="4623612" y="370222"/>
                </a:lnTo>
                <a:lnTo>
                  <a:pt x="4615363" y="323001"/>
                </a:lnTo>
                <a:lnTo>
                  <a:pt x="4601998" y="277751"/>
                </a:lnTo>
                <a:lnTo>
                  <a:pt x="4583833" y="234787"/>
                </a:lnTo>
                <a:lnTo>
                  <a:pt x="4561182" y="194422"/>
                </a:lnTo>
                <a:lnTo>
                  <a:pt x="4534359" y="156971"/>
                </a:lnTo>
                <a:lnTo>
                  <a:pt x="4503678" y="122748"/>
                </a:lnTo>
                <a:lnTo>
                  <a:pt x="4469455" y="92069"/>
                </a:lnTo>
                <a:lnTo>
                  <a:pt x="4432004" y="65246"/>
                </a:lnTo>
                <a:lnTo>
                  <a:pt x="4391639" y="42596"/>
                </a:lnTo>
                <a:lnTo>
                  <a:pt x="4348675" y="24432"/>
                </a:lnTo>
                <a:lnTo>
                  <a:pt x="4303426" y="11068"/>
                </a:lnTo>
                <a:lnTo>
                  <a:pt x="4256207" y="2819"/>
                </a:lnTo>
                <a:lnTo>
                  <a:pt x="4207332" y="0"/>
                </a:lnTo>
                <a:close/>
              </a:path>
            </a:pathLst>
          </a:custGeom>
          <a:solidFill>
            <a:srgbClr val="27aae1"/>
          </a:solidFill>
          <a:ln>
            <a:noFill/>
          </a:ln>
        </p:spPr>
        <p:style>
          <a:lnRef idx="0"/>
          <a:fillRef idx="0"/>
          <a:effectRef idx="0"/>
          <a:fontRef idx="minor"/>
        </p:style>
      </p:sp>
      <p:sp>
        <p:nvSpPr>
          <p:cNvPr id="850" name="CustomShape 28"/>
          <p:cNvSpPr/>
          <p:nvPr/>
        </p:nvSpPr>
        <p:spPr>
          <a:xfrm>
            <a:off x="3080880" y="734760"/>
            <a:ext cx="1892160" cy="1530360"/>
          </a:xfrm>
          <a:prstGeom prst="rect">
            <a:avLst/>
          </a:prstGeom>
          <a:blipFill rotWithShape="0">
            <a:blip r:embed="rId2"/>
            <a:stretch>
              <a:fillRect/>
            </a:stretch>
          </a:blipFill>
          <a:ln>
            <a:noFill/>
          </a:ln>
        </p:spPr>
        <p:style>
          <a:lnRef idx="0"/>
          <a:fillRef idx="0"/>
          <a:effectRef idx="0"/>
          <a:fontRef idx="minor"/>
        </p:style>
      </p:sp>
      <p:sp>
        <p:nvSpPr>
          <p:cNvPr id="851" name="CustomShape 29"/>
          <p:cNvSpPr/>
          <p:nvPr/>
        </p:nvSpPr>
        <p:spPr>
          <a:xfrm>
            <a:off x="3503160" y="1014120"/>
            <a:ext cx="1124280" cy="909360"/>
          </a:xfrm>
          <a:custGeom>
            <a:avLst/>
            <a:gdLst/>
            <a:ahLst/>
            <a:rect l="l" t="t" r="r" b="b"/>
            <a:pathLst>
              <a:path w="1236979" h="1236980">
                <a:moveTo>
                  <a:pt x="618299" y="0"/>
                </a:moveTo>
                <a:lnTo>
                  <a:pt x="569979" y="1860"/>
                </a:lnTo>
                <a:lnTo>
                  <a:pt x="522677" y="7349"/>
                </a:lnTo>
                <a:lnTo>
                  <a:pt x="476529" y="16329"/>
                </a:lnTo>
                <a:lnTo>
                  <a:pt x="431673" y="28664"/>
                </a:lnTo>
                <a:lnTo>
                  <a:pt x="388246" y="44215"/>
                </a:lnTo>
                <a:lnTo>
                  <a:pt x="346386" y="62844"/>
                </a:lnTo>
                <a:lnTo>
                  <a:pt x="306231" y="84416"/>
                </a:lnTo>
                <a:lnTo>
                  <a:pt x="267918" y="108792"/>
                </a:lnTo>
                <a:lnTo>
                  <a:pt x="231584" y="135834"/>
                </a:lnTo>
                <a:lnTo>
                  <a:pt x="197367" y="165405"/>
                </a:lnTo>
                <a:lnTo>
                  <a:pt x="165404" y="197369"/>
                </a:lnTo>
                <a:lnTo>
                  <a:pt x="135833" y="231586"/>
                </a:lnTo>
                <a:lnTo>
                  <a:pt x="108791" y="267921"/>
                </a:lnTo>
                <a:lnTo>
                  <a:pt x="84415" y="306235"/>
                </a:lnTo>
                <a:lnTo>
                  <a:pt x="62844" y="346391"/>
                </a:lnTo>
                <a:lnTo>
                  <a:pt x="44214" y="388252"/>
                </a:lnTo>
                <a:lnTo>
                  <a:pt x="28664" y="431679"/>
                </a:lnTo>
                <a:lnTo>
                  <a:pt x="16329" y="476537"/>
                </a:lnTo>
                <a:lnTo>
                  <a:pt x="7349" y="522686"/>
                </a:lnTo>
                <a:lnTo>
                  <a:pt x="1860" y="569990"/>
                </a:lnTo>
                <a:lnTo>
                  <a:pt x="0" y="618312"/>
                </a:lnTo>
                <a:lnTo>
                  <a:pt x="1860" y="666633"/>
                </a:lnTo>
                <a:lnTo>
                  <a:pt x="7349" y="713938"/>
                </a:lnTo>
                <a:lnTo>
                  <a:pt x="16329" y="760088"/>
                </a:lnTo>
                <a:lnTo>
                  <a:pt x="28664" y="804945"/>
                </a:lnTo>
                <a:lnTo>
                  <a:pt x="44214" y="848374"/>
                </a:lnTo>
                <a:lnTo>
                  <a:pt x="62844" y="890235"/>
                </a:lnTo>
                <a:lnTo>
                  <a:pt x="84415" y="930392"/>
                </a:lnTo>
                <a:lnTo>
                  <a:pt x="108791" y="968706"/>
                </a:lnTo>
                <a:lnTo>
                  <a:pt x="135833" y="1005042"/>
                </a:lnTo>
                <a:lnTo>
                  <a:pt x="165404" y="1039261"/>
                </a:lnTo>
                <a:lnTo>
                  <a:pt x="197367" y="1071225"/>
                </a:lnTo>
                <a:lnTo>
                  <a:pt x="231584" y="1100797"/>
                </a:lnTo>
                <a:lnTo>
                  <a:pt x="267918" y="1127840"/>
                </a:lnTo>
                <a:lnTo>
                  <a:pt x="306231" y="1152217"/>
                </a:lnTo>
                <a:lnTo>
                  <a:pt x="346386" y="1173789"/>
                </a:lnTo>
                <a:lnTo>
                  <a:pt x="388246" y="1192420"/>
                </a:lnTo>
                <a:lnTo>
                  <a:pt x="431673" y="1207971"/>
                </a:lnTo>
                <a:lnTo>
                  <a:pt x="476529" y="1220306"/>
                </a:lnTo>
                <a:lnTo>
                  <a:pt x="522677" y="1229287"/>
                </a:lnTo>
                <a:lnTo>
                  <a:pt x="569979" y="1234776"/>
                </a:lnTo>
                <a:lnTo>
                  <a:pt x="618299" y="1236637"/>
                </a:lnTo>
                <a:lnTo>
                  <a:pt x="666620" y="1234776"/>
                </a:lnTo>
                <a:lnTo>
                  <a:pt x="713925" y="1229287"/>
                </a:lnTo>
                <a:lnTo>
                  <a:pt x="760074" y="1220306"/>
                </a:lnTo>
                <a:lnTo>
                  <a:pt x="804931" y="1207971"/>
                </a:lnTo>
                <a:lnTo>
                  <a:pt x="848359" y="1192420"/>
                </a:lnTo>
                <a:lnTo>
                  <a:pt x="890220" y="1173789"/>
                </a:lnTo>
                <a:lnTo>
                  <a:pt x="930376" y="1152217"/>
                </a:lnTo>
                <a:lnTo>
                  <a:pt x="968690" y="1127840"/>
                </a:lnTo>
                <a:lnTo>
                  <a:pt x="1005024" y="1100797"/>
                </a:lnTo>
                <a:lnTo>
                  <a:pt x="1039242" y="1071225"/>
                </a:lnTo>
                <a:lnTo>
                  <a:pt x="1071205" y="1039261"/>
                </a:lnTo>
                <a:lnTo>
                  <a:pt x="1100777" y="1005042"/>
                </a:lnTo>
                <a:lnTo>
                  <a:pt x="1127819" y="968706"/>
                </a:lnTo>
                <a:lnTo>
                  <a:pt x="1152195" y="930392"/>
                </a:lnTo>
                <a:lnTo>
                  <a:pt x="1173766" y="890235"/>
                </a:lnTo>
                <a:lnTo>
                  <a:pt x="1192396" y="848374"/>
                </a:lnTo>
                <a:lnTo>
                  <a:pt x="1207947" y="804945"/>
                </a:lnTo>
                <a:lnTo>
                  <a:pt x="1220281" y="760088"/>
                </a:lnTo>
                <a:lnTo>
                  <a:pt x="1229262" y="713938"/>
                </a:lnTo>
                <a:lnTo>
                  <a:pt x="1234751" y="666633"/>
                </a:lnTo>
                <a:lnTo>
                  <a:pt x="1236611" y="618312"/>
                </a:lnTo>
                <a:lnTo>
                  <a:pt x="1234751" y="569990"/>
                </a:lnTo>
                <a:lnTo>
                  <a:pt x="1229262" y="522686"/>
                </a:lnTo>
                <a:lnTo>
                  <a:pt x="1220281" y="476537"/>
                </a:lnTo>
                <a:lnTo>
                  <a:pt x="1207947" y="431679"/>
                </a:lnTo>
                <a:lnTo>
                  <a:pt x="1192396" y="388252"/>
                </a:lnTo>
                <a:lnTo>
                  <a:pt x="1173766" y="346391"/>
                </a:lnTo>
                <a:lnTo>
                  <a:pt x="1152195" y="306235"/>
                </a:lnTo>
                <a:lnTo>
                  <a:pt x="1127819" y="267921"/>
                </a:lnTo>
                <a:lnTo>
                  <a:pt x="1100777" y="231586"/>
                </a:lnTo>
                <a:lnTo>
                  <a:pt x="1071205" y="197369"/>
                </a:lnTo>
                <a:lnTo>
                  <a:pt x="1039242" y="165405"/>
                </a:lnTo>
                <a:lnTo>
                  <a:pt x="1005024" y="135834"/>
                </a:lnTo>
                <a:lnTo>
                  <a:pt x="968690" y="108792"/>
                </a:lnTo>
                <a:lnTo>
                  <a:pt x="930376" y="84416"/>
                </a:lnTo>
                <a:lnTo>
                  <a:pt x="890220" y="62844"/>
                </a:lnTo>
                <a:lnTo>
                  <a:pt x="848359" y="44215"/>
                </a:lnTo>
                <a:lnTo>
                  <a:pt x="804931" y="28664"/>
                </a:lnTo>
                <a:lnTo>
                  <a:pt x="760074" y="16329"/>
                </a:lnTo>
                <a:lnTo>
                  <a:pt x="713925" y="7349"/>
                </a:lnTo>
                <a:lnTo>
                  <a:pt x="666620" y="1860"/>
                </a:lnTo>
                <a:lnTo>
                  <a:pt x="618299" y="0"/>
                </a:lnTo>
                <a:close/>
              </a:path>
            </a:pathLst>
          </a:custGeom>
          <a:solidFill>
            <a:srgbClr val="ffffff"/>
          </a:solidFill>
          <a:ln>
            <a:noFill/>
          </a:ln>
        </p:spPr>
        <p:style>
          <a:lnRef idx="0"/>
          <a:fillRef idx="0"/>
          <a:effectRef idx="0"/>
          <a:fontRef idx="minor"/>
        </p:style>
      </p:sp>
      <p:sp>
        <p:nvSpPr>
          <p:cNvPr id="852" name="CustomShape 30"/>
          <p:cNvSpPr/>
          <p:nvPr/>
        </p:nvSpPr>
        <p:spPr>
          <a:xfrm>
            <a:off x="4722120" y="266760"/>
            <a:ext cx="2727360" cy="209880"/>
          </a:xfrm>
          <a:prstGeom prst="rect">
            <a:avLst/>
          </a:prstGeom>
          <a:noFill/>
          <a:ln>
            <a:noFill/>
          </a:ln>
        </p:spPr>
        <p:style>
          <a:lnRef idx="0"/>
          <a:fillRef idx="0"/>
          <a:effectRef idx="0"/>
          <a:fontRef idx="minor"/>
        </p:style>
        <p:txBody>
          <a:bodyPr lIns="0" rIns="0" tIns="11520" bIns="0">
            <a:spAutoFit/>
          </a:bodyPr>
          <a:p>
            <a:pPr marL="10440">
              <a:lnSpc>
                <a:spcPct val="100000"/>
              </a:lnSpc>
              <a:spcBef>
                <a:spcPts val="91"/>
              </a:spcBef>
            </a:pPr>
            <a:r>
              <a:rPr b="1" lang="es-CR" sz="1300" spc="-43" strike="noStrike">
                <a:solidFill>
                  <a:srgbClr val="2b3890"/>
                </a:solidFill>
                <a:latin typeface="Century Gothic"/>
              </a:rPr>
              <a:t>Protocolo </a:t>
            </a:r>
            <a:r>
              <a:rPr b="1" lang="es-CR" sz="1300" spc="-92" strike="noStrike">
                <a:solidFill>
                  <a:srgbClr val="2b3890"/>
                </a:solidFill>
                <a:latin typeface="Century Gothic"/>
              </a:rPr>
              <a:t>para </a:t>
            </a:r>
            <a:r>
              <a:rPr b="1" lang="es-CR" sz="1300" spc="-46" strike="noStrike">
                <a:solidFill>
                  <a:srgbClr val="2b3890"/>
                </a:solidFill>
                <a:latin typeface="Century Gothic"/>
              </a:rPr>
              <a:t>viajes </a:t>
            </a:r>
            <a:r>
              <a:rPr b="1" lang="es-CR" sz="1300" spc="-69" strike="noStrike">
                <a:solidFill>
                  <a:srgbClr val="2b3890"/>
                </a:solidFill>
                <a:latin typeface="Century Gothic"/>
              </a:rPr>
              <a:t>al</a:t>
            </a:r>
            <a:r>
              <a:rPr b="1" lang="es-CR" sz="1300" spc="-296" strike="noStrike">
                <a:solidFill>
                  <a:srgbClr val="2b3890"/>
                </a:solidFill>
                <a:latin typeface="Century Gothic"/>
              </a:rPr>
              <a:t>  </a:t>
            </a:r>
            <a:r>
              <a:rPr b="1" lang="es-CR" sz="1300" spc="-18" strike="noStrike">
                <a:solidFill>
                  <a:srgbClr val="2b3890"/>
                </a:solidFill>
                <a:latin typeface="Century Gothic"/>
              </a:rPr>
              <a:t>exterior</a:t>
            </a:r>
            <a:endParaRPr b="0" lang="es-CR" sz="1300" spc="-1" strike="noStrike">
              <a:latin typeface="Arial"/>
            </a:endParaRPr>
          </a:p>
        </p:txBody>
      </p:sp>
      <p:sp>
        <p:nvSpPr>
          <p:cNvPr id="853" name="CustomShape 31"/>
          <p:cNvSpPr/>
          <p:nvPr/>
        </p:nvSpPr>
        <p:spPr>
          <a:xfrm>
            <a:off x="4648320" y="571680"/>
            <a:ext cx="2053080" cy="2643120"/>
          </a:xfrm>
          <a:prstGeom prst="rect">
            <a:avLst/>
          </a:prstGeom>
          <a:noFill/>
          <a:ln>
            <a:noFill/>
          </a:ln>
        </p:spPr>
        <p:style>
          <a:lnRef idx="0"/>
          <a:fillRef idx="0"/>
          <a:effectRef idx="0"/>
          <a:fontRef idx="minor"/>
        </p:style>
        <p:txBody>
          <a:bodyPr lIns="0" rIns="0" tIns="15480" bIns="0">
            <a:spAutoFit/>
          </a:bodyPr>
          <a:p>
            <a:pPr>
              <a:lnSpc>
                <a:spcPts val="1100"/>
              </a:lnSpc>
              <a:spcBef>
                <a:spcPts val="618"/>
              </a:spcBef>
              <a:tabLst>
                <a:tab algn="l" pos="147600"/>
              </a:tabLst>
            </a:pPr>
            <a:endParaRPr b="0" lang="es-CR" sz="1400" spc="-1" strike="noStrike">
              <a:latin typeface="Arial"/>
            </a:endParaRPr>
          </a:p>
          <a:p>
            <a:pPr marL="10440">
              <a:lnSpc>
                <a:spcPts val="1100"/>
              </a:lnSpc>
              <a:spcBef>
                <a:spcPts val="618"/>
              </a:spcBef>
              <a:buClr>
                <a:srgbClr val="2b3890"/>
              </a:buClr>
              <a:buSzPct val="118000"/>
              <a:buFont typeface="Century Gothic"/>
              <a:buAutoNum type="arabicPeriod"/>
              <a:tabLst>
                <a:tab algn="l" pos="147600"/>
              </a:tabLst>
            </a:pPr>
            <a:r>
              <a:rPr b="1" lang="es-CR" sz="1100" spc="1" strike="noStrike">
                <a:solidFill>
                  <a:srgbClr val="2b3890"/>
                </a:solidFill>
                <a:latin typeface="Calibri"/>
              </a:rPr>
              <a:t>Si el viaje se considera estrictamente necesario se deberá seguir las  recomendaciones de seguridad  vigentes que indique la aerolínea en  ese momento, usar mascarilla, guardar los 1.8 metros de distancia.</a:t>
            </a:r>
            <a:endParaRPr b="0" lang="es-CR" sz="1100" spc="-1" strike="noStrike">
              <a:latin typeface="Arial"/>
            </a:endParaRPr>
          </a:p>
          <a:p>
            <a:pPr marL="10440">
              <a:lnSpc>
                <a:spcPts val="1100"/>
              </a:lnSpc>
              <a:spcBef>
                <a:spcPts val="618"/>
              </a:spcBef>
              <a:buClr>
                <a:srgbClr val="2b3890"/>
              </a:buClr>
              <a:buSzPct val="118000"/>
              <a:buFont typeface="Century Gothic"/>
              <a:buAutoNum type="arabicPeriod"/>
              <a:tabLst>
                <a:tab algn="l" pos="147600"/>
              </a:tabLst>
            </a:pPr>
            <a:r>
              <a:rPr b="1" lang="es-CR" sz="1100" spc="1" strike="noStrike">
                <a:solidFill>
                  <a:srgbClr val="2b3890"/>
                </a:solidFill>
                <a:latin typeface="Calibri"/>
              </a:rPr>
              <a:t>Luego de la apertura de fronteras  es importante valorar si es esencial  viajar o si la necesidad puede ser  solventada por medios de comunicación virtual.</a:t>
            </a:r>
            <a:endParaRPr b="0" lang="es-CR" sz="1100" spc="-1" strike="noStrike">
              <a:latin typeface="Arial"/>
            </a:endParaRPr>
          </a:p>
          <a:p>
            <a:pPr marL="10440">
              <a:lnSpc>
                <a:spcPts val="1100"/>
              </a:lnSpc>
              <a:spcBef>
                <a:spcPts val="618"/>
              </a:spcBef>
              <a:tabLst>
                <a:tab algn="l" pos="0"/>
              </a:tabLst>
            </a:pPr>
            <a:endParaRPr b="0" lang="es-CR" sz="1100" spc="-1" strike="noStrike">
              <a:latin typeface="Arial"/>
            </a:endParaRPr>
          </a:p>
          <a:p>
            <a:pPr marL="10440">
              <a:lnSpc>
                <a:spcPts val="1100"/>
              </a:lnSpc>
              <a:spcBef>
                <a:spcPts val="618"/>
              </a:spcBef>
              <a:tabLst>
                <a:tab algn="l" pos="0"/>
              </a:tabLst>
            </a:pPr>
            <a:endParaRPr b="0" lang="es-CR" sz="1100" spc="-1" strike="noStrike">
              <a:latin typeface="Arial"/>
            </a:endParaRPr>
          </a:p>
          <a:p>
            <a:pPr>
              <a:lnSpc>
                <a:spcPts val="1100"/>
              </a:lnSpc>
              <a:spcBef>
                <a:spcPts val="618"/>
              </a:spcBef>
              <a:tabLst>
                <a:tab algn="l" pos="147600"/>
              </a:tabLst>
            </a:pPr>
            <a:endParaRPr b="0" lang="es-CR" sz="1100" spc="-1" strike="noStrike">
              <a:latin typeface="Arial"/>
            </a:endParaRPr>
          </a:p>
        </p:txBody>
      </p:sp>
      <p:sp>
        <p:nvSpPr>
          <p:cNvPr id="854" name="CustomShape 32"/>
          <p:cNvSpPr/>
          <p:nvPr/>
        </p:nvSpPr>
        <p:spPr>
          <a:xfrm>
            <a:off x="6934320" y="495360"/>
            <a:ext cx="1974960" cy="1133280"/>
          </a:xfrm>
          <a:prstGeom prst="rect">
            <a:avLst/>
          </a:prstGeom>
          <a:noFill/>
          <a:ln>
            <a:noFill/>
          </a:ln>
        </p:spPr>
        <p:style>
          <a:lnRef idx="0"/>
          <a:fillRef idx="0"/>
          <a:effectRef idx="0"/>
          <a:fontRef idx="minor"/>
        </p:style>
        <p:txBody>
          <a:bodyPr lIns="0" rIns="0" tIns="15480" bIns="0">
            <a:spAutoFit/>
          </a:bodyPr>
          <a:p>
            <a:pPr marL="10440">
              <a:lnSpc>
                <a:spcPts val="1100"/>
              </a:lnSpc>
              <a:spcBef>
                <a:spcPts val="618"/>
              </a:spcBef>
              <a:buClr>
                <a:srgbClr val="2b3890"/>
              </a:buClr>
              <a:buSzPct val="118000"/>
              <a:buFont typeface="Century Gothic"/>
              <a:buAutoNum type="arabicPeriod" startAt="3"/>
              <a:tabLst>
                <a:tab algn="l" pos="147600"/>
              </a:tabLst>
            </a:pPr>
            <a:r>
              <a:rPr b="1" lang="es-CR" sz="1100" spc="1" strike="noStrike">
                <a:solidFill>
                  <a:srgbClr val="2b3890"/>
                </a:solidFill>
                <a:latin typeface="Calibri"/>
              </a:rPr>
              <a:t>En el país de destino debe evitar ir  a lugares con conglomeraciones de  personas o reuniones donde no se  pueda respetar el distanciamiento  físico (1.8 metros) y siempre se recomienda utilizar mascarilla en lugares  públicos.</a:t>
            </a:r>
            <a:endParaRPr b="0" lang="es-CR" sz="1100" spc="-1" strike="noStrike">
              <a:latin typeface="Arial"/>
            </a:endParaRPr>
          </a:p>
        </p:txBody>
      </p:sp>
      <p:sp>
        <p:nvSpPr>
          <p:cNvPr id="855" name="CustomShape 33"/>
          <p:cNvSpPr/>
          <p:nvPr/>
        </p:nvSpPr>
        <p:spPr>
          <a:xfrm>
            <a:off x="4078800" y="1510560"/>
            <a:ext cx="129600" cy="61200"/>
          </a:xfrm>
          <a:prstGeom prst="rect">
            <a:avLst/>
          </a:prstGeom>
          <a:blipFill rotWithShape="0">
            <a:blip r:embed="rId3"/>
            <a:stretch>
              <a:fillRect/>
            </a:stretch>
          </a:blipFill>
          <a:ln>
            <a:noFill/>
          </a:ln>
        </p:spPr>
        <p:style>
          <a:lnRef idx="0"/>
          <a:fillRef idx="0"/>
          <a:effectRef idx="0"/>
          <a:fontRef idx="minor"/>
        </p:style>
      </p:sp>
      <p:sp>
        <p:nvSpPr>
          <p:cNvPr id="856" name="CustomShape 34"/>
          <p:cNvSpPr/>
          <p:nvPr/>
        </p:nvSpPr>
        <p:spPr>
          <a:xfrm>
            <a:off x="4303440" y="1428120"/>
            <a:ext cx="77040" cy="65160"/>
          </a:xfrm>
          <a:custGeom>
            <a:avLst/>
            <a:gdLst/>
            <a:ahLst/>
            <a:rect l="l" t="t" r="r" b="b"/>
            <a:pathLst>
              <a:path w="85089" h="88900">
                <a:moveTo>
                  <a:pt x="84620" y="0"/>
                </a:moveTo>
                <a:lnTo>
                  <a:pt x="83858" y="0"/>
                </a:lnTo>
                <a:lnTo>
                  <a:pt x="0" y="88341"/>
                </a:lnTo>
                <a:lnTo>
                  <a:pt x="84620" y="0"/>
                </a:lnTo>
                <a:close/>
              </a:path>
            </a:pathLst>
          </a:custGeom>
          <a:solidFill>
            <a:srgbClr val="939598"/>
          </a:solidFill>
          <a:ln>
            <a:noFill/>
          </a:ln>
        </p:spPr>
        <p:style>
          <a:lnRef idx="0"/>
          <a:fillRef idx="0"/>
          <a:effectRef idx="0"/>
          <a:fontRef idx="minor"/>
        </p:style>
      </p:sp>
      <p:sp>
        <p:nvSpPr>
          <p:cNvPr id="857" name="CustomShape 35"/>
          <p:cNvSpPr/>
          <p:nvPr/>
        </p:nvSpPr>
        <p:spPr>
          <a:xfrm>
            <a:off x="3763080" y="1215360"/>
            <a:ext cx="540720" cy="506160"/>
          </a:xfrm>
          <a:custGeom>
            <a:avLst/>
            <a:gdLst/>
            <a:ahLst/>
            <a:rect l="l" t="t" r="r" b="b"/>
            <a:pathLst>
              <a:path w="594995" h="688975">
                <a:moveTo>
                  <a:pt x="537578" y="0"/>
                </a:moveTo>
                <a:lnTo>
                  <a:pt x="58407" y="0"/>
                </a:lnTo>
                <a:lnTo>
                  <a:pt x="36331" y="4573"/>
                </a:lnTo>
                <a:lnTo>
                  <a:pt x="17692" y="16937"/>
                </a:lnTo>
                <a:lnTo>
                  <a:pt x="4809" y="35056"/>
                </a:lnTo>
                <a:lnTo>
                  <a:pt x="0" y="56896"/>
                </a:lnTo>
                <a:lnTo>
                  <a:pt x="0" y="631177"/>
                </a:lnTo>
                <a:lnTo>
                  <a:pt x="4809" y="653128"/>
                </a:lnTo>
                <a:lnTo>
                  <a:pt x="17692" y="671506"/>
                </a:lnTo>
                <a:lnTo>
                  <a:pt x="36331" y="684130"/>
                </a:lnTo>
                <a:lnTo>
                  <a:pt x="58407" y="688822"/>
                </a:lnTo>
                <a:lnTo>
                  <a:pt x="537578" y="688822"/>
                </a:lnTo>
                <a:lnTo>
                  <a:pt x="559425" y="684130"/>
                </a:lnTo>
                <a:lnTo>
                  <a:pt x="577548" y="671506"/>
                </a:lnTo>
                <a:lnTo>
                  <a:pt x="589913" y="653128"/>
                </a:lnTo>
                <a:lnTo>
                  <a:pt x="591526" y="645388"/>
                </a:lnTo>
                <a:lnTo>
                  <a:pt x="51663" y="645388"/>
                </a:lnTo>
                <a:lnTo>
                  <a:pt x="43421" y="637895"/>
                </a:lnTo>
                <a:lnTo>
                  <a:pt x="43421" y="50165"/>
                </a:lnTo>
                <a:lnTo>
                  <a:pt x="50914" y="43408"/>
                </a:lnTo>
                <a:lnTo>
                  <a:pt x="591662" y="43408"/>
                </a:lnTo>
                <a:lnTo>
                  <a:pt x="589913" y="35056"/>
                </a:lnTo>
                <a:lnTo>
                  <a:pt x="577548" y="16937"/>
                </a:lnTo>
                <a:lnTo>
                  <a:pt x="559425" y="4573"/>
                </a:lnTo>
                <a:lnTo>
                  <a:pt x="537578" y="0"/>
                </a:lnTo>
                <a:close/>
                <a:moveTo>
                  <a:pt x="594487" y="525602"/>
                </a:moveTo>
                <a:lnTo>
                  <a:pt x="551065" y="571271"/>
                </a:lnTo>
                <a:lnTo>
                  <a:pt x="551065" y="637895"/>
                </a:lnTo>
                <a:lnTo>
                  <a:pt x="544334" y="645388"/>
                </a:lnTo>
                <a:lnTo>
                  <a:pt x="591526" y="645388"/>
                </a:lnTo>
                <a:lnTo>
                  <a:pt x="594487" y="631177"/>
                </a:lnTo>
                <a:lnTo>
                  <a:pt x="594487" y="525602"/>
                </a:lnTo>
                <a:close/>
                <a:moveTo>
                  <a:pt x="591662" y="43408"/>
                </a:moveTo>
                <a:lnTo>
                  <a:pt x="544334" y="43408"/>
                </a:lnTo>
                <a:lnTo>
                  <a:pt x="551065" y="50165"/>
                </a:lnTo>
                <a:lnTo>
                  <a:pt x="551065" y="381101"/>
                </a:lnTo>
                <a:lnTo>
                  <a:pt x="594487" y="335432"/>
                </a:lnTo>
                <a:lnTo>
                  <a:pt x="594487" y="56896"/>
                </a:lnTo>
                <a:lnTo>
                  <a:pt x="591662" y="43408"/>
                </a:lnTo>
                <a:close/>
              </a:path>
            </a:pathLst>
          </a:custGeom>
          <a:solidFill>
            <a:srgbClr val="939598"/>
          </a:solidFill>
          <a:ln>
            <a:noFill/>
          </a:ln>
        </p:spPr>
        <p:style>
          <a:lnRef idx="0"/>
          <a:fillRef idx="0"/>
          <a:effectRef idx="0"/>
          <a:fontRef idx="minor"/>
        </p:style>
      </p:sp>
      <p:sp>
        <p:nvSpPr>
          <p:cNvPr id="858" name="CustomShape 36"/>
          <p:cNvSpPr/>
          <p:nvPr/>
        </p:nvSpPr>
        <p:spPr>
          <a:xfrm>
            <a:off x="3871800" y="1304280"/>
            <a:ext cx="40680" cy="32760"/>
          </a:xfrm>
          <a:custGeom>
            <a:avLst/>
            <a:gdLst/>
            <a:ahLst/>
            <a:rect l="l" t="t" r="r" b="b"/>
            <a:pathLst>
              <a:path w="45085" h="45085">
                <a:moveTo>
                  <a:pt x="22466" y="0"/>
                </a:moveTo>
                <a:lnTo>
                  <a:pt x="13721" y="1767"/>
                </a:lnTo>
                <a:lnTo>
                  <a:pt x="6580" y="6586"/>
                </a:lnTo>
                <a:lnTo>
                  <a:pt x="1765" y="13732"/>
                </a:lnTo>
                <a:lnTo>
                  <a:pt x="0" y="22479"/>
                </a:lnTo>
                <a:lnTo>
                  <a:pt x="1765" y="31211"/>
                </a:lnTo>
                <a:lnTo>
                  <a:pt x="6580" y="38349"/>
                </a:lnTo>
                <a:lnTo>
                  <a:pt x="13721" y="43165"/>
                </a:lnTo>
                <a:lnTo>
                  <a:pt x="22466" y="44932"/>
                </a:lnTo>
                <a:lnTo>
                  <a:pt x="31211" y="43165"/>
                </a:lnTo>
                <a:lnTo>
                  <a:pt x="38352" y="38349"/>
                </a:lnTo>
                <a:lnTo>
                  <a:pt x="43167" y="31211"/>
                </a:lnTo>
                <a:lnTo>
                  <a:pt x="44932" y="22479"/>
                </a:lnTo>
                <a:lnTo>
                  <a:pt x="43167" y="13732"/>
                </a:lnTo>
                <a:lnTo>
                  <a:pt x="38352" y="6586"/>
                </a:lnTo>
                <a:lnTo>
                  <a:pt x="31211" y="1767"/>
                </a:lnTo>
                <a:lnTo>
                  <a:pt x="22466" y="0"/>
                </a:lnTo>
                <a:close/>
              </a:path>
            </a:pathLst>
          </a:custGeom>
          <a:solidFill>
            <a:srgbClr val="939598"/>
          </a:solidFill>
          <a:ln>
            <a:noFill/>
          </a:ln>
        </p:spPr>
        <p:style>
          <a:lnRef idx="0"/>
          <a:fillRef idx="0"/>
          <a:effectRef idx="0"/>
          <a:fontRef idx="minor"/>
        </p:style>
      </p:sp>
      <p:sp>
        <p:nvSpPr>
          <p:cNvPr id="859" name="CustomShape 37"/>
          <p:cNvSpPr/>
          <p:nvPr/>
        </p:nvSpPr>
        <p:spPr>
          <a:xfrm>
            <a:off x="3940560" y="1319760"/>
            <a:ext cx="237600" cy="360"/>
          </a:xfrm>
          <a:custGeom>
            <a:avLst/>
            <a:gdLst/>
            <a:ahLst/>
            <a:rect l="l" t="t" r="r" b="b"/>
            <a:pathLst>
              <a:path w="261620" h="0">
                <a:moveTo>
                  <a:pt x="0" y="0"/>
                </a:moveTo>
                <a:lnTo>
                  <a:pt x="261315" y="0"/>
                </a:lnTo>
              </a:path>
            </a:pathLst>
          </a:custGeom>
          <a:noFill/>
          <a:ln w="21600">
            <a:solidFill>
              <a:srgbClr val="939598"/>
            </a:solidFill>
            <a:round/>
          </a:ln>
        </p:spPr>
        <p:style>
          <a:lnRef idx="0"/>
          <a:fillRef idx="0"/>
          <a:effectRef idx="0"/>
          <a:fontRef idx="minor"/>
        </p:style>
      </p:sp>
      <p:sp>
        <p:nvSpPr>
          <p:cNvPr id="860" name="CustomShape 38"/>
          <p:cNvSpPr/>
          <p:nvPr/>
        </p:nvSpPr>
        <p:spPr>
          <a:xfrm>
            <a:off x="3871800" y="1395000"/>
            <a:ext cx="40680" cy="32760"/>
          </a:xfrm>
          <a:custGeom>
            <a:avLst/>
            <a:gdLst/>
            <a:ahLst/>
            <a:rect l="l" t="t" r="r" b="b"/>
            <a:pathLst>
              <a:path w="45085" h="45085">
                <a:moveTo>
                  <a:pt x="22466" y="0"/>
                </a:moveTo>
                <a:lnTo>
                  <a:pt x="13721" y="1767"/>
                </a:lnTo>
                <a:lnTo>
                  <a:pt x="6580" y="6584"/>
                </a:lnTo>
                <a:lnTo>
                  <a:pt x="1765" y="13726"/>
                </a:lnTo>
                <a:lnTo>
                  <a:pt x="0" y="22466"/>
                </a:lnTo>
                <a:lnTo>
                  <a:pt x="1765" y="31205"/>
                </a:lnTo>
                <a:lnTo>
                  <a:pt x="6580" y="38347"/>
                </a:lnTo>
                <a:lnTo>
                  <a:pt x="13721" y="43165"/>
                </a:lnTo>
                <a:lnTo>
                  <a:pt x="22466" y="44932"/>
                </a:lnTo>
                <a:lnTo>
                  <a:pt x="31211" y="43165"/>
                </a:lnTo>
                <a:lnTo>
                  <a:pt x="38352" y="38347"/>
                </a:lnTo>
                <a:lnTo>
                  <a:pt x="43167" y="31205"/>
                </a:lnTo>
                <a:lnTo>
                  <a:pt x="44932" y="22466"/>
                </a:lnTo>
                <a:lnTo>
                  <a:pt x="43167" y="13726"/>
                </a:lnTo>
                <a:lnTo>
                  <a:pt x="38352" y="6584"/>
                </a:lnTo>
                <a:lnTo>
                  <a:pt x="31211" y="1767"/>
                </a:lnTo>
                <a:lnTo>
                  <a:pt x="22466" y="0"/>
                </a:lnTo>
                <a:close/>
              </a:path>
            </a:pathLst>
          </a:custGeom>
          <a:solidFill>
            <a:srgbClr val="939598"/>
          </a:solidFill>
          <a:ln>
            <a:noFill/>
          </a:ln>
        </p:spPr>
        <p:style>
          <a:lnRef idx="0"/>
          <a:fillRef idx="0"/>
          <a:effectRef idx="0"/>
          <a:fontRef idx="minor"/>
        </p:style>
      </p:sp>
      <p:sp>
        <p:nvSpPr>
          <p:cNvPr id="861" name="CustomShape 39"/>
          <p:cNvSpPr/>
          <p:nvPr/>
        </p:nvSpPr>
        <p:spPr>
          <a:xfrm>
            <a:off x="3940560" y="1410120"/>
            <a:ext cx="237600" cy="360"/>
          </a:xfrm>
          <a:custGeom>
            <a:avLst/>
            <a:gdLst/>
            <a:ahLst/>
            <a:rect l="l" t="t" r="r" b="b"/>
            <a:pathLst>
              <a:path w="261620" h="0">
                <a:moveTo>
                  <a:pt x="0" y="0"/>
                </a:moveTo>
                <a:lnTo>
                  <a:pt x="261315" y="0"/>
                </a:lnTo>
              </a:path>
            </a:pathLst>
          </a:custGeom>
          <a:noFill/>
          <a:ln w="21600">
            <a:solidFill>
              <a:srgbClr val="939598"/>
            </a:solidFill>
            <a:round/>
          </a:ln>
        </p:spPr>
        <p:style>
          <a:lnRef idx="0"/>
          <a:fillRef idx="0"/>
          <a:effectRef idx="0"/>
          <a:fontRef idx="minor"/>
        </p:style>
      </p:sp>
      <p:sp>
        <p:nvSpPr>
          <p:cNvPr id="862" name="CustomShape 40"/>
          <p:cNvSpPr/>
          <p:nvPr/>
        </p:nvSpPr>
        <p:spPr>
          <a:xfrm>
            <a:off x="3871800" y="1485720"/>
            <a:ext cx="40680" cy="32760"/>
          </a:xfrm>
          <a:custGeom>
            <a:avLst/>
            <a:gdLst/>
            <a:ahLst/>
            <a:rect l="l" t="t" r="r" b="b"/>
            <a:pathLst>
              <a:path w="45085" h="45085">
                <a:moveTo>
                  <a:pt x="22466" y="0"/>
                </a:moveTo>
                <a:lnTo>
                  <a:pt x="13721" y="1765"/>
                </a:lnTo>
                <a:lnTo>
                  <a:pt x="6580" y="6580"/>
                </a:lnTo>
                <a:lnTo>
                  <a:pt x="1765" y="13721"/>
                </a:lnTo>
                <a:lnTo>
                  <a:pt x="0" y="22466"/>
                </a:lnTo>
                <a:lnTo>
                  <a:pt x="1765" y="31205"/>
                </a:lnTo>
                <a:lnTo>
                  <a:pt x="6580" y="38347"/>
                </a:lnTo>
                <a:lnTo>
                  <a:pt x="13721" y="43165"/>
                </a:lnTo>
                <a:lnTo>
                  <a:pt x="22466" y="44932"/>
                </a:lnTo>
                <a:lnTo>
                  <a:pt x="31211" y="43165"/>
                </a:lnTo>
                <a:lnTo>
                  <a:pt x="38352" y="38347"/>
                </a:lnTo>
                <a:lnTo>
                  <a:pt x="43167" y="31205"/>
                </a:lnTo>
                <a:lnTo>
                  <a:pt x="44932" y="22466"/>
                </a:lnTo>
                <a:lnTo>
                  <a:pt x="43167" y="13721"/>
                </a:lnTo>
                <a:lnTo>
                  <a:pt x="38352" y="6580"/>
                </a:lnTo>
                <a:lnTo>
                  <a:pt x="31211" y="1765"/>
                </a:lnTo>
                <a:lnTo>
                  <a:pt x="22466" y="0"/>
                </a:lnTo>
                <a:close/>
              </a:path>
            </a:pathLst>
          </a:custGeom>
          <a:solidFill>
            <a:srgbClr val="939598"/>
          </a:solidFill>
          <a:ln>
            <a:noFill/>
          </a:ln>
        </p:spPr>
        <p:style>
          <a:lnRef idx="0"/>
          <a:fillRef idx="0"/>
          <a:effectRef idx="0"/>
          <a:fontRef idx="minor"/>
        </p:style>
      </p:sp>
      <p:sp>
        <p:nvSpPr>
          <p:cNvPr id="863" name="CustomShape 41"/>
          <p:cNvSpPr/>
          <p:nvPr/>
        </p:nvSpPr>
        <p:spPr>
          <a:xfrm>
            <a:off x="4140720" y="1492920"/>
            <a:ext cx="38160" cy="15840"/>
          </a:xfrm>
          <a:custGeom>
            <a:avLst/>
            <a:gdLst/>
            <a:ahLst/>
            <a:rect l="l" t="t" r="r" b="b"/>
            <a:pathLst>
              <a:path w="42545" h="22225">
                <a:moveTo>
                  <a:pt x="41948" y="0"/>
                </a:moveTo>
                <a:lnTo>
                  <a:pt x="0" y="0"/>
                </a:lnTo>
                <a:lnTo>
                  <a:pt x="1498" y="1485"/>
                </a:lnTo>
                <a:lnTo>
                  <a:pt x="24714" y="21704"/>
                </a:lnTo>
                <a:lnTo>
                  <a:pt x="41948" y="21704"/>
                </a:lnTo>
                <a:lnTo>
                  <a:pt x="41948" y="0"/>
                </a:lnTo>
                <a:close/>
              </a:path>
            </a:pathLst>
          </a:custGeom>
          <a:solidFill>
            <a:srgbClr val="939598"/>
          </a:solidFill>
          <a:ln>
            <a:noFill/>
          </a:ln>
        </p:spPr>
        <p:style>
          <a:lnRef idx="0"/>
          <a:fillRef idx="0"/>
          <a:effectRef idx="0"/>
          <a:fontRef idx="minor"/>
        </p:style>
      </p:sp>
      <p:sp>
        <p:nvSpPr>
          <p:cNvPr id="864" name="CustomShape 42"/>
          <p:cNvSpPr/>
          <p:nvPr/>
        </p:nvSpPr>
        <p:spPr>
          <a:xfrm>
            <a:off x="3940560" y="1492920"/>
            <a:ext cx="165960" cy="15840"/>
          </a:xfrm>
          <a:custGeom>
            <a:avLst/>
            <a:gdLst/>
            <a:ahLst/>
            <a:rect l="l" t="t" r="r" b="b"/>
            <a:pathLst>
              <a:path w="182879" h="22225">
                <a:moveTo>
                  <a:pt x="182689" y="0"/>
                </a:moveTo>
                <a:lnTo>
                  <a:pt x="0" y="0"/>
                </a:lnTo>
                <a:lnTo>
                  <a:pt x="0" y="21704"/>
                </a:lnTo>
                <a:lnTo>
                  <a:pt x="163233" y="21704"/>
                </a:lnTo>
                <a:lnTo>
                  <a:pt x="179692" y="3746"/>
                </a:lnTo>
                <a:lnTo>
                  <a:pt x="181190" y="2247"/>
                </a:lnTo>
                <a:lnTo>
                  <a:pt x="182689" y="0"/>
                </a:lnTo>
                <a:close/>
              </a:path>
            </a:pathLst>
          </a:custGeom>
          <a:solidFill>
            <a:srgbClr val="939598"/>
          </a:solidFill>
          <a:ln>
            <a:noFill/>
          </a:ln>
        </p:spPr>
        <p:style>
          <a:lnRef idx="0"/>
          <a:fillRef idx="0"/>
          <a:effectRef idx="0"/>
          <a:fontRef idx="minor"/>
        </p:style>
      </p:sp>
      <p:sp>
        <p:nvSpPr>
          <p:cNvPr id="865" name="CustomShape 43"/>
          <p:cNvSpPr/>
          <p:nvPr/>
        </p:nvSpPr>
        <p:spPr>
          <a:xfrm>
            <a:off x="3871800" y="1576080"/>
            <a:ext cx="40680" cy="32760"/>
          </a:xfrm>
          <a:custGeom>
            <a:avLst/>
            <a:gdLst/>
            <a:ahLst/>
            <a:rect l="l" t="t" r="r" b="b"/>
            <a:pathLst>
              <a:path w="45085" h="45085">
                <a:moveTo>
                  <a:pt x="22466" y="0"/>
                </a:moveTo>
                <a:lnTo>
                  <a:pt x="13721" y="1763"/>
                </a:lnTo>
                <a:lnTo>
                  <a:pt x="6580" y="6575"/>
                </a:lnTo>
                <a:lnTo>
                  <a:pt x="1765" y="13716"/>
                </a:lnTo>
                <a:lnTo>
                  <a:pt x="0" y="22466"/>
                </a:lnTo>
                <a:lnTo>
                  <a:pt x="1765" y="31203"/>
                </a:lnTo>
                <a:lnTo>
                  <a:pt x="6580" y="38341"/>
                </a:lnTo>
                <a:lnTo>
                  <a:pt x="13721" y="43154"/>
                </a:lnTo>
                <a:lnTo>
                  <a:pt x="22466" y="44919"/>
                </a:lnTo>
                <a:lnTo>
                  <a:pt x="31211" y="43154"/>
                </a:lnTo>
                <a:lnTo>
                  <a:pt x="38352" y="38341"/>
                </a:lnTo>
                <a:lnTo>
                  <a:pt x="43167" y="31203"/>
                </a:lnTo>
                <a:lnTo>
                  <a:pt x="44932" y="22466"/>
                </a:lnTo>
                <a:lnTo>
                  <a:pt x="43167" y="13716"/>
                </a:lnTo>
                <a:lnTo>
                  <a:pt x="38352" y="6575"/>
                </a:lnTo>
                <a:lnTo>
                  <a:pt x="31211" y="1763"/>
                </a:lnTo>
                <a:lnTo>
                  <a:pt x="22466" y="0"/>
                </a:lnTo>
                <a:close/>
              </a:path>
            </a:pathLst>
          </a:custGeom>
          <a:solidFill>
            <a:srgbClr val="939598"/>
          </a:solidFill>
          <a:ln>
            <a:noFill/>
          </a:ln>
        </p:spPr>
        <p:style>
          <a:lnRef idx="0"/>
          <a:fillRef idx="0"/>
          <a:effectRef idx="0"/>
          <a:fontRef idx="minor"/>
        </p:style>
      </p:sp>
      <p:sp>
        <p:nvSpPr>
          <p:cNvPr id="866" name="CustomShape 44"/>
          <p:cNvSpPr/>
          <p:nvPr/>
        </p:nvSpPr>
        <p:spPr>
          <a:xfrm>
            <a:off x="3940560" y="1583640"/>
            <a:ext cx="166320" cy="15840"/>
          </a:xfrm>
          <a:custGeom>
            <a:avLst/>
            <a:gdLst/>
            <a:ahLst/>
            <a:rect l="l" t="t" r="r" b="b"/>
            <a:pathLst>
              <a:path w="183514" h="22225">
                <a:moveTo>
                  <a:pt x="159486" y="0"/>
                </a:moveTo>
                <a:lnTo>
                  <a:pt x="0" y="0"/>
                </a:lnTo>
                <a:lnTo>
                  <a:pt x="0" y="21704"/>
                </a:lnTo>
                <a:lnTo>
                  <a:pt x="183438" y="21704"/>
                </a:lnTo>
                <a:lnTo>
                  <a:pt x="159486" y="0"/>
                </a:lnTo>
                <a:close/>
              </a:path>
            </a:pathLst>
          </a:custGeom>
          <a:solidFill>
            <a:srgbClr val="939598"/>
          </a:solidFill>
          <a:ln>
            <a:noFill/>
          </a:ln>
        </p:spPr>
        <p:style>
          <a:lnRef idx="0"/>
          <a:fillRef idx="0"/>
          <a:effectRef idx="0"/>
          <a:fontRef idx="minor"/>
        </p:style>
      </p:sp>
      <p:sp>
        <p:nvSpPr>
          <p:cNvPr id="867" name="CustomShape 45"/>
          <p:cNvSpPr/>
          <p:nvPr/>
        </p:nvSpPr>
        <p:spPr>
          <a:xfrm>
            <a:off x="4078800" y="1428120"/>
            <a:ext cx="349920" cy="219240"/>
          </a:xfrm>
          <a:custGeom>
            <a:avLst/>
            <a:gdLst/>
            <a:ahLst/>
            <a:rect l="l" t="t" r="r" b="b"/>
            <a:pathLst>
              <a:path w="385445" h="298450">
                <a:moveTo>
                  <a:pt x="49415" y="113068"/>
                </a:moveTo>
                <a:lnTo>
                  <a:pt x="0" y="166954"/>
                </a:lnTo>
                <a:lnTo>
                  <a:pt x="75615" y="233591"/>
                </a:lnTo>
                <a:lnTo>
                  <a:pt x="146761" y="297992"/>
                </a:lnTo>
                <a:lnTo>
                  <a:pt x="203657" y="240334"/>
                </a:lnTo>
                <a:lnTo>
                  <a:pt x="245641" y="196164"/>
                </a:lnTo>
                <a:lnTo>
                  <a:pt x="143014" y="196164"/>
                </a:lnTo>
                <a:lnTo>
                  <a:pt x="49415" y="113068"/>
                </a:lnTo>
                <a:close/>
                <a:moveTo>
                  <a:pt x="331698" y="0"/>
                </a:moveTo>
                <a:lnTo>
                  <a:pt x="203657" y="134010"/>
                </a:lnTo>
                <a:lnTo>
                  <a:pt x="143014" y="196164"/>
                </a:lnTo>
                <a:lnTo>
                  <a:pt x="245641" y="196164"/>
                </a:lnTo>
                <a:lnTo>
                  <a:pt x="384848" y="50901"/>
                </a:lnTo>
                <a:lnTo>
                  <a:pt x="357886" y="25450"/>
                </a:lnTo>
                <a:lnTo>
                  <a:pt x="331698" y="0"/>
                </a:lnTo>
                <a:close/>
              </a:path>
            </a:pathLst>
          </a:custGeom>
          <a:solidFill>
            <a:srgbClr val="939598"/>
          </a:solidFill>
          <a:ln>
            <a:noFill/>
          </a:ln>
        </p:spPr>
        <p:style>
          <a:lnRef idx="0"/>
          <a:fillRef idx="0"/>
          <a:effectRef idx="0"/>
          <a:fontRef idx="minor"/>
        </p:style>
      </p:sp>
      <p:sp>
        <p:nvSpPr>
          <p:cNvPr id="868" name="CustomShape 46"/>
          <p:cNvSpPr/>
          <p:nvPr/>
        </p:nvSpPr>
        <p:spPr>
          <a:xfrm>
            <a:off x="1670040" y="263160"/>
            <a:ext cx="1505160" cy="1279440"/>
          </a:xfrm>
          <a:custGeom>
            <a:avLst/>
            <a:gdLst/>
            <a:ahLst/>
            <a:rect l="l" t="t" r="r" b="b"/>
            <a:pathLst>
              <a:path w="1656079" h="1740535">
                <a:moveTo>
                  <a:pt x="760653" y="1530785"/>
                </a:moveTo>
                <a:lnTo>
                  <a:pt x="550214" y="1530785"/>
                </a:lnTo>
                <a:lnTo>
                  <a:pt x="704786" y="1731851"/>
                </a:lnTo>
                <a:lnTo>
                  <a:pt x="709028" y="1737287"/>
                </a:lnTo>
                <a:lnTo>
                  <a:pt x="715619" y="1740513"/>
                </a:lnTo>
                <a:lnTo>
                  <a:pt x="722528" y="1740513"/>
                </a:lnTo>
                <a:lnTo>
                  <a:pt x="794384" y="1655766"/>
                </a:lnTo>
                <a:lnTo>
                  <a:pt x="798588" y="1649962"/>
                </a:lnTo>
                <a:lnTo>
                  <a:pt x="799642" y="1642507"/>
                </a:lnTo>
                <a:lnTo>
                  <a:pt x="797344" y="1635814"/>
                </a:lnTo>
                <a:lnTo>
                  <a:pt x="760653" y="1530785"/>
                </a:lnTo>
                <a:close/>
                <a:moveTo>
                  <a:pt x="1479567" y="1010834"/>
                </a:moveTo>
                <a:lnTo>
                  <a:pt x="1043673" y="1010834"/>
                </a:lnTo>
                <a:lnTo>
                  <a:pt x="1520469" y="1671514"/>
                </a:lnTo>
                <a:lnTo>
                  <a:pt x="1527149" y="1674854"/>
                </a:lnTo>
                <a:lnTo>
                  <a:pt x="1535366" y="1674866"/>
                </a:lnTo>
                <a:lnTo>
                  <a:pt x="1536484" y="1674765"/>
                </a:lnTo>
                <a:lnTo>
                  <a:pt x="1624583" y="1564961"/>
                </a:lnTo>
                <a:lnTo>
                  <a:pt x="1629841" y="1551702"/>
                </a:lnTo>
                <a:lnTo>
                  <a:pt x="1553629" y="1333808"/>
                </a:lnTo>
                <a:lnTo>
                  <a:pt x="1649310" y="1200953"/>
                </a:lnTo>
                <a:lnTo>
                  <a:pt x="1655066" y="1188236"/>
                </a:lnTo>
                <a:lnTo>
                  <a:pt x="1655079" y="1187834"/>
                </a:lnTo>
                <a:lnTo>
                  <a:pt x="1502676" y="1187834"/>
                </a:lnTo>
                <a:lnTo>
                  <a:pt x="1453438" y="1047080"/>
                </a:lnTo>
                <a:lnTo>
                  <a:pt x="1479567" y="1010834"/>
                </a:lnTo>
                <a:close/>
                <a:moveTo>
                  <a:pt x="273215" y="1258560"/>
                </a:moveTo>
                <a:lnTo>
                  <a:pt x="266014" y="1258598"/>
                </a:lnTo>
                <a:lnTo>
                  <a:pt x="259270" y="1261837"/>
                </a:lnTo>
                <a:lnTo>
                  <a:pt x="196684" y="1348794"/>
                </a:lnTo>
                <a:lnTo>
                  <a:pt x="195440" y="1356046"/>
                </a:lnTo>
                <a:lnTo>
                  <a:pt x="197510" y="1362637"/>
                </a:lnTo>
                <a:lnTo>
                  <a:pt x="199745" y="1369330"/>
                </a:lnTo>
                <a:lnTo>
                  <a:pt x="204736" y="1374588"/>
                </a:lnTo>
                <a:lnTo>
                  <a:pt x="211289" y="1376721"/>
                </a:lnTo>
                <a:lnTo>
                  <a:pt x="451027" y="1459512"/>
                </a:lnTo>
                <a:lnTo>
                  <a:pt x="413067" y="1581153"/>
                </a:lnTo>
                <a:lnTo>
                  <a:pt x="412073" y="1587981"/>
                </a:lnTo>
                <a:lnTo>
                  <a:pt x="413210" y="1594621"/>
                </a:lnTo>
                <a:lnTo>
                  <a:pt x="416314" y="1600595"/>
                </a:lnTo>
                <a:lnTo>
                  <a:pt x="421220" y="1605423"/>
                </a:lnTo>
                <a:lnTo>
                  <a:pt x="426135" y="1608890"/>
                </a:lnTo>
                <a:lnTo>
                  <a:pt x="431965" y="1610096"/>
                </a:lnTo>
                <a:lnTo>
                  <a:pt x="440867" y="1608649"/>
                </a:lnTo>
                <a:lnTo>
                  <a:pt x="444080" y="1607417"/>
                </a:lnTo>
                <a:lnTo>
                  <a:pt x="550214" y="1530785"/>
                </a:lnTo>
                <a:lnTo>
                  <a:pt x="760653" y="1530785"/>
                </a:lnTo>
                <a:lnTo>
                  <a:pt x="706488" y="1375731"/>
                </a:lnTo>
                <a:lnTo>
                  <a:pt x="811368" y="1262231"/>
                </a:lnTo>
                <a:lnTo>
                  <a:pt x="548551" y="1262231"/>
                </a:lnTo>
                <a:lnTo>
                  <a:pt x="273215" y="1258560"/>
                </a:lnTo>
                <a:close/>
                <a:moveTo>
                  <a:pt x="88722" y="442522"/>
                </a:moveTo>
                <a:lnTo>
                  <a:pt x="81914" y="445900"/>
                </a:lnTo>
                <a:lnTo>
                  <a:pt x="1142" y="558181"/>
                </a:lnTo>
                <a:lnTo>
                  <a:pt x="0" y="565585"/>
                </a:lnTo>
                <a:lnTo>
                  <a:pt x="4457" y="578983"/>
                </a:lnTo>
                <a:lnTo>
                  <a:pt x="9728" y="584178"/>
                </a:lnTo>
                <a:lnTo>
                  <a:pt x="787577" y="826646"/>
                </a:lnTo>
                <a:lnTo>
                  <a:pt x="548551" y="1262231"/>
                </a:lnTo>
                <a:lnTo>
                  <a:pt x="811368" y="1262231"/>
                </a:lnTo>
                <a:lnTo>
                  <a:pt x="1043673" y="1010834"/>
                </a:lnTo>
                <a:lnTo>
                  <a:pt x="1479567" y="1010834"/>
                </a:lnTo>
                <a:lnTo>
                  <a:pt x="1534655" y="934418"/>
                </a:lnTo>
                <a:lnTo>
                  <a:pt x="1540363" y="921699"/>
                </a:lnTo>
                <a:lnTo>
                  <a:pt x="1540760" y="908209"/>
                </a:lnTo>
                <a:lnTo>
                  <a:pt x="1538122" y="901030"/>
                </a:lnTo>
                <a:lnTo>
                  <a:pt x="1402460" y="901030"/>
                </a:lnTo>
                <a:lnTo>
                  <a:pt x="1318272" y="660035"/>
                </a:lnTo>
                <a:lnTo>
                  <a:pt x="1465928" y="454981"/>
                </a:lnTo>
                <a:lnTo>
                  <a:pt x="1033233" y="454981"/>
                </a:lnTo>
                <a:lnTo>
                  <a:pt x="777989" y="451615"/>
                </a:lnTo>
                <a:lnTo>
                  <a:pt x="779406" y="449647"/>
                </a:lnTo>
                <a:lnTo>
                  <a:pt x="623315" y="449647"/>
                </a:lnTo>
                <a:lnTo>
                  <a:pt x="474141" y="447627"/>
                </a:lnTo>
                <a:lnTo>
                  <a:pt x="475613" y="445583"/>
                </a:lnTo>
                <a:lnTo>
                  <a:pt x="319455" y="445583"/>
                </a:lnTo>
                <a:lnTo>
                  <a:pt x="88722" y="442522"/>
                </a:lnTo>
                <a:close/>
                <a:moveTo>
                  <a:pt x="1569329" y="1112969"/>
                </a:moveTo>
                <a:lnTo>
                  <a:pt x="1556666" y="1117630"/>
                </a:lnTo>
                <a:lnTo>
                  <a:pt x="1546415" y="1127090"/>
                </a:lnTo>
                <a:lnTo>
                  <a:pt x="1502676" y="1187834"/>
                </a:lnTo>
                <a:lnTo>
                  <a:pt x="1655079" y="1187834"/>
                </a:lnTo>
                <a:lnTo>
                  <a:pt x="1655478" y="1174751"/>
                </a:lnTo>
                <a:lnTo>
                  <a:pt x="1650805" y="1162093"/>
                </a:lnTo>
                <a:lnTo>
                  <a:pt x="1641309" y="1151855"/>
                </a:lnTo>
                <a:lnTo>
                  <a:pt x="1595539" y="1119089"/>
                </a:lnTo>
                <a:lnTo>
                  <a:pt x="1582816" y="1113369"/>
                </a:lnTo>
                <a:lnTo>
                  <a:pt x="1569329" y="1112969"/>
                </a:lnTo>
                <a:close/>
                <a:moveTo>
                  <a:pt x="1454758" y="846329"/>
                </a:moveTo>
                <a:lnTo>
                  <a:pt x="1442092" y="850988"/>
                </a:lnTo>
                <a:lnTo>
                  <a:pt x="1431874" y="860441"/>
                </a:lnTo>
                <a:lnTo>
                  <a:pt x="1402460" y="901030"/>
                </a:lnTo>
                <a:lnTo>
                  <a:pt x="1538122" y="901030"/>
                </a:lnTo>
                <a:lnTo>
                  <a:pt x="1480985" y="852440"/>
                </a:lnTo>
                <a:lnTo>
                  <a:pt x="1454758" y="846329"/>
                </a:lnTo>
                <a:close/>
                <a:moveTo>
                  <a:pt x="1541245" y="0"/>
                </a:moveTo>
                <a:lnTo>
                  <a:pt x="1460031" y="18205"/>
                </a:lnTo>
                <a:lnTo>
                  <a:pt x="1412645" y="41563"/>
                </a:lnTo>
                <a:lnTo>
                  <a:pt x="1364103" y="71432"/>
                </a:lnTo>
                <a:lnTo>
                  <a:pt x="1316928" y="105567"/>
                </a:lnTo>
                <a:lnTo>
                  <a:pt x="1273646" y="141722"/>
                </a:lnTo>
                <a:lnTo>
                  <a:pt x="1236778" y="177653"/>
                </a:lnTo>
                <a:lnTo>
                  <a:pt x="1208849" y="211115"/>
                </a:lnTo>
                <a:lnTo>
                  <a:pt x="1033233" y="454981"/>
                </a:lnTo>
                <a:lnTo>
                  <a:pt x="1465928" y="454981"/>
                </a:lnTo>
                <a:lnTo>
                  <a:pt x="1493875" y="416169"/>
                </a:lnTo>
                <a:lnTo>
                  <a:pt x="1516674" y="379062"/>
                </a:lnTo>
                <a:lnTo>
                  <a:pt x="1538991" y="332698"/>
                </a:lnTo>
                <a:lnTo>
                  <a:pt x="1559496" y="280181"/>
                </a:lnTo>
                <a:lnTo>
                  <a:pt x="1576859" y="224614"/>
                </a:lnTo>
                <a:lnTo>
                  <a:pt x="1589751" y="169100"/>
                </a:lnTo>
                <a:lnTo>
                  <a:pt x="1596843" y="116743"/>
                </a:lnTo>
                <a:lnTo>
                  <a:pt x="1596805" y="70645"/>
                </a:lnTo>
                <a:lnTo>
                  <a:pt x="1588309" y="33911"/>
                </a:lnTo>
                <a:lnTo>
                  <a:pt x="1570024" y="9642"/>
                </a:lnTo>
                <a:lnTo>
                  <a:pt x="1541245" y="0"/>
                </a:lnTo>
                <a:close/>
                <a:moveTo>
                  <a:pt x="727308" y="322851"/>
                </a:moveTo>
                <a:lnTo>
                  <a:pt x="714643" y="327522"/>
                </a:lnTo>
                <a:lnTo>
                  <a:pt x="704392" y="337010"/>
                </a:lnTo>
                <a:lnTo>
                  <a:pt x="623315" y="449647"/>
                </a:lnTo>
                <a:lnTo>
                  <a:pt x="779406" y="449647"/>
                </a:lnTo>
                <a:lnTo>
                  <a:pt x="807250" y="410975"/>
                </a:lnTo>
                <a:lnTo>
                  <a:pt x="813000" y="398252"/>
                </a:lnTo>
                <a:lnTo>
                  <a:pt x="813411" y="384765"/>
                </a:lnTo>
                <a:lnTo>
                  <a:pt x="808737" y="372102"/>
                </a:lnTo>
                <a:lnTo>
                  <a:pt x="799236" y="361851"/>
                </a:lnTo>
                <a:lnTo>
                  <a:pt x="753529" y="329009"/>
                </a:lnTo>
                <a:lnTo>
                  <a:pt x="740799" y="323260"/>
                </a:lnTo>
                <a:lnTo>
                  <a:pt x="727308" y="322851"/>
                </a:lnTo>
                <a:close/>
                <a:moveTo>
                  <a:pt x="437983" y="298577"/>
                </a:moveTo>
                <a:lnTo>
                  <a:pt x="425319" y="303250"/>
                </a:lnTo>
                <a:lnTo>
                  <a:pt x="415074" y="312741"/>
                </a:lnTo>
                <a:lnTo>
                  <a:pt x="319455" y="445583"/>
                </a:lnTo>
                <a:lnTo>
                  <a:pt x="475613" y="445583"/>
                </a:lnTo>
                <a:lnTo>
                  <a:pt x="517931" y="386769"/>
                </a:lnTo>
                <a:lnTo>
                  <a:pt x="523682" y="374050"/>
                </a:lnTo>
                <a:lnTo>
                  <a:pt x="524094" y="360562"/>
                </a:lnTo>
                <a:lnTo>
                  <a:pt x="519424" y="347903"/>
                </a:lnTo>
                <a:lnTo>
                  <a:pt x="509930" y="337671"/>
                </a:lnTo>
                <a:lnTo>
                  <a:pt x="464197" y="304740"/>
                </a:lnTo>
                <a:lnTo>
                  <a:pt x="451473" y="298985"/>
                </a:lnTo>
                <a:lnTo>
                  <a:pt x="437983" y="298577"/>
                </a:lnTo>
                <a:close/>
              </a:path>
            </a:pathLst>
          </a:custGeom>
          <a:solidFill>
            <a:srgbClr val="ffffff">
              <a:alpha val="80000"/>
            </a:srgbClr>
          </a:solidFill>
          <a:ln>
            <a:noFill/>
          </a:ln>
        </p:spPr>
        <p:style>
          <a:lnRef idx="0"/>
          <a:fillRef idx="0"/>
          <a:effectRef idx="0"/>
          <a:fontRef idx="minor"/>
        </p:style>
      </p:sp>
      <p:sp>
        <p:nvSpPr>
          <p:cNvPr id="869" name="CustomShape 47"/>
          <p:cNvSpPr/>
          <p:nvPr/>
        </p:nvSpPr>
        <p:spPr>
          <a:xfrm>
            <a:off x="1934280" y="1572120"/>
            <a:ext cx="28440" cy="46440"/>
          </a:xfrm>
          <a:custGeom>
            <a:avLst/>
            <a:gdLst/>
            <a:ahLst/>
            <a:rect l="l" t="t" r="r" b="b"/>
            <a:pathLst>
              <a:path w="31750" h="63500">
                <a:moveTo>
                  <a:pt x="31330" y="0"/>
                </a:moveTo>
                <a:lnTo>
                  <a:pt x="24169" y="13521"/>
                </a:lnTo>
                <a:lnTo>
                  <a:pt x="18518" y="24590"/>
                </a:lnTo>
                <a:lnTo>
                  <a:pt x="11440" y="39112"/>
                </a:lnTo>
                <a:lnTo>
                  <a:pt x="0" y="62992"/>
                </a:lnTo>
              </a:path>
            </a:pathLst>
          </a:custGeom>
          <a:noFill/>
          <a:ln w="70560">
            <a:solidFill>
              <a:srgbClr val="ffffff"/>
            </a:solidFill>
            <a:round/>
          </a:ln>
        </p:spPr>
        <p:style>
          <a:lnRef idx="0"/>
          <a:fillRef idx="0"/>
          <a:effectRef idx="0"/>
          <a:fontRef idx="minor"/>
        </p:style>
      </p:sp>
      <p:sp>
        <p:nvSpPr>
          <p:cNvPr id="870" name="CustomShape 48"/>
          <p:cNvSpPr/>
          <p:nvPr/>
        </p:nvSpPr>
        <p:spPr>
          <a:xfrm>
            <a:off x="1626840" y="1723320"/>
            <a:ext cx="685440" cy="1833120"/>
          </a:xfrm>
          <a:custGeom>
            <a:avLst/>
            <a:gdLst/>
            <a:ahLst/>
            <a:rect l="l" t="t" r="r" b="b"/>
            <a:pathLst>
              <a:path w="754380" h="2493645">
                <a:moveTo>
                  <a:pt x="274101" y="0"/>
                </a:moveTo>
                <a:lnTo>
                  <a:pt x="253059" y="50704"/>
                </a:lnTo>
                <a:lnTo>
                  <a:pt x="231052" y="106004"/>
                </a:lnTo>
                <a:lnTo>
                  <a:pt x="208397" y="165609"/>
                </a:lnTo>
                <a:lnTo>
                  <a:pt x="185415" y="229230"/>
                </a:lnTo>
                <a:lnTo>
                  <a:pt x="162423" y="296578"/>
                </a:lnTo>
                <a:lnTo>
                  <a:pt x="139740" y="367363"/>
                </a:lnTo>
                <a:lnTo>
                  <a:pt x="128614" y="403953"/>
                </a:lnTo>
                <a:lnTo>
                  <a:pt x="117685" y="441295"/>
                </a:lnTo>
                <a:lnTo>
                  <a:pt x="106992" y="479351"/>
                </a:lnTo>
                <a:lnTo>
                  <a:pt x="96575" y="518085"/>
                </a:lnTo>
                <a:lnTo>
                  <a:pt x="86475" y="557462"/>
                </a:lnTo>
                <a:lnTo>
                  <a:pt x="76731" y="597445"/>
                </a:lnTo>
                <a:lnTo>
                  <a:pt x="67383" y="637997"/>
                </a:lnTo>
                <a:lnTo>
                  <a:pt x="58470" y="679083"/>
                </a:lnTo>
                <a:lnTo>
                  <a:pt x="50033" y="720667"/>
                </a:lnTo>
                <a:lnTo>
                  <a:pt x="42112" y="762712"/>
                </a:lnTo>
                <a:lnTo>
                  <a:pt x="34745" y="805181"/>
                </a:lnTo>
                <a:lnTo>
                  <a:pt x="27973" y="848040"/>
                </a:lnTo>
                <a:lnTo>
                  <a:pt x="21837" y="891252"/>
                </a:lnTo>
                <a:lnTo>
                  <a:pt x="16375" y="934780"/>
                </a:lnTo>
                <a:lnTo>
                  <a:pt x="11627" y="978588"/>
                </a:lnTo>
                <a:lnTo>
                  <a:pt x="7634" y="1022641"/>
                </a:lnTo>
                <a:lnTo>
                  <a:pt x="4434" y="1066901"/>
                </a:lnTo>
                <a:lnTo>
                  <a:pt x="2069" y="1111333"/>
                </a:lnTo>
                <a:lnTo>
                  <a:pt x="577" y="1155901"/>
                </a:lnTo>
                <a:lnTo>
                  <a:pt x="0" y="1200569"/>
                </a:lnTo>
                <a:lnTo>
                  <a:pt x="375" y="1245300"/>
                </a:lnTo>
                <a:lnTo>
                  <a:pt x="1744" y="1290057"/>
                </a:lnTo>
                <a:lnTo>
                  <a:pt x="4145" y="1334806"/>
                </a:lnTo>
                <a:lnTo>
                  <a:pt x="7620" y="1379509"/>
                </a:lnTo>
                <a:lnTo>
                  <a:pt x="12208" y="1424131"/>
                </a:lnTo>
                <a:lnTo>
                  <a:pt x="17948" y="1468635"/>
                </a:lnTo>
                <a:lnTo>
                  <a:pt x="24880" y="1512986"/>
                </a:lnTo>
                <a:lnTo>
                  <a:pt x="33044" y="1557146"/>
                </a:lnTo>
                <a:lnTo>
                  <a:pt x="42481" y="1601080"/>
                </a:lnTo>
                <a:lnTo>
                  <a:pt x="53229" y="1644752"/>
                </a:lnTo>
                <a:lnTo>
                  <a:pt x="65329" y="1688126"/>
                </a:lnTo>
                <a:lnTo>
                  <a:pt x="78821" y="1731164"/>
                </a:lnTo>
                <a:lnTo>
                  <a:pt x="93744" y="1773832"/>
                </a:lnTo>
                <a:lnTo>
                  <a:pt x="110138" y="1816092"/>
                </a:lnTo>
                <a:lnTo>
                  <a:pt x="128043" y="1857909"/>
                </a:lnTo>
                <a:lnTo>
                  <a:pt x="147499" y="1899247"/>
                </a:lnTo>
                <a:lnTo>
                  <a:pt x="168545" y="1940069"/>
                </a:lnTo>
                <a:lnTo>
                  <a:pt x="191222" y="1980339"/>
                </a:lnTo>
                <a:lnTo>
                  <a:pt x="215569" y="2020022"/>
                </a:lnTo>
                <a:lnTo>
                  <a:pt x="241626" y="2059080"/>
                </a:lnTo>
                <a:lnTo>
                  <a:pt x="269434" y="2097477"/>
                </a:lnTo>
                <a:lnTo>
                  <a:pt x="299031" y="2135178"/>
                </a:lnTo>
                <a:lnTo>
                  <a:pt x="330457" y="2172147"/>
                </a:lnTo>
                <a:lnTo>
                  <a:pt x="363753" y="2208346"/>
                </a:lnTo>
                <a:lnTo>
                  <a:pt x="398958" y="2243740"/>
                </a:lnTo>
                <a:lnTo>
                  <a:pt x="436112" y="2278293"/>
                </a:lnTo>
                <a:lnTo>
                  <a:pt x="475255" y="2311969"/>
                </a:lnTo>
                <a:lnTo>
                  <a:pt x="516427" y="2344730"/>
                </a:lnTo>
                <a:lnTo>
                  <a:pt x="559668" y="2376542"/>
                </a:lnTo>
                <a:lnTo>
                  <a:pt x="605016" y="2407368"/>
                </a:lnTo>
                <a:lnTo>
                  <a:pt x="652513" y="2437172"/>
                </a:lnTo>
                <a:lnTo>
                  <a:pt x="702198" y="2465918"/>
                </a:lnTo>
                <a:lnTo>
                  <a:pt x="754111" y="2493568"/>
                </a:lnTo>
              </a:path>
            </a:pathLst>
          </a:custGeom>
          <a:noFill/>
          <a:ln w="70560">
            <a:solidFill>
              <a:srgbClr val="ffffff"/>
            </a:solidFill>
            <a:prstDash val="lgDash"/>
            <a:round/>
          </a:ln>
        </p:spPr>
        <p:style>
          <a:lnRef idx="0"/>
          <a:fillRef idx="0"/>
          <a:effectRef idx="0"/>
          <a:fontRef idx="minor"/>
        </p:style>
      </p:sp>
      <p:sp>
        <p:nvSpPr>
          <p:cNvPr id="871" name="CustomShape 49"/>
          <p:cNvSpPr/>
          <p:nvPr/>
        </p:nvSpPr>
        <p:spPr>
          <a:xfrm>
            <a:off x="2376360" y="3581640"/>
            <a:ext cx="58680" cy="20520"/>
          </a:xfrm>
          <a:custGeom>
            <a:avLst/>
            <a:gdLst/>
            <a:ahLst/>
            <a:rect l="l" t="t" r="r" b="b"/>
            <a:pathLst>
              <a:path w="64769" h="28575">
                <a:moveTo>
                  <a:pt x="0" y="0"/>
                </a:moveTo>
                <a:lnTo>
                  <a:pt x="15864" y="7170"/>
                </a:lnTo>
                <a:lnTo>
                  <a:pt x="31910" y="14241"/>
                </a:lnTo>
                <a:lnTo>
                  <a:pt x="48139" y="21215"/>
                </a:lnTo>
                <a:lnTo>
                  <a:pt x="64554" y="28092"/>
                </a:lnTo>
              </a:path>
            </a:pathLst>
          </a:custGeom>
          <a:noFill/>
          <a:ln w="70560">
            <a:solidFill>
              <a:srgbClr val="ffffff"/>
            </a:solidFill>
            <a:round/>
          </a:ln>
        </p:spPr>
        <p:style>
          <a:lnRef idx="0"/>
          <a:fillRef idx="0"/>
          <a:effectRef idx="0"/>
          <a:fontRef idx="minor"/>
        </p:style>
      </p:sp>
      <p:sp>
        <p:nvSpPr>
          <p:cNvPr id="872" name="CustomShape 50"/>
          <p:cNvSpPr/>
          <p:nvPr/>
        </p:nvSpPr>
        <p:spPr>
          <a:xfrm>
            <a:off x="3491280" y="2941920"/>
            <a:ext cx="3053520" cy="406440"/>
          </a:xfrm>
          <a:prstGeom prst="rect">
            <a:avLst/>
          </a:prstGeom>
          <a:noFill/>
          <a:ln>
            <a:noFill/>
          </a:ln>
        </p:spPr>
        <p:style>
          <a:lnRef idx="0"/>
          <a:fillRef idx="0"/>
          <a:effectRef idx="0"/>
          <a:fontRef idx="minor"/>
        </p:style>
        <p:txBody>
          <a:bodyPr lIns="0" rIns="0" tIns="10080" bIns="0">
            <a:spAutoFit/>
          </a:bodyPr>
          <a:p>
            <a:pPr marL="10440">
              <a:lnSpc>
                <a:spcPct val="100000"/>
              </a:lnSpc>
              <a:spcBef>
                <a:spcPts val="79"/>
              </a:spcBef>
            </a:pPr>
            <a:r>
              <a:rPr b="1" lang="es-CR" sz="1300" spc="-35" strike="noStrike">
                <a:solidFill>
                  <a:srgbClr val="ffffff"/>
                </a:solidFill>
                <a:latin typeface="Century Gothic"/>
              </a:rPr>
              <a:t>Al</a:t>
            </a:r>
            <a:r>
              <a:rPr b="1" lang="es-CR" sz="1300" spc="-117" strike="noStrike">
                <a:solidFill>
                  <a:srgbClr val="ffffff"/>
                </a:solidFill>
                <a:latin typeface="Century Gothic"/>
              </a:rPr>
              <a:t> </a:t>
            </a:r>
            <a:r>
              <a:rPr b="1" lang="es-CR" sz="1300" spc="-52" strike="noStrike">
                <a:solidFill>
                  <a:srgbClr val="ffffff"/>
                </a:solidFill>
                <a:latin typeface="Century Gothic"/>
              </a:rPr>
              <a:t>regreso</a:t>
            </a:r>
            <a:r>
              <a:rPr b="1" lang="es-CR" sz="1300" spc="-114" strike="noStrike">
                <a:solidFill>
                  <a:srgbClr val="ffffff"/>
                </a:solidFill>
                <a:latin typeface="Century Gothic"/>
              </a:rPr>
              <a:t> </a:t>
            </a:r>
            <a:r>
              <a:rPr b="1" lang="es-CR" sz="1300" spc="-117" strike="noStrike">
                <a:solidFill>
                  <a:srgbClr val="ffffff"/>
                </a:solidFill>
                <a:latin typeface="Century Gothic"/>
              </a:rPr>
              <a:t>de</a:t>
            </a:r>
            <a:r>
              <a:rPr b="1" lang="es-CR" sz="1300" spc="-114" strike="noStrike">
                <a:solidFill>
                  <a:srgbClr val="ffffff"/>
                </a:solidFill>
                <a:latin typeface="Century Gothic"/>
              </a:rPr>
              <a:t> </a:t>
            </a:r>
            <a:r>
              <a:rPr b="1" lang="es-CR" sz="1300" spc="-12" strike="noStrike">
                <a:solidFill>
                  <a:srgbClr val="ffffff"/>
                </a:solidFill>
                <a:latin typeface="Century Gothic"/>
              </a:rPr>
              <a:t>su</a:t>
            </a:r>
            <a:r>
              <a:rPr b="1" lang="es-CR" sz="1300" spc="-114" strike="noStrike">
                <a:solidFill>
                  <a:srgbClr val="ffffff"/>
                </a:solidFill>
                <a:latin typeface="Century Gothic"/>
              </a:rPr>
              <a:t> </a:t>
            </a:r>
            <a:r>
              <a:rPr b="1" lang="es-CR" sz="1300" spc="-55" strike="noStrike">
                <a:solidFill>
                  <a:srgbClr val="ffffff"/>
                </a:solidFill>
                <a:latin typeface="Century Gothic"/>
              </a:rPr>
              <a:t>viaje</a:t>
            </a:r>
            <a:r>
              <a:rPr b="1" lang="es-CR" sz="1300" spc="-114" strike="noStrike">
                <a:solidFill>
                  <a:srgbClr val="ffffff"/>
                </a:solidFill>
                <a:latin typeface="Century Gothic"/>
              </a:rPr>
              <a:t> </a:t>
            </a:r>
            <a:r>
              <a:rPr b="1" lang="es-CR" sz="1300" spc="-46" strike="noStrike">
                <a:solidFill>
                  <a:srgbClr val="ffffff"/>
                </a:solidFill>
                <a:latin typeface="Century Gothic"/>
              </a:rPr>
              <a:t>internacional,  </a:t>
            </a:r>
            <a:r>
              <a:rPr b="1" lang="es-CR" sz="1300" spc="-69" strike="noStrike">
                <a:solidFill>
                  <a:srgbClr val="ffffff"/>
                </a:solidFill>
                <a:latin typeface="Century Gothic"/>
              </a:rPr>
              <a:t>la </a:t>
            </a:r>
            <a:r>
              <a:rPr b="1" lang="es-CR" sz="1300" spc="-63" strike="noStrike">
                <a:solidFill>
                  <a:srgbClr val="ffffff"/>
                </a:solidFill>
                <a:latin typeface="Century Gothic"/>
              </a:rPr>
              <a:t>persona</a:t>
            </a:r>
            <a:r>
              <a:rPr b="1" lang="es-CR" sz="1300" spc="-154" strike="noStrike">
                <a:solidFill>
                  <a:srgbClr val="ffffff"/>
                </a:solidFill>
                <a:latin typeface="Century Gothic"/>
              </a:rPr>
              <a:t> </a:t>
            </a:r>
            <a:r>
              <a:rPr b="1" lang="es-CR" sz="1300" spc="-89" strike="noStrike">
                <a:solidFill>
                  <a:srgbClr val="ffffff"/>
                </a:solidFill>
                <a:latin typeface="Century Gothic"/>
              </a:rPr>
              <a:t>deberá:</a:t>
            </a:r>
            <a:endParaRPr b="0" lang="es-CR" sz="1300" spc="-1" strike="noStrike">
              <a:latin typeface="Arial"/>
            </a:endParaRPr>
          </a:p>
        </p:txBody>
      </p:sp>
      <p:sp>
        <p:nvSpPr>
          <p:cNvPr id="873" name="CustomShape 51"/>
          <p:cNvSpPr/>
          <p:nvPr/>
        </p:nvSpPr>
        <p:spPr>
          <a:xfrm>
            <a:off x="1963080" y="3471120"/>
            <a:ext cx="1523520" cy="1232280"/>
          </a:xfrm>
          <a:prstGeom prst="rect">
            <a:avLst/>
          </a:prstGeom>
          <a:blipFill rotWithShape="0">
            <a:blip r:embed="rId4"/>
            <a:stretch>
              <a:fillRect/>
            </a:stretch>
          </a:blipFill>
          <a:ln>
            <a:noFill/>
          </a:ln>
        </p:spPr>
        <p:style>
          <a:lnRef idx="0"/>
          <a:fillRef idx="0"/>
          <a:effectRef idx="0"/>
          <a:fontRef idx="minor"/>
        </p:style>
      </p:sp>
      <p:sp>
        <p:nvSpPr>
          <p:cNvPr id="874" name="CustomShape 52"/>
          <p:cNvSpPr/>
          <p:nvPr/>
        </p:nvSpPr>
        <p:spPr>
          <a:xfrm>
            <a:off x="2302560" y="3695760"/>
            <a:ext cx="904320" cy="731160"/>
          </a:xfrm>
          <a:custGeom>
            <a:avLst/>
            <a:gdLst/>
            <a:ahLst/>
            <a:rect l="l" t="t" r="r" b="b"/>
            <a:pathLst>
              <a:path w="995045" h="995045">
                <a:moveTo>
                  <a:pt x="497331" y="0"/>
                </a:moveTo>
                <a:lnTo>
                  <a:pt x="449436" y="2276"/>
                </a:lnTo>
                <a:lnTo>
                  <a:pt x="402828" y="8967"/>
                </a:lnTo>
                <a:lnTo>
                  <a:pt x="357717" y="19864"/>
                </a:lnTo>
                <a:lnTo>
                  <a:pt x="314311" y="34758"/>
                </a:lnTo>
                <a:lnTo>
                  <a:pt x="272818" y="53441"/>
                </a:lnTo>
                <a:lnTo>
                  <a:pt x="233446" y="75706"/>
                </a:lnTo>
                <a:lnTo>
                  <a:pt x="196404" y="101343"/>
                </a:lnTo>
                <a:lnTo>
                  <a:pt x="161901" y="130143"/>
                </a:lnTo>
                <a:lnTo>
                  <a:pt x="130145" y="161900"/>
                </a:lnTo>
                <a:lnTo>
                  <a:pt x="101345" y="196404"/>
                </a:lnTo>
                <a:lnTo>
                  <a:pt x="75708" y="233447"/>
                </a:lnTo>
                <a:lnTo>
                  <a:pt x="53443" y="272821"/>
                </a:lnTo>
                <a:lnTo>
                  <a:pt x="34759" y="314317"/>
                </a:lnTo>
                <a:lnTo>
                  <a:pt x="19865" y="357727"/>
                </a:lnTo>
                <a:lnTo>
                  <a:pt x="8967" y="402842"/>
                </a:lnTo>
                <a:lnTo>
                  <a:pt x="2276" y="449455"/>
                </a:lnTo>
                <a:lnTo>
                  <a:pt x="0" y="497357"/>
                </a:lnTo>
                <a:lnTo>
                  <a:pt x="2276" y="545252"/>
                </a:lnTo>
                <a:lnTo>
                  <a:pt x="8967" y="591860"/>
                </a:lnTo>
                <a:lnTo>
                  <a:pt x="19865" y="636971"/>
                </a:lnTo>
                <a:lnTo>
                  <a:pt x="34759" y="680378"/>
                </a:lnTo>
                <a:lnTo>
                  <a:pt x="53443" y="721871"/>
                </a:lnTo>
                <a:lnTo>
                  <a:pt x="75708" y="761242"/>
                </a:lnTo>
                <a:lnTo>
                  <a:pt x="101345" y="798284"/>
                </a:lnTo>
                <a:lnTo>
                  <a:pt x="130145" y="832787"/>
                </a:lnTo>
                <a:lnTo>
                  <a:pt x="161901" y="864543"/>
                </a:lnTo>
                <a:lnTo>
                  <a:pt x="196404" y="893344"/>
                </a:lnTo>
                <a:lnTo>
                  <a:pt x="233446" y="918981"/>
                </a:lnTo>
                <a:lnTo>
                  <a:pt x="272818" y="941245"/>
                </a:lnTo>
                <a:lnTo>
                  <a:pt x="314311" y="959929"/>
                </a:lnTo>
                <a:lnTo>
                  <a:pt x="357717" y="974824"/>
                </a:lnTo>
                <a:lnTo>
                  <a:pt x="402828" y="985721"/>
                </a:lnTo>
                <a:lnTo>
                  <a:pt x="449436" y="992412"/>
                </a:lnTo>
                <a:lnTo>
                  <a:pt x="497331" y="994689"/>
                </a:lnTo>
                <a:lnTo>
                  <a:pt x="545227" y="992412"/>
                </a:lnTo>
                <a:lnTo>
                  <a:pt x="591835" y="985721"/>
                </a:lnTo>
                <a:lnTo>
                  <a:pt x="636946" y="974824"/>
                </a:lnTo>
                <a:lnTo>
                  <a:pt x="680352" y="959929"/>
                </a:lnTo>
                <a:lnTo>
                  <a:pt x="721845" y="941245"/>
                </a:lnTo>
                <a:lnTo>
                  <a:pt x="761217" y="918981"/>
                </a:lnTo>
                <a:lnTo>
                  <a:pt x="798259" y="893344"/>
                </a:lnTo>
                <a:lnTo>
                  <a:pt x="832762" y="864543"/>
                </a:lnTo>
                <a:lnTo>
                  <a:pt x="864518" y="832787"/>
                </a:lnTo>
                <a:lnTo>
                  <a:pt x="893318" y="798284"/>
                </a:lnTo>
                <a:lnTo>
                  <a:pt x="918955" y="761242"/>
                </a:lnTo>
                <a:lnTo>
                  <a:pt x="941220" y="721871"/>
                </a:lnTo>
                <a:lnTo>
                  <a:pt x="959904" y="680378"/>
                </a:lnTo>
                <a:lnTo>
                  <a:pt x="974798" y="636971"/>
                </a:lnTo>
                <a:lnTo>
                  <a:pt x="985696" y="591860"/>
                </a:lnTo>
                <a:lnTo>
                  <a:pt x="992387" y="545252"/>
                </a:lnTo>
                <a:lnTo>
                  <a:pt x="994663" y="497357"/>
                </a:lnTo>
                <a:lnTo>
                  <a:pt x="992387" y="449455"/>
                </a:lnTo>
                <a:lnTo>
                  <a:pt x="985696" y="402842"/>
                </a:lnTo>
                <a:lnTo>
                  <a:pt x="974798" y="357727"/>
                </a:lnTo>
                <a:lnTo>
                  <a:pt x="959904" y="314317"/>
                </a:lnTo>
                <a:lnTo>
                  <a:pt x="941220" y="272821"/>
                </a:lnTo>
                <a:lnTo>
                  <a:pt x="918955" y="233447"/>
                </a:lnTo>
                <a:lnTo>
                  <a:pt x="893318" y="196404"/>
                </a:lnTo>
                <a:lnTo>
                  <a:pt x="864518" y="161900"/>
                </a:lnTo>
                <a:lnTo>
                  <a:pt x="832762" y="130143"/>
                </a:lnTo>
                <a:lnTo>
                  <a:pt x="798259" y="101343"/>
                </a:lnTo>
                <a:lnTo>
                  <a:pt x="761217" y="75706"/>
                </a:lnTo>
                <a:lnTo>
                  <a:pt x="721845" y="53441"/>
                </a:lnTo>
                <a:lnTo>
                  <a:pt x="680352" y="34758"/>
                </a:lnTo>
                <a:lnTo>
                  <a:pt x="636946" y="19864"/>
                </a:lnTo>
                <a:lnTo>
                  <a:pt x="591835" y="8967"/>
                </a:lnTo>
                <a:lnTo>
                  <a:pt x="545227" y="2276"/>
                </a:lnTo>
                <a:lnTo>
                  <a:pt x="497331" y="0"/>
                </a:lnTo>
                <a:close/>
              </a:path>
            </a:pathLst>
          </a:custGeom>
          <a:solidFill>
            <a:srgbClr val="ffffff"/>
          </a:solidFill>
          <a:ln>
            <a:noFill/>
          </a:ln>
        </p:spPr>
        <p:style>
          <a:lnRef idx="0"/>
          <a:fillRef idx="0"/>
          <a:effectRef idx="0"/>
          <a:fontRef idx="minor"/>
        </p:style>
      </p:sp>
      <p:sp>
        <p:nvSpPr>
          <p:cNvPr id="875" name="CustomShape 53"/>
          <p:cNvSpPr/>
          <p:nvPr/>
        </p:nvSpPr>
        <p:spPr>
          <a:xfrm>
            <a:off x="3780720" y="3471120"/>
            <a:ext cx="1523520" cy="1232280"/>
          </a:xfrm>
          <a:prstGeom prst="rect">
            <a:avLst/>
          </a:prstGeom>
          <a:blipFill rotWithShape="0">
            <a:blip r:embed="rId5"/>
            <a:stretch>
              <a:fillRect/>
            </a:stretch>
          </a:blipFill>
          <a:ln>
            <a:noFill/>
          </a:ln>
        </p:spPr>
        <p:style>
          <a:lnRef idx="0"/>
          <a:fillRef idx="0"/>
          <a:effectRef idx="0"/>
          <a:fontRef idx="minor"/>
        </p:style>
      </p:sp>
      <p:sp>
        <p:nvSpPr>
          <p:cNvPr id="876" name="CustomShape 54"/>
          <p:cNvSpPr/>
          <p:nvPr/>
        </p:nvSpPr>
        <p:spPr>
          <a:xfrm>
            <a:off x="4120200" y="3695760"/>
            <a:ext cx="904320" cy="731160"/>
          </a:xfrm>
          <a:custGeom>
            <a:avLst/>
            <a:gdLst/>
            <a:ahLst/>
            <a:rect l="l" t="t" r="r" b="b"/>
            <a:pathLst>
              <a:path w="995045" h="995045">
                <a:moveTo>
                  <a:pt x="497331" y="0"/>
                </a:moveTo>
                <a:lnTo>
                  <a:pt x="449436" y="2276"/>
                </a:lnTo>
                <a:lnTo>
                  <a:pt x="402828" y="8967"/>
                </a:lnTo>
                <a:lnTo>
                  <a:pt x="357717" y="19864"/>
                </a:lnTo>
                <a:lnTo>
                  <a:pt x="314311" y="34758"/>
                </a:lnTo>
                <a:lnTo>
                  <a:pt x="272818" y="53441"/>
                </a:lnTo>
                <a:lnTo>
                  <a:pt x="233446" y="75706"/>
                </a:lnTo>
                <a:lnTo>
                  <a:pt x="196404" y="101343"/>
                </a:lnTo>
                <a:lnTo>
                  <a:pt x="161901" y="130143"/>
                </a:lnTo>
                <a:lnTo>
                  <a:pt x="130145" y="161900"/>
                </a:lnTo>
                <a:lnTo>
                  <a:pt x="101345" y="196404"/>
                </a:lnTo>
                <a:lnTo>
                  <a:pt x="75708" y="233447"/>
                </a:lnTo>
                <a:lnTo>
                  <a:pt x="53443" y="272821"/>
                </a:lnTo>
                <a:lnTo>
                  <a:pt x="34759" y="314317"/>
                </a:lnTo>
                <a:lnTo>
                  <a:pt x="19865" y="357727"/>
                </a:lnTo>
                <a:lnTo>
                  <a:pt x="8967" y="402842"/>
                </a:lnTo>
                <a:lnTo>
                  <a:pt x="2276" y="449455"/>
                </a:lnTo>
                <a:lnTo>
                  <a:pt x="0" y="497357"/>
                </a:lnTo>
                <a:lnTo>
                  <a:pt x="2276" y="545252"/>
                </a:lnTo>
                <a:lnTo>
                  <a:pt x="8967" y="591860"/>
                </a:lnTo>
                <a:lnTo>
                  <a:pt x="19865" y="636971"/>
                </a:lnTo>
                <a:lnTo>
                  <a:pt x="34759" y="680378"/>
                </a:lnTo>
                <a:lnTo>
                  <a:pt x="53443" y="721871"/>
                </a:lnTo>
                <a:lnTo>
                  <a:pt x="75708" y="761242"/>
                </a:lnTo>
                <a:lnTo>
                  <a:pt x="101345" y="798284"/>
                </a:lnTo>
                <a:lnTo>
                  <a:pt x="130145" y="832787"/>
                </a:lnTo>
                <a:lnTo>
                  <a:pt x="161901" y="864543"/>
                </a:lnTo>
                <a:lnTo>
                  <a:pt x="196404" y="893344"/>
                </a:lnTo>
                <a:lnTo>
                  <a:pt x="233446" y="918981"/>
                </a:lnTo>
                <a:lnTo>
                  <a:pt x="272818" y="941245"/>
                </a:lnTo>
                <a:lnTo>
                  <a:pt x="314311" y="959929"/>
                </a:lnTo>
                <a:lnTo>
                  <a:pt x="357717" y="974824"/>
                </a:lnTo>
                <a:lnTo>
                  <a:pt x="402828" y="985721"/>
                </a:lnTo>
                <a:lnTo>
                  <a:pt x="449436" y="992412"/>
                </a:lnTo>
                <a:lnTo>
                  <a:pt x="497331" y="994689"/>
                </a:lnTo>
                <a:lnTo>
                  <a:pt x="545227" y="992412"/>
                </a:lnTo>
                <a:lnTo>
                  <a:pt x="591835" y="985721"/>
                </a:lnTo>
                <a:lnTo>
                  <a:pt x="636946" y="974824"/>
                </a:lnTo>
                <a:lnTo>
                  <a:pt x="680352" y="959929"/>
                </a:lnTo>
                <a:lnTo>
                  <a:pt x="721845" y="941245"/>
                </a:lnTo>
                <a:lnTo>
                  <a:pt x="761217" y="918981"/>
                </a:lnTo>
                <a:lnTo>
                  <a:pt x="798259" y="893344"/>
                </a:lnTo>
                <a:lnTo>
                  <a:pt x="832762" y="864543"/>
                </a:lnTo>
                <a:lnTo>
                  <a:pt x="864518" y="832787"/>
                </a:lnTo>
                <a:lnTo>
                  <a:pt x="893318" y="798284"/>
                </a:lnTo>
                <a:lnTo>
                  <a:pt x="918955" y="761242"/>
                </a:lnTo>
                <a:lnTo>
                  <a:pt x="941220" y="721871"/>
                </a:lnTo>
                <a:lnTo>
                  <a:pt x="959904" y="680378"/>
                </a:lnTo>
                <a:lnTo>
                  <a:pt x="974798" y="636971"/>
                </a:lnTo>
                <a:lnTo>
                  <a:pt x="985696" y="591860"/>
                </a:lnTo>
                <a:lnTo>
                  <a:pt x="992387" y="545252"/>
                </a:lnTo>
                <a:lnTo>
                  <a:pt x="994663" y="497357"/>
                </a:lnTo>
                <a:lnTo>
                  <a:pt x="992387" y="449455"/>
                </a:lnTo>
                <a:lnTo>
                  <a:pt x="985696" y="402842"/>
                </a:lnTo>
                <a:lnTo>
                  <a:pt x="974798" y="357727"/>
                </a:lnTo>
                <a:lnTo>
                  <a:pt x="959904" y="314317"/>
                </a:lnTo>
                <a:lnTo>
                  <a:pt x="941220" y="272821"/>
                </a:lnTo>
                <a:lnTo>
                  <a:pt x="918955" y="233447"/>
                </a:lnTo>
                <a:lnTo>
                  <a:pt x="893318" y="196404"/>
                </a:lnTo>
                <a:lnTo>
                  <a:pt x="864518" y="161900"/>
                </a:lnTo>
                <a:lnTo>
                  <a:pt x="832762" y="130143"/>
                </a:lnTo>
                <a:lnTo>
                  <a:pt x="798259" y="101343"/>
                </a:lnTo>
                <a:lnTo>
                  <a:pt x="761217" y="75706"/>
                </a:lnTo>
                <a:lnTo>
                  <a:pt x="721845" y="53441"/>
                </a:lnTo>
                <a:lnTo>
                  <a:pt x="680352" y="34758"/>
                </a:lnTo>
                <a:lnTo>
                  <a:pt x="636946" y="19864"/>
                </a:lnTo>
                <a:lnTo>
                  <a:pt x="591835" y="8967"/>
                </a:lnTo>
                <a:lnTo>
                  <a:pt x="545227" y="2276"/>
                </a:lnTo>
                <a:lnTo>
                  <a:pt x="497331" y="0"/>
                </a:lnTo>
                <a:close/>
              </a:path>
            </a:pathLst>
          </a:custGeom>
          <a:solidFill>
            <a:srgbClr val="ffffff"/>
          </a:solidFill>
          <a:ln>
            <a:noFill/>
          </a:ln>
        </p:spPr>
        <p:style>
          <a:lnRef idx="0"/>
          <a:fillRef idx="0"/>
          <a:effectRef idx="0"/>
          <a:fontRef idx="minor"/>
        </p:style>
      </p:sp>
      <p:sp>
        <p:nvSpPr>
          <p:cNvPr id="877" name="CustomShape 55"/>
          <p:cNvSpPr/>
          <p:nvPr/>
        </p:nvSpPr>
        <p:spPr>
          <a:xfrm>
            <a:off x="5598000" y="3471120"/>
            <a:ext cx="1523520" cy="1232280"/>
          </a:xfrm>
          <a:prstGeom prst="rect">
            <a:avLst/>
          </a:prstGeom>
          <a:blipFill rotWithShape="0">
            <a:blip r:embed="rId6"/>
            <a:stretch>
              <a:fillRect/>
            </a:stretch>
          </a:blipFill>
          <a:ln>
            <a:noFill/>
          </a:ln>
        </p:spPr>
        <p:style>
          <a:lnRef idx="0"/>
          <a:fillRef idx="0"/>
          <a:effectRef idx="0"/>
          <a:fontRef idx="minor"/>
        </p:style>
      </p:sp>
      <p:sp>
        <p:nvSpPr>
          <p:cNvPr id="878" name="CustomShape 56"/>
          <p:cNvSpPr/>
          <p:nvPr/>
        </p:nvSpPr>
        <p:spPr>
          <a:xfrm>
            <a:off x="5937840" y="3695760"/>
            <a:ext cx="904320" cy="731160"/>
          </a:xfrm>
          <a:custGeom>
            <a:avLst/>
            <a:gdLst/>
            <a:ahLst/>
            <a:rect l="l" t="t" r="r" b="b"/>
            <a:pathLst>
              <a:path w="995045" h="995045">
                <a:moveTo>
                  <a:pt x="497331" y="0"/>
                </a:moveTo>
                <a:lnTo>
                  <a:pt x="449436" y="2276"/>
                </a:lnTo>
                <a:lnTo>
                  <a:pt x="402828" y="8967"/>
                </a:lnTo>
                <a:lnTo>
                  <a:pt x="357717" y="19864"/>
                </a:lnTo>
                <a:lnTo>
                  <a:pt x="314311" y="34758"/>
                </a:lnTo>
                <a:lnTo>
                  <a:pt x="272818" y="53441"/>
                </a:lnTo>
                <a:lnTo>
                  <a:pt x="233446" y="75706"/>
                </a:lnTo>
                <a:lnTo>
                  <a:pt x="196404" y="101343"/>
                </a:lnTo>
                <a:lnTo>
                  <a:pt x="161901" y="130143"/>
                </a:lnTo>
                <a:lnTo>
                  <a:pt x="130145" y="161900"/>
                </a:lnTo>
                <a:lnTo>
                  <a:pt x="101345" y="196404"/>
                </a:lnTo>
                <a:lnTo>
                  <a:pt x="75708" y="233447"/>
                </a:lnTo>
                <a:lnTo>
                  <a:pt x="53443" y="272821"/>
                </a:lnTo>
                <a:lnTo>
                  <a:pt x="34759" y="314317"/>
                </a:lnTo>
                <a:lnTo>
                  <a:pt x="19865" y="357727"/>
                </a:lnTo>
                <a:lnTo>
                  <a:pt x="8967" y="402842"/>
                </a:lnTo>
                <a:lnTo>
                  <a:pt x="2276" y="449455"/>
                </a:lnTo>
                <a:lnTo>
                  <a:pt x="0" y="497357"/>
                </a:lnTo>
                <a:lnTo>
                  <a:pt x="2276" y="545252"/>
                </a:lnTo>
                <a:lnTo>
                  <a:pt x="8967" y="591860"/>
                </a:lnTo>
                <a:lnTo>
                  <a:pt x="19865" y="636971"/>
                </a:lnTo>
                <a:lnTo>
                  <a:pt x="34759" y="680378"/>
                </a:lnTo>
                <a:lnTo>
                  <a:pt x="53443" y="721871"/>
                </a:lnTo>
                <a:lnTo>
                  <a:pt x="75708" y="761242"/>
                </a:lnTo>
                <a:lnTo>
                  <a:pt x="101345" y="798284"/>
                </a:lnTo>
                <a:lnTo>
                  <a:pt x="130145" y="832787"/>
                </a:lnTo>
                <a:lnTo>
                  <a:pt x="161901" y="864543"/>
                </a:lnTo>
                <a:lnTo>
                  <a:pt x="196404" y="893344"/>
                </a:lnTo>
                <a:lnTo>
                  <a:pt x="233446" y="918981"/>
                </a:lnTo>
                <a:lnTo>
                  <a:pt x="272818" y="941245"/>
                </a:lnTo>
                <a:lnTo>
                  <a:pt x="314311" y="959929"/>
                </a:lnTo>
                <a:lnTo>
                  <a:pt x="357717" y="974824"/>
                </a:lnTo>
                <a:lnTo>
                  <a:pt x="402828" y="985721"/>
                </a:lnTo>
                <a:lnTo>
                  <a:pt x="449436" y="992412"/>
                </a:lnTo>
                <a:lnTo>
                  <a:pt x="497331" y="994689"/>
                </a:lnTo>
                <a:lnTo>
                  <a:pt x="545227" y="992412"/>
                </a:lnTo>
                <a:lnTo>
                  <a:pt x="591835" y="985721"/>
                </a:lnTo>
                <a:lnTo>
                  <a:pt x="636946" y="974824"/>
                </a:lnTo>
                <a:lnTo>
                  <a:pt x="680352" y="959929"/>
                </a:lnTo>
                <a:lnTo>
                  <a:pt x="721845" y="941245"/>
                </a:lnTo>
                <a:lnTo>
                  <a:pt x="761217" y="918981"/>
                </a:lnTo>
                <a:lnTo>
                  <a:pt x="798259" y="893344"/>
                </a:lnTo>
                <a:lnTo>
                  <a:pt x="832762" y="864543"/>
                </a:lnTo>
                <a:lnTo>
                  <a:pt x="864518" y="832787"/>
                </a:lnTo>
                <a:lnTo>
                  <a:pt x="893318" y="798284"/>
                </a:lnTo>
                <a:lnTo>
                  <a:pt x="918955" y="761242"/>
                </a:lnTo>
                <a:lnTo>
                  <a:pt x="941220" y="721871"/>
                </a:lnTo>
                <a:lnTo>
                  <a:pt x="959904" y="680378"/>
                </a:lnTo>
                <a:lnTo>
                  <a:pt x="974798" y="636971"/>
                </a:lnTo>
                <a:lnTo>
                  <a:pt x="985696" y="591860"/>
                </a:lnTo>
                <a:lnTo>
                  <a:pt x="992387" y="545252"/>
                </a:lnTo>
                <a:lnTo>
                  <a:pt x="994663" y="497357"/>
                </a:lnTo>
                <a:lnTo>
                  <a:pt x="992387" y="449455"/>
                </a:lnTo>
                <a:lnTo>
                  <a:pt x="985696" y="402842"/>
                </a:lnTo>
                <a:lnTo>
                  <a:pt x="974798" y="357727"/>
                </a:lnTo>
                <a:lnTo>
                  <a:pt x="959904" y="314317"/>
                </a:lnTo>
                <a:lnTo>
                  <a:pt x="941220" y="272821"/>
                </a:lnTo>
                <a:lnTo>
                  <a:pt x="918955" y="233447"/>
                </a:lnTo>
                <a:lnTo>
                  <a:pt x="893318" y="196404"/>
                </a:lnTo>
                <a:lnTo>
                  <a:pt x="864518" y="161900"/>
                </a:lnTo>
                <a:lnTo>
                  <a:pt x="832762" y="130143"/>
                </a:lnTo>
                <a:lnTo>
                  <a:pt x="798259" y="101343"/>
                </a:lnTo>
                <a:lnTo>
                  <a:pt x="761217" y="75706"/>
                </a:lnTo>
                <a:lnTo>
                  <a:pt x="721845" y="53441"/>
                </a:lnTo>
                <a:lnTo>
                  <a:pt x="680352" y="34758"/>
                </a:lnTo>
                <a:lnTo>
                  <a:pt x="636946" y="19864"/>
                </a:lnTo>
                <a:lnTo>
                  <a:pt x="591835" y="8967"/>
                </a:lnTo>
                <a:lnTo>
                  <a:pt x="545227" y="2276"/>
                </a:lnTo>
                <a:lnTo>
                  <a:pt x="497331" y="0"/>
                </a:lnTo>
                <a:close/>
              </a:path>
            </a:pathLst>
          </a:custGeom>
          <a:solidFill>
            <a:srgbClr val="ffffff"/>
          </a:solidFill>
          <a:ln>
            <a:noFill/>
          </a:ln>
        </p:spPr>
        <p:style>
          <a:lnRef idx="0"/>
          <a:fillRef idx="0"/>
          <a:effectRef idx="0"/>
          <a:fontRef idx="minor"/>
        </p:style>
      </p:sp>
      <p:sp>
        <p:nvSpPr>
          <p:cNvPr id="879" name="CustomShape 57"/>
          <p:cNvSpPr/>
          <p:nvPr/>
        </p:nvSpPr>
        <p:spPr>
          <a:xfrm>
            <a:off x="7415640" y="3471120"/>
            <a:ext cx="1523520" cy="1232280"/>
          </a:xfrm>
          <a:prstGeom prst="rect">
            <a:avLst/>
          </a:prstGeom>
          <a:blipFill rotWithShape="0">
            <a:blip r:embed="rId7"/>
            <a:stretch>
              <a:fillRect/>
            </a:stretch>
          </a:blipFill>
          <a:ln>
            <a:noFill/>
          </a:ln>
        </p:spPr>
        <p:style>
          <a:lnRef idx="0"/>
          <a:fillRef idx="0"/>
          <a:effectRef idx="0"/>
          <a:fontRef idx="minor"/>
        </p:style>
      </p:sp>
      <p:sp>
        <p:nvSpPr>
          <p:cNvPr id="880" name="CustomShape 58"/>
          <p:cNvSpPr/>
          <p:nvPr/>
        </p:nvSpPr>
        <p:spPr>
          <a:xfrm>
            <a:off x="7755120" y="3695760"/>
            <a:ext cx="904320" cy="731160"/>
          </a:xfrm>
          <a:custGeom>
            <a:avLst/>
            <a:gdLst/>
            <a:ahLst/>
            <a:rect l="l" t="t" r="r" b="b"/>
            <a:pathLst>
              <a:path w="995045" h="995045">
                <a:moveTo>
                  <a:pt x="497331" y="0"/>
                </a:moveTo>
                <a:lnTo>
                  <a:pt x="449436" y="2276"/>
                </a:lnTo>
                <a:lnTo>
                  <a:pt x="402828" y="8967"/>
                </a:lnTo>
                <a:lnTo>
                  <a:pt x="357717" y="19864"/>
                </a:lnTo>
                <a:lnTo>
                  <a:pt x="314311" y="34758"/>
                </a:lnTo>
                <a:lnTo>
                  <a:pt x="272818" y="53441"/>
                </a:lnTo>
                <a:lnTo>
                  <a:pt x="233446" y="75706"/>
                </a:lnTo>
                <a:lnTo>
                  <a:pt x="196404" y="101343"/>
                </a:lnTo>
                <a:lnTo>
                  <a:pt x="161901" y="130143"/>
                </a:lnTo>
                <a:lnTo>
                  <a:pt x="130145" y="161900"/>
                </a:lnTo>
                <a:lnTo>
                  <a:pt x="101345" y="196404"/>
                </a:lnTo>
                <a:lnTo>
                  <a:pt x="75708" y="233447"/>
                </a:lnTo>
                <a:lnTo>
                  <a:pt x="53443" y="272821"/>
                </a:lnTo>
                <a:lnTo>
                  <a:pt x="34759" y="314317"/>
                </a:lnTo>
                <a:lnTo>
                  <a:pt x="19865" y="357727"/>
                </a:lnTo>
                <a:lnTo>
                  <a:pt x="8967" y="402842"/>
                </a:lnTo>
                <a:lnTo>
                  <a:pt x="2276" y="449455"/>
                </a:lnTo>
                <a:lnTo>
                  <a:pt x="0" y="497357"/>
                </a:lnTo>
                <a:lnTo>
                  <a:pt x="2276" y="545252"/>
                </a:lnTo>
                <a:lnTo>
                  <a:pt x="8967" y="591860"/>
                </a:lnTo>
                <a:lnTo>
                  <a:pt x="19865" y="636971"/>
                </a:lnTo>
                <a:lnTo>
                  <a:pt x="34759" y="680378"/>
                </a:lnTo>
                <a:lnTo>
                  <a:pt x="53443" y="721871"/>
                </a:lnTo>
                <a:lnTo>
                  <a:pt x="75708" y="761242"/>
                </a:lnTo>
                <a:lnTo>
                  <a:pt x="101345" y="798284"/>
                </a:lnTo>
                <a:lnTo>
                  <a:pt x="130145" y="832787"/>
                </a:lnTo>
                <a:lnTo>
                  <a:pt x="161901" y="864543"/>
                </a:lnTo>
                <a:lnTo>
                  <a:pt x="196404" y="893344"/>
                </a:lnTo>
                <a:lnTo>
                  <a:pt x="233446" y="918981"/>
                </a:lnTo>
                <a:lnTo>
                  <a:pt x="272818" y="941245"/>
                </a:lnTo>
                <a:lnTo>
                  <a:pt x="314311" y="959929"/>
                </a:lnTo>
                <a:lnTo>
                  <a:pt x="357717" y="974824"/>
                </a:lnTo>
                <a:lnTo>
                  <a:pt x="402828" y="985721"/>
                </a:lnTo>
                <a:lnTo>
                  <a:pt x="449436" y="992412"/>
                </a:lnTo>
                <a:lnTo>
                  <a:pt x="497331" y="994689"/>
                </a:lnTo>
                <a:lnTo>
                  <a:pt x="545227" y="992412"/>
                </a:lnTo>
                <a:lnTo>
                  <a:pt x="591835" y="985721"/>
                </a:lnTo>
                <a:lnTo>
                  <a:pt x="636946" y="974824"/>
                </a:lnTo>
                <a:lnTo>
                  <a:pt x="680352" y="959929"/>
                </a:lnTo>
                <a:lnTo>
                  <a:pt x="721845" y="941245"/>
                </a:lnTo>
                <a:lnTo>
                  <a:pt x="761217" y="918981"/>
                </a:lnTo>
                <a:lnTo>
                  <a:pt x="798259" y="893344"/>
                </a:lnTo>
                <a:lnTo>
                  <a:pt x="832762" y="864543"/>
                </a:lnTo>
                <a:lnTo>
                  <a:pt x="864518" y="832787"/>
                </a:lnTo>
                <a:lnTo>
                  <a:pt x="893318" y="798284"/>
                </a:lnTo>
                <a:lnTo>
                  <a:pt x="918955" y="761242"/>
                </a:lnTo>
                <a:lnTo>
                  <a:pt x="941220" y="721871"/>
                </a:lnTo>
                <a:lnTo>
                  <a:pt x="959904" y="680378"/>
                </a:lnTo>
                <a:lnTo>
                  <a:pt x="974798" y="636971"/>
                </a:lnTo>
                <a:lnTo>
                  <a:pt x="985696" y="591860"/>
                </a:lnTo>
                <a:lnTo>
                  <a:pt x="992387" y="545252"/>
                </a:lnTo>
                <a:lnTo>
                  <a:pt x="994663" y="497357"/>
                </a:lnTo>
                <a:lnTo>
                  <a:pt x="992387" y="449455"/>
                </a:lnTo>
                <a:lnTo>
                  <a:pt x="985696" y="402842"/>
                </a:lnTo>
                <a:lnTo>
                  <a:pt x="974798" y="357727"/>
                </a:lnTo>
                <a:lnTo>
                  <a:pt x="959904" y="314317"/>
                </a:lnTo>
                <a:lnTo>
                  <a:pt x="941220" y="272821"/>
                </a:lnTo>
                <a:lnTo>
                  <a:pt x="918955" y="233447"/>
                </a:lnTo>
                <a:lnTo>
                  <a:pt x="893318" y="196404"/>
                </a:lnTo>
                <a:lnTo>
                  <a:pt x="864518" y="161900"/>
                </a:lnTo>
                <a:lnTo>
                  <a:pt x="832762" y="130143"/>
                </a:lnTo>
                <a:lnTo>
                  <a:pt x="798259" y="101343"/>
                </a:lnTo>
                <a:lnTo>
                  <a:pt x="761217" y="75706"/>
                </a:lnTo>
                <a:lnTo>
                  <a:pt x="721845" y="53441"/>
                </a:lnTo>
                <a:lnTo>
                  <a:pt x="680352" y="34758"/>
                </a:lnTo>
                <a:lnTo>
                  <a:pt x="636946" y="19864"/>
                </a:lnTo>
                <a:lnTo>
                  <a:pt x="591835" y="8967"/>
                </a:lnTo>
                <a:lnTo>
                  <a:pt x="545227" y="2276"/>
                </a:lnTo>
                <a:lnTo>
                  <a:pt x="497331" y="0"/>
                </a:lnTo>
                <a:close/>
              </a:path>
            </a:pathLst>
          </a:custGeom>
          <a:solidFill>
            <a:srgbClr val="ffffff"/>
          </a:solidFill>
          <a:ln>
            <a:noFill/>
          </a:ln>
        </p:spPr>
        <p:style>
          <a:lnRef idx="0"/>
          <a:fillRef idx="0"/>
          <a:effectRef idx="0"/>
          <a:fontRef idx="minor"/>
        </p:style>
      </p:sp>
      <p:sp>
        <p:nvSpPr>
          <p:cNvPr id="881" name="CustomShape 59"/>
          <p:cNvSpPr/>
          <p:nvPr/>
        </p:nvSpPr>
        <p:spPr>
          <a:xfrm>
            <a:off x="1981080" y="4495680"/>
            <a:ext cx="1454400" cy="285120"/>
          </a:xfrm>
          <a:prstGeom prst="rect">
            <a:avLst/>
          </a:prstGeom>
          <a:noFill/>
          <a:ln>
            <a:noFill/>
          </a:ln>
        </p:spPr>
        <p:style>
          <a:lnRef idx="0"/>
          <a:fillRef idx="0"/>
          <a:effectRef idx="0"/>
          <a:fontRef idx="minor"/>
        </p:style>
        <p:txBody>
          <a:bodyPr lIns="0" rIns="0" tIns="10440" bIns="0">
            <a:spAutoFit/>
          </a:bodyPr>
          <a:p>
            <a:pPr marL="336960" indent="-326520">
              <a:lnSpc>
                <a:spcPct val="100000"/>
              </a:lnSpc>
              <a:spcBef>
                <a:spcPts val="82"/>
              </a:spcBef>
              <a:tabLst>
                <a:tab algn="l" pos="0"/>
              </a:tabLst>
            </a:pPr>
            <a:r>
              <a:rPr b="1" lang="es-CR" sz="900" spc="9" strike="noStrike">
                <a:solidFill>
                  <a:srgbClr val="6d6e71"/>
                </a:solidFill>
                <a:latin typeface="Calibri"/>
              </a:rPr>
              <a:t>Monitorizar su temperatura  diariamente.</a:t>
            </a:r>
            <a:endParaRPr b="0" lang="es-CR" sz="900" spc="-1" strike="noStrike">
              <a:latin typeface="Arial"/>
            </a:endParaRPr>
          </a:p>
        </p:txBody>
      </p:sp>
      <p:sp>
        <p:nvSpPr>
          <p:cNvPr id="882" name="CustomShape 60"/>
          <p:cNvSpPr/>
          <p:nvPr/>
        </p:nvSpPr>
        <p:spPr>
          <a:xfrm>
            <a:off x="3795840" y="4495680"/>
            <a:ext cx="1564200" cy="559440"/>
          </a:xfrm>
          <a:prstGeom prst="rect">
            <a:avLst/>
          </a:prstGeom>
          <a:noFill/>
          <a:ln>
            <a:noFill/>
          </a:ln>
        </p:spPr>
        <p:style>
          <a:lnRef idx="0"/>
          <a:fillRef idx="0"/>
          <a:effectRef idx="0"/>
          <a:fontRef idx="minor"/>
        </p:style>
        <p:txBody>
          <a:bodyPr lIns="0" rIns="0" tIns="10440" bIns="0">
            <a:spAutoFit/>
          </a:bodyPr>
          <a:p>
            <a:pPr marL="10440" algn="ctr">
              <a:lnSpc>
                <a:spcPct val="100000"/>
              </a:lnSpc>
              <a:spcBef>
                <a:spcPts val="82"/>
              </a:spcBef>
              <a:tabLst>
                <a:tab algn="l" pos="0"/>
              </a:tabLst>
            </a:pPr>
            <a:r>
              <a:rPr b="1" lang="es-CR" sz="900" spc="9" strike="noStrike">
                <a:solidFill>
                  <a:srgbClr val="6d6e71"/>
                </a:solidFill>
                <a:latin typeface="Calibri"/>
              </a:rPr>
              <a:t>Seguir las recomendaciones de  aislamiento domiciliar indicadas  por el Ministerio de Salud</a:t>
            </a:r>
            <a:r>
              <a:rPr b="0" lang="es-CR" sz="800" spc="1" strike="noStrike">
                <a:solidFill>
                  <a:srgbClr val="6d6e71"/>
                </a:solidFill>
                <a:latin typeface="Calibri"/>
              </a:rPr>
              <a:t>.</a:t>
            </a:r>
            <a:endParaRPr b="0" lang="es-CR" sz="800" spc="-1" strike="noStrike">
              <a:latin typeface="Arial"/>
            </a:endParaRPr>
          </a:p>
        </p:txBody>
      </p:sp>
      <p:sp>
        <p:nvSpPr>
          <p:cNvPr id="883" name="CustomShape 61"/>
          <p:cNvSpPr/>
          <p:nvPr/>
        </p:nvSpPr>
        <p:spPr>
          <a:xfrm>
            <a:off x="5650560" y="4495680"/>
            <a:ext cx="1478160" cy="422280"/>
          </a:xfrm>
          <a:prstGeom prst="rect">
            <a:avLst/>
          </a:prstGeom>
          <a:noFill/>
          <a:ln>
            <a:noFill/>
          </a:ln>
        </p:spPr>
        <p:style>
          <a:lnRef idx="0"/>
          <a:fillRef idx="0"/>
          <a:effectRef idx="0"/>
          <a:fontRef idx="minor"/>
        </p:style>
        <p:txBody>
          <a:bodyPr lIns="0" rIns="0" tIns="10440" bIns="0">
            <a:spAutoFit/>
          </a:bodyPr>
          <a:p>
            <a:pPr marL="10080" algn="ctr">
              <a:lnSpc>
                <a:spcPct val="100000"/>
              </a:lnSpc>
              <a:spcBef>
                <a:spcPts val="82"/>
              </a:spcBef>
            </a:pPr>
            <a:r>
              <a:rPr b="1" lang="es-CR" sz="900" spc="9" strike="noStrike">
                <a:solidFill>
                  <a:srgbClr val="6d6e71"/>
                </a:solidFill>
                <a:latin typeface="Calibri"/>
              </a:rPr>
              <a:t>Mantenerse al tanto de  cualquier síntoma relacionado  con COVID-19.</a:t>
            </a:r>
            <a:endParaRPr b="0" lang="es-CR" sz="900" spc="-1" strike="noStrike">
              <a:latin typeface="Arial"/>
            </a:endParaRPr>
          </a:p>
        </p:txBody>
      </p:sp>
      <p:sp>
        <p:nvSpPr>
          <p:cNvPr id="884" name="CustomShape 62"/>
          <p:cNvSpPr/>
          <p:nvPr/>
        </p:nvSpPr>
        <p:spPr>
          <a:xfrm>
            <a:off x="7527960" y="4495680"/>
            <a:ext cx="1358640" cy="285120"/>
          </a:xfrm>
          <a:prstGeom prst="rect">
            <a:avLst/>
          </a:prstGeom>
          <a:noFill/>
          <a:ln>
            <a:noFill/>
          </a:ln>
        </p:spPr>
        <p:style>
          <a:lnRef idx="0"/>
          <a:fillRef idx="0"/>
          <a:effectRef idx="0"/>
          <a:fontRef idx="minor"/>
        </p:style>
        <p:txBody>
          <a:bodyPr lIns="0" rIns="0" tIns="10440" bIns="0">
            <a:spAutoFit/>
          </a:bodyPr>
          <a:p>
            <a:pPr marL="10080" indent="-26640" algn="ctr">
              <a:lnSpc>
                <a:spcPct val="100000"/>
              </a:lnSpc>
              <a:spcBef>
                <a:spcPts val="82"/>
              </a:spcBef>
              <a:tabLst>
                <a:tab algn="l" pos="0"/>
              </a:tabLst>
            </a:pPr>
            <a:r>
              <a:rPr b="1" lang="es-CR" sz="900" spc="9" strike="noStrike">
                <a:solidFill>
                  <a:srgbClr val="6d6e71"/>
                </a:solidFill>
                <a:latin typeface="Calibri"/>
              </a:rPr>
              <a:t>Si presentara algún síntoma  debe comunicarse al 1322.</a:t>
            </a:r>
            <a:endParaRPr b="0" lang="es-CR" sz="900" spc="-1" strike="noStrike">
              <a:latin typeface="Arial"/>
            </a:endParaRPr>
          </a:p>
        </p:txBody>
      </p:sp>
      <p:sp>
        <p:nvSpPr>
          <p:cNvPr id="885" name="CustomShape 63"/>
          <p:cNvSpPr/>
          <p:nvPr/>
        </p:nvSpPr>
        <p:spPr>
          <a:xfrm>
            <a:off x="791640" y="4016880"/>
            <a:ext cx="84960" cy="150480"/>
          </a:xfrm>
          <a:prstGeom prst="rect">
            <a:avLst/>
          </a:prstGeom>
          <a:blipFill rotWithShape="0">
            <a:blip r:embed="rId8"/>
            <a:stretch>
              <a:fillRect/>
            </a:stretch>
          </a:blipFill>
          <a:ln>
            <a:noFill/>
          </a:ln>
        </p:spPr>
        <p:style>
          <a:lnRef idx="0"/>
          <a:fillRef idx="0"/>
          <a:effectRef idx="0"/>
          <a:fontRef idx="minor"/>
        </p:style>
      </p:sp>
      <p:sp>
        <p:nvSpPr>
          <p:cNvPr id="886" name="CustomShape 64"/>
          <p:cNvSpPr/>
          <p:nvPr/>
        </p:nvSpPr>
        <p:spPr>
          <a:xfrm>
            <a:off x="2599920" y="3768120"/>
            <a:ext cx="309600" cy="563760"/>
          </a:xfrm>
          <a:custGeom>
            <a:avLst/>
            <a:gdLst/>
            <a:ahLst/>
            <a:rect l="l" t="t" r="r" b="b"/>
            <a:pathLst>
              <a:path w="340994" h="767079">
                <a:moveTo>
                  <a:pt x="170472" y="0"/>
                </a:moveTo>
                <a:lnTo>
                  <a:pt x="126851" y="8826"/>
                </a:lnTo>
                <a:lnTo>
                  <a:pt x="91189" y="32885"/>
                </a:lnTo>
                <a:lnTo>
                  <a:pt x="67123" y="68542"/>
                </a:lnTo>
                <a:lnTo>
                  <a:pt x="58293" y="112166"/>
                </a:lnTo>
                <a:lnTo>
                  <a:pt x="58293" y="468121"/>
                </a:lnTo>
                <a:lnTo>
                  <a:pt x="33486" y="494827"/>
                </a:lnTo>
                <a:lnTo>
                  <a:pt x="15192" y="525710"/>
                </a:lnTo>
                <a:lnTo>
                  <a:pt x="3875" y="559840"/>
                </a:lnTo>
                <a:lnTo>
                  <a:pt x="0" y="596290"/>
                </a:lnTo>
                <a:lnTo>
                  <a:pt x="6100" y="641558"/>
                </a:lnTo>
                <a:lnTo>
                  <a:pt x="23309" y="682267"/>
                </a:lnTo>
                <a:lnTo>
                  <a:pt x="49988" y="716778"/>
                </a:lnTo>
                <a:lnTo>
                  <a:pt x="84501" y="743456"/>
                </a:lnTo>
                <a:lnTo>
                  <a:pt x="125208" y="760663"/>
                </a:lnTo>
                <a:lnTo>
                  <a:pt x="170472" y="766762"/>
                </a:lnTo>
                <a:lnTo>
                  <a:pt x="215740" y="760663"/>
                </a:lnTo>
                <a:lnTo>
                  <a:pt x="256448" y="743456"/>
                </a:lnTo>
                <a:lnTo>
                  <a:pt x="290960" y="716778"/>
                </a:lnTo>
                <a:lnTo>
                  <a:pt x="291885" y="715581"/>
                </a:lnTo>
                <a:lnTo>
                  <a:pt x="170472" y="715581"/>
                </a:lnTo>
                <a:lnTo>
                  <a:pt x="124072" y="706189"/>
                </a:lnTo>
                <a:lnTo>
                  <a:pt x="86145" y="680594"/>
                </a:lnTo>
                <a:lnTo>
                  <a:pt x="60556" y="642667"/>
                </a:lnTo>
                <a:lnTo>
                  <a:pt x="51168" y="596277"/>
                </a:lnTo>
                <a:lnTo>
                  <a:pt x="54378" y="568601"/>
                </a:lnTo>
                <a:lnTo>
                  <a:pt x="63731" y="542901"/>
                </a:lnTo>
                <a:lnTo>
                  <a:pt x="78814" y="520012"/>
                </a:lnTo>
                <a:lnTo>
                  <a:pt x="99212" y="500773"/>
                </a:lnTo>
                <a:lnTo>
                  <a:pt x="109444" y="493128"/>
                </a:lnTo>
                <a:lnTo>
                  <a:pt x="109461" y="112166"/>
                </a:lnTo>
                <a:lnTo>
                  <a:pt x="114263" y="88442"/>
                </a:lnTo>
                <a:lnTo>
                  <a:pt x="127350" y="69051"/>
                </a:lnTo>
                <a:lnTo>
                  <a:pt x="146746" y="55968"/>
                </a:lnTo>
                <a:lnTo>
                  <a:pt x="170472" y="51168"/>
                </a:lnTo>
                <a:lnTo>
                  <a:pt x="262089" y="51168"/>
                </a:lnTo>
                <a:lnTo>
                  <a:pt x="249753" y="32885"/>
                </a:lnTo>
                <a:lnTo>
                  <a:pt x="214096" y="8826"/>
                </a:lnTo>
                <a:lnTo>
                  <a:pt x="170472" y="0"/>
                </a:lnTo>
                <a:close/>
                <a:moveTo>
                  <a:pt x="262089" y="51168"/>
                </a:moveTo>
                <a:lnTo>
                  <a:pt x="170472" y="51168"/>
                </a:lnTo>
                <a:lnTo>
                  <a:pt x="191620" y="54955"/>
                </a:lnTo>
                <a:lnTo>
                  <a:pt x="209550" y="65403"/>
                </a:lnTo>
                <a:lnTo>
                  <a:pt x="222907" y="81145"/>
                </a:lnTo>
                <a:lnTo>
                  <a:pt x="230339" y="100812"/>
                </a:lnTo>
                <a:lnTo>
                  <a:pt x="185343" y="100812"/>
                </a:lnTo>
                <a:lnTo>
                  <a:pt x="185343" y="139179"/>
                </a:lnTo>
                <a:lnTo>
                  <a:pt x="231482" y="139179"/>
                </a:lnTo>
                <a:lnTo>
                  <a:pt x="231482" y="167017"/>
                </a:lnTo>
                <a:lnTo>
                  <a:pt x="185343" y="167017"/>
                </a:lnTo>
                <a:lnTo>
                  <a:pt x="185343" y="205384"/>
                </a:lnTo>
                <a:lnTo>
                  <a:pt x="231482" y="205384"/>
                </a:lnTo>
                <a:lnTo>
                  <a:pt x="231482" y="233197"/>
                </a:lnTo>
                <a:lnTo>
                  <a:pt x="185343" y="233197"/>
                </a:lnTo>
                <a:lnTo>
                  <a:pt x="185343" y="271564"/>
                </a:lnTo>
                <a:lnTo>
                  <a:pt x="231482" y="271564"/>
                </a:lnTo>
                <a:lnTo>
                  <a:pt x="231482" y="493128"/>
                </a:lnTo>
                <a:lnTo>
                  <a:pt x="241744" y="500799"/>
                </a:lnTo>
                <a:lnTo>
                  <a:pt x="262136" y="520034"/>
                </a:lnTo>
                <a:lnTo>
                  <a:pt x="277220" y="542915"/>
                </a:lnTo>
                <a:lnTo>
                  <a:pt x="286576" y="568611"/>
                </a:lnTo>
                <a:lnTo>
                  <a:pt x="289788" y="596290"/>
                </a:lnTo>
                <a:lnTo>
                  <a:pt x="280394" y="642677"/>
                </a:lnTo>
                <a:lnTo>
                  <a:pt x="254795" y="680600"/>
                </a:lnTo>
                <a:lnTo>
                  <a:pt x="216863" y="706191"/>
                </a:lnTo>
                <a:lnTo>
                  <a:pt x="170472" y="715581"/>
                </a:lnTo>
                <a:lnTo>
                  <a:pt x="291885" y="715581"/>
                </a:lnTo>
                <a:lnTo>
                  <a:pt x="317637" y="682267"/>
                </a:lnTo>
                <a:lnTo>
                  <a:pt x="334844" y="641558"/>
                </a:lnTo>
                <a:lnTo>
                  <a:pt x="340942" y="596277"/>
                </a:lnTo>
                <a:lnTo>
                  <a:pt x="337068" y="559831"/>
                </a:lnTo>
                <a:lnTo>
                  <a:pt x="325750" y="525695"/>
                </a:lnTo>
                <a:lnTo>
                  <a:pt x="307452" y="494815"/>
                </a:lnTo>
                <a:lnTo>
                  <a:pt x="282638" y="468121"/>
                </a:lnTo>
                <a:lnTo>
                  <a:pt x="282638" y="112166"/>
                </a:lnTo>
                <a:lnTo>
                  <a:pt x="273811" y="68542"/>
                </a:lnTo>
                <a:lnTo>
                  <a:pt x="262089" y="51168"/>
                </a:lnTo>
                <a:close/>
              </a:path>
            </a:pathLst>
          </a:custGeom>
          <a:solidFill>
            <a:srgbClr val="939598"/>
          </a:solidFill>
          <a:ln>
            <a:noFill/>
          </a:ln>
        </p:spPr>
        <p:style>
          <a:lnRef idx="0"/>
          <a:fillRef idx="0"/>
          <a:effectRef idx="0"/>
          <a:fontRef idx="minor"/>
        </p:style>
      </p:sp>
      <p:sp>
        <p:nvSpPr>
          <p:cNvPr id="887" name="CustomShape 65"/>
          <p:cNvSpPr/>
          <p:nvPr/>
        </p:nvSpPr>
        <p:spPr>
          <a:xfrm>
            <a:off x="2677680" y="4000680"/>
            <a:ext cx="154440" cy="268200"/>
          </a:xfrm>
          <a:custGeom>
            <a:avLst/>
            <a:gdLst/>
            <a:ahLst/>
            <a:rect l="l" t="t" r="r" b="b"/>
            <a:pathLst>
              <a:path w="170180" h="365125">
                <a:moveTo>
                  <a:pt x="111264" y="0"/>
                </a:moveTo>
                <a:lnTo>
                  <a:pt x="58318" y="0"/>
                </a:lnTo>
                <a:lnTo>
                  <a:pt x="58318" y="199682"/>
                </a:lnTo>
                <a:lnTo>
                  <a:pt x="34943" y="211683"/>
                </a:lnTo>
                <a:lnTo>
                  <a:pt x="16481" y="230039"/>
                </a:lnTo>
                <a:lnTo>
                  <a:pt x="4358" y="253337"/>
                </a:lnTo>
                <a:lnTo>
                  <a:pt x="0" y="280162"/>
                </a:lnTo>
                <a:lnTo>
                  <a:pt x="6677" y="313135"/>
                </a:lnTo>
                <a:lnTo>
                  <a:pt x="24870" y="340083"/>
                </a:lnTo>
                <a:lnTo>
                  <a:pt x="51829" y="358264"/>
                </a:lnTo>
                <a:lnTo>
                  <a:pt x="84797" y="364934"/>
                </a:lnTo>
                <a:lnTo>
                  <a:pt x="117773" y="358262"/>
                </a:lnTo>
                <a:lnTo>
                  <a:pt x="144722" y="340079"/>
                </a:lnTo>
                <a:lnTo>
                  <a:pt x="162901" y="313129"/>
                </a:lnTo>
                <a:lnTo>
                  <a:pt x="169570" y="280162"/>
                </a:lnTo>
                <a:lnTo>
                  <a:pt x="165205" y="253337"/>
                </a:lnTo>
                <a:lnTo>
                  <a:pt x="153081" y="230039"/>
                </a:lnTo>
                <a:lnTo>
                  <a:pt x="134624" y="211683"/>
                </a:lnTo>
                <a:lnTo>
                  <a:pt x="111264" y="199682"/>
                </a:lnTo>
                <a:lnTo>
                  <a:pt x="111264" y="0"/>
                </a:lnTo>
                <a:close/>
              </a:path>
            </a:pathLst>
          </a:custGeom>
          <a:solidFill>
            <a:srgbClr val="939598"/>
          </a:solidFill>
          <a:ln>
            <a:noFill/>
          </a:ln>
        </p:spPr>
        <p:style>
          <a:lnRef idx="0"/>
          <a:fillRef idx="0"/>
          <a:effectRef idx="0"/>
          <a:fontRef idx="minor"/>
        </p:style>
      </p:sp>
      <p:sp>
        <p:nvSpPr>
          <p:cNvPr id="888" name="CustomShape 66"/>
          <p:cNvSpPr/>
          <p:nvPr/>
        </p:nvSpPr>
        <p:spPr>
          <a:xfrm>
            <a:off x="4280040" y="3820320"/>
            <a:ext cx="595440" cy="435600"/>
          </a:xfrm>
          <a:custGeom>
            <a:avLst/>
            <a:gdLst/>
            <a:ahLst/>
            <a:rect l="l" t="t" r="r" b="b"/>
            <a:pathLst>
              <a:path w="655320" h="593089">
                <a:moveTo>
                  <a:pt x="111902" y="359244"/>
                </a:moveTo>
                <a:lnTo>
                  <a:pt x="80533" y="359244"/>
                </a:lnTo>
                <a:lnTo>
                  <a:pt x="80533" y="593051"/>
                </a:lnTo>
                <a:lnTo>
                  <a:pt x="565229" y="590194"/>
                </a:lnTo>
                <a:lnTo>
                  <a:pt x="565229" y="561682"/>
                </a:lnTo>
                <a:lnTo>
                  <a:pt x="111902" y="561682"/>
                </a:lnTo>
                <a:lnTo>
                  <a:pt x="111902" y="359244"/>
                </a:lnTo>
                <a:close/>
                <a:moveTo>
                  <a:pt x="461594" y="114058"/>
                </a:moveTo>
                <a:lnTo>
                  <a:pt x="328590" y="114058"/>
                </a:lnTo>
                <a:lnTo>
                  <a:pt x="533885" y="319328"/>
                </a:lnTo>
                <a:lnTo>
                  <a:pt x="533885" y="561682"/>
                </a:lnTo>
                <a:lnTo>
                  <a:pt x="565229" y="561682"/>
                </a:lnTo>
                <a:lnTo>
                  <a:pt x="565229" y="347840"/>
                </a:lnTo>
                <a:lnTo>
                  <a:pt x="650651" y="347840"/>
                </a:lnTo>
                <a:lnTo>
                  <a:pt x="651839" y="345832"/>
                </a:lnTo>
                <a:lnTo>
                  <a:pt x="655046" y="328237"/>
                </a:lnTo>
                <a:lnTo>
                  <a:pt x="651839" y="311176"/>
                </a:lnTo>
                <a:lnTo>
                  <a:pt x="642216" y="296519"/>
                </a:lnTo>
                <a:lnTo>
                  <a:pt x="461594" y="114058"/>
                </a:lnTo>
                <a:close/>
                <a:moveTo>
                  <a:pt x="342839" y="2844"/>
                </a:moveTo>
                <a:lnTo>
                  <a:pt x="311483" y="2844"/>
                </a:lnTo>
                <a:lnTo>
                  <a:pt x="300078" y="8547"/>
                </a:lnTo>
                <a:lnTo>
                  <a:pt x="14963" y="296519"/>
                </a:lnTo>
                <a:lnTo>
                  <a:pt x="3740" y="311176"/>
                </a:lnTo>
                <a:lnTo>
                  <a:pt x="0" y="328237"/>
                </a:lnTo>
                <a:lnTo>
                  <a:pt x="3740" y="345832"/>
                </a:lnTo>
                <a:lnTo>
                  <a:pt x="14963" y="362089"/>
                </a:lnTo>
                <a:lnTo>
                  <a:pt x="29615" y="371719"/>
                </a:lnTo>
                <a:lnTo>
                  <a:pt x="46677" y="374929"/>
                </a:lnTo>
                <a:lnTo>
                  <a:pt x="64275" y="371719"/>
                </a:lnTo>
                <a:lnTo>
                  <a:pt x="80533" y="362089"/>
                </a:lnTo>
                <a:lnTo>
                  <a:pt x="80533" y="359244"/>
                </a:lnTo>
                <a:lnTo>
                  <a:pt x="111902" y="359244"/>
                </a:lnTo>
                <a:lnTo>
                  <a:pt x="111902" y="327888"/>
                </a:lnTo>
                <a:lnTo>
                  <a:pt x="328590" y="114058"/>
                </a:lnTo>
                <a:lnTo>
                  <a:pt x="461594" y="114058"/>
                </a:lnTo>
                <a:lnTo>
                  <a:pt x="362804" y="14262"/>
                </a:lnTo>
                <a:lnTo>
                  <a:pt x="359959" y="14262"/>
                </a:lnTo>
                <a:lnTo>
                  <a:pt x="357101" y="8547"/>
                </a:lnTo>
                <a:lnTo>
                  <a:pt x="351399" y="5715"/>
                </a:lnTo>
                <a:lnTo>
                  <a:pt x="342839" y="2844"/>
                </a:lnTo>
                <a:close/>
                <a:moveTo>
                  <a:pt x="650651" y="347840"/>
                </a:moveTo>
                <a:lnTo>
                  <a:pt x="565229" y="347840"/>
                </a:lnTo>
                <a:lnTo>
                  <a:pt x="576633" y="362089"/>
                </a:lnTo>
                <a:lnTo>
                  <a:pt x="591297" y="371719"/>
                </a:lnTo>
                <a:lnTo>
                  <a:pt x="608363" y="374929"/>
                </a:lnTo>
                <a:lnTo>
                  <a:pt x="625959" y="371719"/>
                </a:lnTo>
                <a:lnTo>
                  <a:pt x="642216" y="362089"/>
                </a:lnTo>
                <a:lnTo>
                  <a:pt x="650651" y="347840"/>
                </a:lnTo>
                <a:close/>
                <a:moveTo>
                  <a:pt x="334292" y="0"/>
                </a:moveTo>
                <a:lnTo>
                  <a:pt x="320030" y="0"/>
                </a:lnTo>
                <a:lnTo>
                  <a:pt x="320030" y="2844"/>
                </a:lnTo>
                <a:lnTo>
                  <a:pt x="334292" y="2844"/>
                </a:lnTo>
                <a:lnTo>
                  <a:pt x="334292" y="0"/>
                </a:lnTo>
                <a:close/>
              </a:path>
            </a:pathLst>
          </a:custGeom>
          <a:solidFill>
            <a:srgbClr val="939598"/>
          </a:solidFill>
          <a:ln>
            <a:noFill/>
          </a:ln>
        </p:spPr>
        <p:style>
          <a:lnRef idx="0"/>
          <a:fillRef idx="0"/>
          <a:effectRef idx="0"/>
          <a:fontRef idx="minor"/>
        </p:style>
      </p:sp>
      <p:sp>
        <p:nvSpPr>
          <p:cNvPr id="889" name="CustomShape 67"/>
          <p:cNvSpPr/>
          <p:nvPr/>
        </p:nvSpPr>
        <p:spPr>
          <a:xfrm>
            <a:off x="6143040" y="3866760"/>
            <a:ext cx="366840" cy="386640"/>
          </a:xfrm>
          <a:custGeom>
            <a:avLst/>
            <a:gdLst/>
            <a:ahLst/>
            <a:rect l="l" t="t" r="r" b="b"/>
            <a:pathLst>
              <a:path w="403859" h="526414">
                <a:moveTo>
                  <a:pt x="185000" y="0"/>
                </a:moveTo>
                <a:lnTo>
                  <a:pt x="177228" y="0"/>
                </a:lnTo>
                <a:lnTo>
                  <a:pt x="130097" y="6333"/>
                </a:lnTo>
                <a:lnTo>
                  <a:pt x="87752" y="24206"/>
                </a:lnTo>
                <a:lnTo>
                  <a:pt x="51885" y="51927"/>
                </a:lnTo>
                <a:lnTo>
                  <a:pt x="24182" y="87803"/>
                </a:lnTo>
                <a:lnTo>
                  <a:pt x="6326" y="130142"/>
                </a:lnTo>
                <a:lnTo>
                  <a:pt x="0" y="177253"/>
                </a:lnTo>
                <a:lnTo>
                  <a:pt x="1705" y="204844"/>
                </a:lnTo>
                <a:lnTo>
                  <a:pt x="6931" y="230627"/>
                </a:lnTo>
                <a:lnTo>
                  <a:pt x="15837" y="256497"/>
                </a:lnTo>
                <a:lnTo>
                  <a:pt x="28587" y="284353"/>
                </a:lnTo>
                <a:lnTo>
                  <a:pt x="36677" y="300304"/>
                </a:lnTo>
                <a:lnTo>
                  <a:pt x="41948" y="310946"/>
                </a:lnTo>
                <a:lnTo>
                  <a:pt x="53949" y="354533"/>
                </a:lnTo>
                <a:lnTo>
                  <a:pt x="52981" y="370602"/>
                </a:lnTo>
                <a:lnTo>
                  <a:pt x="39750" y="418871"/>
                </a:lnTo>
                <a:lnTo>
                  <a:pt x="25704" y="446201"/>
                </a:lnTo>
                <a:lnTo>
                  <a:pt x="23217" y="452864"/>
                </a:lnTo>
                <a:lnTo>
                  <a:pt x="23907" y="459625"/>
                </a:lnTo>
                <a:lnTo>
                  <a:pt x="27426" y="465443"/>
                </a:lnTo>
                <a:lnTo>
                  <a:pt x="33426" y="469277"/>
                </a:lnTo>
                <a:lnTo>
                  <a:pt x="195719" y="526072"/>
                </a:lnTo>
                <a:lnTo>
                  <a:pt x="204571" y="521690"/>
                </a:lnTo>
                <a:lnTo>
                  <a:pt x="207314" y="513549"/>
                </a:lnTo>
                <a:lnTo>
                  <a:pt x="234607" y="431596"/>
                </a:lnTo>
                <a:lnTo>
                  <a:pt x="285153" y="431596"/>
                </a:lnTo>
                <a:lnTo>
                  <a:pt x="339658" y="409027"/>
                </a:lnTo>
                <a:lnTo>
                  <a:pt x="362206" y="354533"/>
                </a:lnTo>
                <a:lnTo>
                  <a:pt x="362216" y="316001"/>
                </a:lnTo>
                <a:lnTo>
                  <a:pt x="377672" y="316001"/>
                </a:lnTo>
                <a:lnTo>
                  <a:pt x="390614" y="313001"/>
                </a:lnTo>
                <a:lnTo>
                  <a:pt x="399638" y="305047"/>
                </a:lnTo>
                <a:lnTo>
                  <a:pt x="403674" y="293712"/>
                </a:lnTo>
                <a:lnTo>
                  <a:pt x="401650" y="280568"/>
                </a:lnTo>
                <a:lnTo>
                  <a:pt x="362216" y="182003"/>
                </a:lnTo>
                <a:lnTo>
                  <a:pt x="362216" y="177253"/>
                </a:lnTo>
                <a:lnTo>
                  <a:pt x="355876" y="130125"/>
                </a:lnTo>
                <a:lnTo>
                  <a:pt x="337996" y="87780"/>
                </a:lnTo>
                <a:lnTo>
                  <a:pt x="310274" y="51908"/>
                </a:lnTo>
                <a:lnTo>
                  <a:pt x="274403" y="24195"/>
                </a:lnTo>
                <a:lnTo>
                  <a:pt x="232074" y="6330"/>
                </a:lnTo>
                <a:lnTo>
                  <a:pt x="185000" y="0"/>
                </a:lnTo>
                <a:close/>
              </a:path>
            </a:pathLst>
          </a:custGeom>
          <a:solidFill>
            <a:srgbClr val="a7a9ac"/>
          </a:solidFill>
          <a:ln>
            <a:noFill/>
          </a:ln>
        </p:spPr>
        <p:style>
          <a:lnRef idx="0"/>
          <a:fillRef idx="0"/>
          <a:effectRef idx="0"/>
          <a:fontRef idx="minor"/>
        </p:style>
      </p:sp>
      <p:sp>
        <p:nvSpPr>
          <p:cNvPr id="890" name="CustomShape 68"/>
          <p:cNvSpPr/>
          <p:nvPr/>
        </p:nvSpPr>
        <p:spPr>
          <a:xfrm>
            <a:off x="6531840" y="4124880"/>
            <a:ext cx="22320" cy="18000"/>
          </a:xfrm>
          <a:custGeom>
            <a:avLst/>
            <a:gdLst/>
            <a:ahLst/>
            <a:rect l="l" t="t" r="r" b="b"/>
            <a:pathLst>
              <a:path w="24765" h="24764">
                <a:moveTo>
                  <a:pt x="18999" y="0"/>
                </a:moveTo>
                <a:lnTo>
                  <a:pt x="5486" y="0"/>
                </a:lnTo>
                <a:lnTo>
                  <a:pt x="0" y="5473"/>
                </a:lnTo>
                <a:lnTo>
                  <a:pt x="0" y="18986"/>
                </a:lnTo>
                <a:lnTo>
                  <a:pt x="5486" y="24485"/>
                </a:lnTo>
                <a:lnTo>
                  <a:pt x="18999" y="24485"/>
                </a:lnTo>
                <a:lnTo>
                  <a:pt x="24485" y="18986"/>
                </a:lnTo>
                <a:lnTo>
                  <a:pt x="24485" y="5473"/>
                </a:lnTo>
                <a:lnTo>
                  <a:pt x="18999" y="0"/>
                </a:lnTo>
                <a:close/>
              </a:path>
            </a:pathLst>
          </a:custGeom>
          <a:solidFill>
            <a:srgbClr val="a7a9ac"/>
          </a:solidFill>
          <a:ln>
            <a:noFill/>
          </a:ln>
        </p:spPr>
        <p:style>
          <a:lnRef idx="0"/>
          <a:fillRef idx="0"/>
          <a:effectRef idx="0"/>
          <a:fontRef idx="minor"/>
        </p:style>
      </p:sp>
      <p:sp>
        <p:nvSpPr>
          <p:cNvPr id="891" name="CustomShape 69"/>
          <p:cNvSpPr/>
          <p:nvPr/>
        </p:nvSpPr>
        <p:spPr>
          <a:xfrm>
            <a:off x="6559560" y="4176360"/>
            <a:ext cx="22320" cy="18000"/>
          </a:xfrm>
          <a:custGeom>
            <a:avLst/>
            <a:gdLst/>
            <a:ahLst/>
            <a:rect l="l" t="t" r="r" b="b"/>
            <a:pathLst>
              <a:path w="24765" h="24764">
                <a:moveTo>
                  <a:pt x="19011" y="0"/>
                </a:moveTo>
                <a:lnTo>
                  <a:pt x="5499" y="0"/>
                </a:lnTo>
                <a:lnTo>
                  <a:pt x="0" y="5486"/>
                </a:lnTo>
                <a:lnTo>
                  <a:pt x="0" y="18999"/>
                </a:lnTo>
                <a:lnTo>
                  <a:pt x="5499" y="24498"/>
                </a:lnTo>
                <a:lnTo>
                  <a:pt x="19011" y="24498"/>
                </a:lnTo>
                <a:lnTo>
                  <a:pt x="24485" y="18999"/>
                </a:lnTo>
                <a:lnTo>
                  <a:pt x="24485" y="5486"/>
                </a:lnTo>
                <a:lnTo>
                  <a:pt x="19011" y="0"/>
                </a:lnTo>
                <a:close/>
              </a:path>
            </a:pathLst>
          </a:custGeom>
          <a:solidFill>
            <a:srgbClr val="a7a9ac"/>
          </a:solidFill>
          <a:ln>
            <a:noFill/>
          </a:ln>
        </p:spPr>
        <p:style>
          <a:lnRef idx="0"/>
          <a:fillRef idx="0"/>
          <a:effectRef idx="0"/>
          <a:fontRef idx="minor"/>
        </p:style>
      </p:sp>
      <p:sp>
        <p:nvSpPr>
          <p:cNvPr id="892" name="CustomShape 70"/>
          <p:cNvSpPr/>
          <p:nvPr/>
        </p:nvSpPr>
        <p:spPr>
          <a:xfrm>
            <a:off x="6619680" y="4115880"/>
            <a:ext cx="22320" cy="18000"/>
          </a:xfrm>
          <a:custGeom>
            <a:avLst/>
            <a:gdLst/>
            <a:ahLst/>
            <a:rect l="l" t="t" r="r" b="b"/>
            <a:pathLst>
              <a:path w="24765" h="24764">
                <a:moveTo>
                  <a:pt x="18999" y="0"/>
                </a:moveTo>
                <a:lnTo>
                  <a:pt x="5486" y="0"/>
                </a:lnTo>
                <a:lnTo>
                  <a:pt x="0" y="5486"/>
                </a:lnTo>
                <a:lnTo>
                  <a:pt x="0" y="19024"/>
                </a:lnTo>
                <a:lnTo>
                  <a:pt x="5486" y="24498"/>
                </a:lnTo>
                <a:lnTo>
                  <a:pt x="18999" y="24498"/>
                </a:lnTo>
                <a:lnTo>
                  <a:pt x="24485" y="19024"/>
                </a:lnTo>
                <a:lnTo>
                  <a:pt x="24485" y="5486"/>
                </a:lnTo>
                <a:lnTo>
                  <a:pt x="18999" y="0"/>
                </a:lnTo>
                <a:close/>
              </a:path>
            </a:pathLst>
          </a:custGeom>
          <a:solidFill>
            <a:srgbClr val="a7a9ac"/>
          </a:solidFill>
          <a:ln>
            <a:noFill/>
          </a:ln>
        </p:spPr>
        <p:style>
          <a:lnRef idx="0"/>
          <a:fillRef idx="0"/>
          <a:effectRef idx="0"/>
          <a:fontRef idx="minor"/>
        </p:style>
      </p:sp>
      <p:sp>
        <p:nvSpPr>
          <p:cNvPr id="893" name="CustomShape 71"/>
          <p:cNvSpPr/>
          <p:nvPr/>
        </p:nvSpPr>
        <p:spPr>
          <a:xfrm>
            <a:off x="6575760" y="4152960"/>
            <a:ext cx="14040" cy="11160"/>
          </a:xfrm>
          <a:custGeom>
            <a:avLst/>
            <a:gdLst/>
            <a:ahLst/>
            <a:rect l="l" t="t" r="r" b="b"/>
            <a:pathLst>
              <a:path w="15875" h="15875">
                <a:moveTo>
                  <a:pt x="12039" y="0"/>
                </a:moveTo>
                <a:lnTo>
                  <a:pt x="3479" y="0"/>
                </a:lnTo>
                <a:lnTo>
                  <a:pt x="0" y="3479"/>
                </a:lnTo>
                <a:lnTo>
                  <a:pt x="0" y="12052"/>
                </a:lnTo>
                <a:lnTo>
                  <a:pt x="3479" y="15506"/>
                </a:lnTo>
                <a:lnTo>
                  <a:pt x="12039" y="15506"/>
                </a:lnTo>
                <a:lnTo>
                  <a:pt x="15519" y="12052"/>
                </a:lnTo>
                <a:lnTo>
                  <a:pt x="15519" y="3479"/>
                </a:lnTo>
                <a:lnTo>
                  <a:pt x="12039" y="0"/>
                </a:lnTo>
                <a:close/>
              </a:path>
            </a:pathLst>
          </a:custGeom>
          <a:solidFill>
            <a:srgbClr val="a7a9ac"/>
          </a:solidFill>
          <a:ln>
            <a:noFill/>
          </a:ln>
        </p:spPr>
        <p:style>
          <a:lnRef idx="0"/>
          <a:fillRef idx="0"/>
          <a:effectRef idx="0"/>
          <a:fontRef idx="minor"/>
        </p:style>
      </p:sp>
      <p:sp>
        <p:nvSpPr>
          <p:cNvPr id="894" name="CustomShape 72"/>
          <p:cNvSpPr/>
          <p:nvPr/>
        </p:nvSpPr>
        <p:spPr>
          <a:xfrm>
            <a:off x="6535800" y="4101840"/>
            <a:ext cx="14040" cy="11160"/>
          </a:xfrm>
          <a:custGeom>
            <a:avLst/>
            <a:gdLst/>
            <a:ahLst/>
            <a:rect l="l" t="t" r="r" b="b"/>
            <a:pathLst>
              <a:path w="15875" h="15875">
                <a:moveTo>
                  <a:pt x="12052" y="0"/>
                </a:moveTo>
                <a:lnTo>
                  <a:pt x="3479" y="0"/>
                </a:lnTo>
                <a:lnTo>
                  <a:pt x="0" y="3454"/>
                </a:lnTo>
                <a:lnTo>
                  <a:pt x="0" y="12026"/>
                </a:lnTo>
                <a:lnTo>
                  <a:pt x="3479" y="15481"/>
                </a:lnTo>
                <a:lnTo>
                  <a:pt x="12052" y="15481"/>
                </a:lnTo>
                <a:lnTo>
                  <a:pt x="15506" y="12026"/>
                </a:lnTo>
                <a:lnTo>
                  <a:pt x="15506" y="3454"/>
                </a:lnTo>
                <a:lnTo>
                  <a:pt x="12052" y="0"/>
                </a:lnTo>
                <a:close/>
              </a:path>
            </a:pathLst>
          </a:custGeom>
          <a:solidFill>
            <a:srgbClr val="a7a9ac"/>
          </a:solidFill>
          <a:ln>
            <a:noFill/>
          </a:ln>
        </p:spPr>
        <p:style>
          <a:lnRef idx="0"/>
          <a:fillRef idx="0"/>
          <a:effectRef idx="0"/>
          <a:fontRef idx="minor"/>
        </p:style>
      </p:sp>
      <p:sp>
        <p:nvSpPr>
          <p:cNvPr id="895" name="CustomShape 73"/>
          <p:cNvSpPr/>
          <p:nvPr/>
        </p:nvSpPr>
        <p:spPr>
          <a:xfrm>
            <a:off x="6492960" y="4128120"/>
            <a:ext cx="14040" cy="11160"/>
          </a:xfrm>
          <a:custGeom>
            <a:avLst/>
            <a:gdLst/>
            <a:ahLst/>
            <a:rect l="l" t="t" r="r" b="b"/>
            <a:pathLst>
              <a:path w="15875" h="15875">
                <a:moveTo>
                  <a:pt x="12039" y="0"/>
                </a:moveTo>
                <a:lnTo>
                  <a:pt x="3467" y="0"/>
                </a:lnTo>
                <a:lnTo>
                  <a:pt x="0" y="3454"/>
                </a:lnTo>
                <a:lnTo>
                  <a:pt x="0" y="12026"/>
                </a:lnTo>
                <a:lnTo>
                  <a:pt x="3467" y="15506"/>
                </a:lnTo>
                <a:lnTo>
                  <a:pt x="12039" y="15506"/>
                </a:lnTo>
                <a:lnTo>
                  <a:pt x="15494" y="12026"/>
                </a:lnTo>
                <a:lnTo>
                  <a:pt x="15494" y="3454"/>
                </a:lnTo>
                <a:lnTo>
                  <a:pt x="12039" y="0"/>
                </a:lnTo>
                <a:close/>
              </a:path>
            </a:pathLst>
          </a:custGeom>
          <a:solidFill>
            <a:srgbClr val="a7a9ac"/>
          </a:solidFill>
          <a:ln>
            <a:noFill/>
          </a:ln>
        </p:spPr>
        <p:style>
          <a:lnRef idx="0"/>
          <a:fillRef idx="0"/>
          <a:effectRef idx="0"/>
          <a:fontRef idx="minor"/>
        </p:style>
      </p:sp>
      <p:sp>
        <p:nvSpPr>
          <p:cNvPr id="896" name="CustomShape 74"/>
          <p:cNvSpPr/>
          <p:nvPr/>
        </p:nvSpPr>
        <p:spPr>
          <a:xfrm>
            <a:off x="6513840" y="4119120"/>
            <a:ext cx="14040" cy="11160"/>
          </a:xfrm>
          <a:custGeom>
            <a:avLst/>
            <a:gdLst/>
            <a:ahLst/>
            <a:rect l="l" t="t" r="r" b="b"/>
            <a:pathLst>
              <a:path w="15875" h="15875">
                <a:moveTo>
                  <a:pt x="12064" y="0"/>
                </a:moveTo>
                <a:lnTo>
                  <a:pt x="3492" y="0"/>
                </a:lnTo>
                <a:lnTo>
                  <a:pt x="0" y="3479"/>
                </a:lnTo>
                <a:lnTo>
                  <a:pt x="0" y="12026"/>
                </a:lnTo>
                <a:lnTo>
                  <a:pt x="3492" y="15506"/>
                </a:lnTo>
                <a:lnTo>
                  <a:pt x="12064" y="15506"/>
                </a:lnTo>
                <a:lnTo>
                  <a:pt x="15519" y="12026"/>
                </a:lnTo>
                <a:lnTo>
                  <a:pt x="15519" y="3479"/>
                </a:lnTo>
                <a:lnTo>
                  <a:pt x="12064" y="0"/>
                </a:lnTo>
                <a:close/>
              </a:path>
            </a:pathLst>
          </a:custGeom>
          <a:solidFill>
            <a:srgbClr val="a7a9ac"/>
          </a:solidFill>
          <a:ln>
            <a:noFill/>
          </a:ln>
        </p:spPr>
        <p:style>
          <a:lnRef idx="0"/>
          <a:fillRef idx="0"/>
          <a:effectRef idx="0"/>
          <a:fontRef idx="minor"/>
        </p:style>
      </p:sp>
      <p:sp>
        <p:nvSpPr>
          <p:cNvPr id="897" name="CustomShape 75"/>
          <p:cNvSpPr/>
          <p:nvPr/>
        </p:nvSpPr>
        <p:spPr>
          <a:xfrm>
            <a:off x="6507000" y="4158720"/>
            <a:ext cx="14040" cy="11160"/>
          </a:xfrm>
          <a:custGeom>
            <a:avLst/>
            <a:gdLst/>
            <a:ahLst/>
            <a:rect l="l" t="t" r="r" b="b"/>
            <a:pathLst>
              <a:path w="15875" h="15875">
                <a:moveTo>
                  <a:pt x="12064" y="0"/>
                </a:moveTo>
                <a:lnTo>
                  <a:pt x="3492" y="0"/>
                </a:lnTo>
                <a:lnTo>
                  <a:pt x="0" y="3479"/>
                </a:lnTo>
                <a:lnTo>
                  <a:pt x="0" y="12026"/>
                </a:lnTo>
                <a:lnTo>
                  <a:pt x="3492" y="15506"/>
                </a:lnTo>
                <a:lnTo>
                  <a:pt x="12064" y="15506"/>
                </a:lnTo>
                <a:lnTo>
                  <a:pt x="15519" y="12026"/>
                </a:lnTo>
                <a:lnTo>
                  <a:pt x="15519" y="3479"/>
                </a:lnTo>
                <a:lnTo>
                  <a:pt x="12064" y="0"/>
                </a:lnTo>
                <a:close/>
              </a:path>
            </a:pathLst>
          </a:custGeom>
          <a:solidFill>
            <a:srgbClr val="a7a9ac"/>
          </a:solidFill>
          <a:ln>
            <a:noFill/>
          </a:ln>
        </p:spPr>
        <p:style>
          <a:lnRef idx="0"/>
          <a:fillRef idx="0"/>
          <a:effectRef idx="0"/>
          <a:fontRef idx="minor"/>
        </p:style>
      </p:sp>
      <p:sp>
        <p:nvSpPr>
          <p:cNvPr id="898" name="CustomShape 76"/>
          <p:cNvSpPr/>
          <p:nvPr/>
        </p:nvSpPr>
        <p:spPr>
          <a:xfrm>
            <a:off x="6595920" y="4208400"/>
            <a:ext cx="14040" cy="11160"/>
          </a:xfrm>
          <a:custGeom>
            <a:avLst/>
            <a:gdLst/>
            <a:ahLst/>
            <a:rect l="l" t="t" r="r" b="b"/>
            <a:pathLst>
              <a:path w="15875" h="15875">
                <a:moveTo>
                  <a:pt x="12064" y="0"/>
                </a:moveTo>
                <a:lnTo>
                  <a:pt x="3492" y="0"/>
                </a:lnTo>
                <a:lnTo>
                  <a:pt x="0" y="3454"/>
                </a:lnTo>
                <a:lnTo>
                  <a:pt x="0" y="12026"/>
                </a:lnTo>
                <a:lnTo>
                  <a:pt x="3492" y="15494"/>
                </a:lnTo>
                <a:lnTo>
                  <a:pt x="12064" y="15494"/>
                </a:lnTo>
                <a:lnTo>
                  <a:pt x="15519" y="12026"/>
                </a:lnTo>
                <a:lnTo>
                  <a:pt x="15519" y="3454"/>
                </a:lnTo>
                <a:lnTo>
                  <a:pt x="12064" y="0"/>
                </a:lnTo>
                <a:close/>
              </a:path>
            </a:pathLst>
          </a:custGeom>
          <a:solidFill>
            <a:srgbClr val="a7a9ac"/>
          </a:solidFill>
          <a:ln>
            <a:noFill/>
          </a:ln>
        </p:spPr>
        <p:style>
          <a:lnRef idx="0"/>
          <a:fillRef idx="0"/>
          <a:effectRef idx="0"/>
          <a:fontRef idx="minor"/>
        </p:style>
      </p:sp>
      <p:sp>
        <p:nvSpPr>
          <p:cNvPr id="899" name="CustomShape 77"/>
          <p:cNvSpPr/>
          <p:nvPr/>
        </p:nvSpPr>
        <p:spPr>
          <a:xfrm>
            <a:off x="6570720" y="4088880"/>
            <a:ext cx="32040" cy="25920"/>
          </a:xfrm>
          <a:custGeom>
            <a:avLst/>
            <a:gdLst/>
            <a:ahLst/>
            <a:rect l="l" t="t" r="r" b="b"/>
            <a:pathLst>
              <a:path w="35559" h="35560">
                <a:moveTo>
                  <a:pt x="27508" y="0"/>
                </a:moveTo>
                <a:lnTo>
                  <a:pt x="7924" y="0"/>
                </a:lnTo>
                <a:lnTo>
                  <a:pt x="0" y="7937"/>
                </a:lnTo>
                <a:lnTo>
                  <a:pt x="0" y="27520"/>
                </a:lnTo>
                <a:lnTo>
                  <a:pt x="7924" y="35458"/>
                </a:lnTo>
                <a:lnTo>
                  <a:pt x="27508" y="35458"/>
                </a:lnTo>
                <a:lnTo>
                  <a:pt x="35432" y="27520"/>
                </a:lnTo>
                <a:lnTo>
                  <a:pt x="35432" y="7937"/>
                </a:lnTo>
                <a:lnTo>
                  <a:pt x="27508" y="0"/>
                </a:lnTo>
                <a:close/>
              </a:path>
            </a:pathLst>
          </a:custGeom>
          <a:solidFill>
            <a:srgbClr val="a7a9ac"/>
          </a:solidFill>
          <a:ln>
            <a:noFill/>
          </a:ln>
        </p:spPr>
        <p:style>
          <a:lnRef idx="0"/>
          <a:fillRef idx="0"/>
          <a:effectRef idx="0"/>
          <a:fontRef idx="minor"/>
        </p:style>
      </p:sp>
      <p:sp>
        <p:nvSpPr>
          <p:cNvPr id="900" name="CustomShape 78"/>
          <p:cNvSpPr/>
          <p:nvPr/>
        </p:nvSpPr>
        <p:spPr>
          <a:xfrm>
            <a:off x="7887600" y="3936600"/>
            <a:ext cx="406080" cy="329400"/>
          </a:xfrm>
          <a:custGeom>
            <a:avLst/>
            <a:gdLst/>
            <a:ahLst/>
            <a:rect l="l" t="t" r="r" b="b"/>
            <a:pathLst>
              <a:path w="447040" h="448310">
                <a:moveTo>
                  <a:pt x="104227" y="0"/>
                </a:moveTo>
                <a:lnTo>
                  <a:pt x="56882" y="11896"/>
                </a:lnTo>
                <a:lnTo>
                  <a:pt x="10050" y="59559"/>
                </a:lnTo>
                <a:lnTo>
                  <a:pt x="0" y="91163"/>
                </a:lnTo>
                <a:lnTo>
                  <a:pt x="519" y="124634"/>
                </a:lnTo>
                <a:lnTo>
                  <a:pt x="11811" y="170842"/>
                </a:lnTo>
                <a:lnTo>
                  <a:pt x="29370" y="215558"/>
                </a:lnTo>
                <a:lnTo>
                  <a:pt x="52599" y="258185"/>
                </a:lnTo>
                <a:lnTo>
                  <a:pt x="80901" y="298125"/>
                </a:lnTo>
                <a:lnTo>
                  <a:pt x="113681" y="334782"/>
                </a:lnTo>
                <a:lnTo>
                  <a:pt x="150340" y="367559"/>
                </a:lnTo>
                <a:lnTo>
                  <a:pt x="190282" y="395860"/>
                </a:lnTo>
                <a:lnTo>
                  <a:pt x="232910" y="419088"/>
                </a:lnTo>
                <a:lnTo>
                  <a:pt x="277626" y="436646"/>
                </a:lnTo>
                <a:lnTo>
                  <a:pt x="323836" y="447937"/>
                </a:lnTo>
                <a:lnTo>
                  <a:pt x="357281" y="447528"/>
                </a:lnTo>
                <a:lnTo>
                  <a:pt x="415465" y="418102"/>
                </a:lnTo>
                <a:lnTo>
                  <a:pt x="442066" y="375173"/>
                </a:lnTo>
                <a:lnTo>
                  <a:pt x="447038" y="344237"/>
                </a:lnTo>
                <a:lnTo>
                  <a:pt x="445284" y="330234"/>
                </a:lnTo>
                <a:lnTo>
                  <a:pt x="282383" y="330234"/>
                </a:lnTo>
                <a:lnTo>
                  <a:pt x="234751" y="306314"/>
                </a:lnTo>
                <a:lnTo>
                  <a:pt x="197388" y="280566"/>
                </a:lnTo>
                <a:lnTo>
                  <a:pt x="167426" y="250361"/>
                </a:lnTo>
                <a:lnTo>
                  <a:pt x="142002" y="213073"/>
                </a:lnTo>
                <a:lnTo>
                  <a:pt x="118248" y="166074"/>
                </a:lnTo>
                <a:lnTo>
                  <a:pt x="163003" y="121332"/>
                </a:lnTo>
                <a:lnTo>
                  <a:pt x="152681" y="91163"/>
                </a:lnTo>
                <a:lnTo>
                  <a:pt x="131765" y="31783"/>
                </a:lnTo>
                <a:lnTo>
                  <a:pt x="121563" y="1939"/>
                </a:lnTo>
                <a:lnTo>
                  <a:pt x="104227" y="0"/>
                </a:lnTo>
                <a:close/>
                <a:moveTo>
                  <a:pt x="327150" y="283803"/>
                </a:moveTo>
                <a:lnTo>
                  <a:pt x="315953" y="295254"/>
                </a:lnTo>
                <a:lnTo>
                  <a:pt x="293573" y="318782"/>
                </a:lnTo>
                <a:lnTo>
                  <a:pt x="282383" y="330234"/>
                </a:lnTo>
                <a:lnTo>
                  <a:pt x="445284" y="330234"/>
                </a:lnTo>
                <a:lnTo>
                  <a:pt x="444867" y="326906"/>
                </a:lnTo>
                <a:lnTo>
                  <a:pt x="415979" y="315975"/>
                </a:lnTo>
                <a:lnTo>
                  <a:pt x="327150" y="283803"/>
                </a:lnTo>
                <a:close/>
              </a:path>
            </a:pathLst>
          </a:custGeom>
          <a:solidFill>
            <a:srgbClr val="a7a9ac"/>
          </a:solidFill>
          <a:ln>
            <a:noFill/>
          </a:ln>
        </p:spPr>
        <p:style>
          <a:lnRef idx="0"/>
          <a:fillRef idx="0"/>
          <a:effectRef idx="0"/>
          <a:fontRef idx="minor"/>
        </p:style>
      </p:sp>
      <p:sp>
        <p:nvSpPr>
          <p:cNvPr id="901" name="CustomShape 79"/>
          <p:cNvSpPr/>
          <p:nvPr/>
        </p:nvSpPr>
        <p:spPr>
          <a:xfrm>
            <a:off x="8094240" y="3956760"/>
            <a:ext cx="57240" cy="100800"/>
          </a:xfrm>
          <a:custGeom>
            <a:avLst/>
            <a:gdLst/>
            <a:ahLst/>
            <a:rect l="l" t="t" r="r" b="b"/>
            <a:pathLst>
              <a:path w="63500" h="137795">
                <a:moveTo>
                  <a:pt x="62890" y="28486"/>
                </a:moveTo>
                <a:lnTo>
                  <a:pt x="31876" y="28486"/>
                </a:lnTo>
                <a:lnTo>
                  <a:pt x="31876" y="137172"/>
                </a:lnTo>
                <a:lnTo>
                  <a:pt x="62890" y="137172"/>
                </a:lnTo>
                <a:lnTo>
                  <a:pt x="62890" y="28486"/>
                </a:lnTo>
                <a:close/>
                <a:moveTo>
                  <a:pt x="62890" y="0"/>
                </a:moveTo>
                <a:lnTo>
                  <a:pt x="36512" y="0"/>
                </a:lnTo>
                <a:lnTo>
                  <a:pt x="0" y="16878"/>
                </a:lnTo>
                <a:lnTo>
                  <a:pt x="5283" y="40932"/>
                </a:lnTo>
                <a:lnTo>
                  <a:pt x="31457" y="28486"/>
                </a:lnTo>
                <a:lnTo>
                  <a:pt x="62890" y="28486"/>
                </a:lnTo>
                <a:lnTo>
                  <a:pt x="62890" y="0"/>
                </a:lnTo>
                <a:close/>
              </a:path>
            </a:pathLst>
          </a:custGeom>
          <a:solidFill>
            <a:srgbClr val="a7a9ac"/>
          </a:solidFill>
          <a:ln>
            <a:noFill/>
          </a:ln>
        </p:spPr>
        <p:style>
          <a:lnRef idx="0"/>
          <a:fillRef idx="0"/>
          <a:effectRef idx="0"/>
          <a:fontRef idx="minor"/>
        </p:style>
      </p:sp>
      <p:sp>
        <p:nvSpPr>
          <p:cNvPr id="902" name="CustomShape 80"/>
          <p:cNvSpPr/>
          <p:nvPr/>
        </p:nvSpPr>
        <p:spPr>
          <a:xfrm>
            <a:off x="8191800" y="3954960"/>
            <a:ext cx="87840" cy="104040"/>
          </a:xfrm>
          <a:prstGeom prst="rect">
            <a:avLst/>
          </a:prstGeom>
          <a:blipFill rotWithShape="0">
            <a:blip r:embed="rId9"/>
            <a:stretch>
              <a:fillRect/>
            </a:stretch>
          </a:blipFill>
          <a:ln>
            <a:noFill/>
          </a:ln>
        </p:spPr>
        <p:style>
          <a:lnRef idx="0"/>
          <a:fillRef idx="0"/>
          <a:effectRef idx="0"/>
          <a:fontRef idx="minor"/>
        </p:style>
      </p:sp>
      <p:sp>
        <p:nvSpPr>
          <p:cNvPr id="903" name="CustomShape 81"/>
          <p:cNvSpPr/>
          <p:nvPr/>
        </p:nvSpPr>
        <p:spPr>
          <a:xfrm>
            <a:off x="8299080" y="3954960"/>
            <a:ext cx="88200" cy="102240"/>
          </a:xfrm>
          <a:prstGeom prst="rect">
            <a:avLst/>
          </a:prstGeom>
          <a:blipFill rotWithShape="0">
            <a:blip r:embed="rId10"/>
            <a:stretch>
              <a:fillRect/>
            </a:stretch>
          </a:blipFill>
          <a:ln>
            <a:noFill/>
          </a:ln>
        </p:spPr>
        <p:style>
          <a:lnRef idx="0"/>
          <a:fillRef idx="0"/>
          <a:effectRef idx="0"/>
          <a:fontRef idx="minor"/>
        </p:style>
      </p:sp>
      <p:sp>
        <p:nvSpPr>
          <p:cNvPr id="904" name="CustomShape 82"/>
          <p:cNvSpPr/>
          <p:nvPr/>
        </p:nvSpPr>
        <p:spPr>
          <a:xfrm>
            <a:off x="8405640" y="3954960"/>
            <a:ext cx="88200" cy="102240"/>
          </a:xfrm>
          <a:prstGeom prst="rect">
            <a:avLst/>
          </a:prstGeom>
          <a:blipFill rotWithShape="0">
            <a:blip r:embed="rId11"/>
            <a:stretch>
              <a:fillRect/>
            </a:stretch>
          </a:blipFill>
          <a:ln>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5" name="CustomShape 1"/>
          <p:cNvSpPr/>
          <p:nvPr/>
        </p:nvSpPr>
        <p:spPr>
          <a:xfrm>
            <a:off x="0" y="346680"/>
            <a:ext cx="9143640" cy="3019680"/>
          </a:xfrm>
          <a:custGeom>
            <a:avLst/>
            <a:gdLst/>
            <a:ahLst/>
            <a:rect l="l" t="t" r="r" b="b"/>
            <a:pathLst>
              <a:path w="10058400" h="4107179">
                <a:moveTo>
                  <a:pt x="0" y="4106710"/>
                </a:moveTo>
                <a:lnTo>
                  <a:pt x="10058400" y="4106710"/>
                </a:lnTo>
                <a:lnTo>
                  <a:pt x="10058400" y="0"/>
                </a:lnTo>
                <a:lnTo>
                  <a:pt x="0" y="0"/>
                </a:lnTo>
                <a:lnTo>
                  <a:pt x="0" y="4106710"/>
                </a:lnTo>
                <a:close/>
              </a:path>
            </a:pathLst>
          </a:custGeom>
          <a:solidFill>
            <a:srgbClr val="5badce"/>
          </a:solidFill>
          <a:ln>
            <a:noFill/>
          </a:ln>
        </p:spPr>
        <p:style>
          <a:lnRef idx="0"/>
          <a:fillRef idx="0"/>
          <a:effectRef idx="0"/>
          <a:fontRef idx="minor"/>
        </p:style>
      </p:sp>
      <p:sp>
        <p:nvSpPr>
          <p:cNvPr id="906" name="CustomShape 2"/>
          <p:cNvSpPr/>
          <p:nvPr/>
        </p:nvSpPr>
        <p:spPr>
          <a:xfrm>
            <a:off x="0" y="0"/>
            <a:ext cx="9143640" cy="564840"/>
          </a:xfrm>
          <a:prstGeom prst="rect">
            <a:avLst/>
          </a:prstGeom>
          <a:blipFill rotWithShape="0">
            <a:blip r:embed="rId1"/>
            <a:stretch>
              <a:fillRect/>
            </a:stretch>
          </a:blipFill>
          <a:ln>
            <a:noFill/>
          </a:ln>
        </p:spPr>
        <p:style>
          <a:lnRef idx="0"/>
          <a:fillRef idx="0"/>
          <a:effectRef idx="0"/>
          <a:fontRef idx="minor"/>
        </p:style>
      </p:sp>
      <p:sp>
        <p:nvSpPr>
          <p:cNvPr id="907" name="CustomShape 3"/>
          <p:cNvSpPr/>
          <p:nvPr/>
        </p:nvSpPr>
        <p:spPr>
          <a:xfrm>
            <a:off x="0" y="0"/>
            <a:ext cx="9143640" cy="367920"/>
          </a:xfrm>
          <a:custGeom>
            <a:avLst/>
            <a:gdLst/>
            <a:ahLst/>
            <a:rect l="l" t="t" r="r" b="b"/>
            <a:pathLst>
              <a:path w="10058400" h="501015">
                <a:moveTo>
                  <a:pt x="0" y="500773"/>
                </a:moveTo>
                <a:lnTo>
                  <a:pt x="10058400" y="500773"/>
                </a:lnTo>
                <a:lnTo>
                  <a:pt x="10058400" y="0"/>
                </a:lnTo>
                <a:lnTo>
                  <a:pt x="0" y="0"/>
                </a:lnTo>
                <a:lnTo>
                  <a:pt x="0" y="500773"/>
                </a:lnTo>
                <a:close/>
              </a:path>
            </a:pathLst>
          </a:custGeom>
          <a:solidFill>
            <a:srgbClr val="ffffff"/>
          </a:solidFill>
          <a:ln>
            <a:noFill/>
          </a:ln>
        </p:spPr>
        <p:style>
          <a:lnRef idx="0"/>
          <a:fillRef idx="0"/>
          <a:effectRef idx="0"/>
          <a:fontRef idx="minor"/>
        </p:style>
      </p:sp>
      <p:sp>
        <p:nvSpPr>
          <p:cNvPr id="908" name="CustomShape 4"/>
          <p:cNvSpPr/>
          <p:nvPr/>
        </p:nvSpPr>
        <p:spPr>
          <a:xfrm>
            <a:off x="0" y="3209760"/>
            <a:ext cx="9143640" cy="2504880"/>
          </a:xfrm>
          <a:prstGeom prst="rect">
            <a:avLst/>
          </a:prstGeom>
          <a:blipFill rotWithShape="0">
            <a:blip r:embed="rId2"/>
            <a:stretch>
              <a:fillRect/>
            </a:stretch>
          </a:blipFill>
          <a:ln>
            <a:noFill/>
          </a:ln>
        </p:spPr>
        <p:style>
          <a:lnRef idx="0"/>
          <a:fillRef idx="0"/>
          <a:effectRef idx="0"/>
          <a:fontRef idx="minor"/>
        </p:style>
      </p:sp>
      <p:sp>
        <p:nvSpPr>
          <p:cNvPr id="909" name="CustomShape 5"/>
          <p:cNvSpPr/>
          <p:nvPr/>
        </p:nvSpPr>
        <p:spPr>
          <a:xfrm>
            <a:off x="0" y="3452400"/>
            <a:ext cx="9143640" cy="2327040"/>
          </a:xfrm>
          <a:custGeom>
            <a:avLst/>
            <a:gdLst/>
            <a:ahLst/>
            <a:rect l="l" t="t" r="r" b="b"/>
            <a:pathLst>
              <a:path w="10058400" h="3165475">
                <a:moveTo>
                  <a:pt x="0" y="3164916"/>
                </a:moveTo>
                <a:lnTo>
                  <a:pt x="10058400" y="3164916"/>
                </a:lnTo>
                <a:lnTo>
                  <a:pt x="10058400" y="0"/>
                </a:lnTo>
                <a:lnTo>
                  <a:pt x="0" y="0"/>
                </a:lnTo>
                <a:lnTo>
                  <a:pt x="0" y="3164916"/>
                </a:lnTo>
                <a:close/>
              </a:path>
            </a:pathLst>
          </a:custGeom>
          <a:solidFill>
            <a:srgbClr val="ffffff"/>
          </a:solidFill>
          <a:ln>
            <a:noFill/>
          </a:ln>
        </p:spPr>
        <p:style>
          <a:lnRef idx="0"/>
          <a:fillRef idx="0"/>
          <a:effectRef idx="0"/>
          <a:fontRef idx="minor"/>
        </p:style>
      </p:sp>
      <p:sp>
        <p:nvSpPr>
          <p:cNvPr id="910" name="CustomShape 6"/>
          <p:cNvSpPr/>
          <p:nvPr/>
        </p:nvSpPr>
        <p:spPr>
          <a:xfrm>
            <a:off x="8337600" y="5192640"/>
            <a:ext cx="165240" cy="137880"/>
          </a:xfrm>
          <a:custGeom>
            <a:avLst/>
            <a:gdLst/>
            <a:ahLst/>
            <a:rect l="l" t="t" r="r" b="b"/>
            <a:pathLst>
              <a:path w="182245" h="187959">
                <a:moveTo>
                  <a:pt x="5257" y="266"/>
                </a:moveTo>
                <a:lnTo>
                  <a:pt x="0" y="11302"/>
                </a:lnTo>
                <a:lnTo>
                  <a:pt x="10769" y="11302"/>
                </a:lnTo>
                <a:lnTo>
                  <a:pt x="14858" y="13906"/>
                </a:lnTo>
                <a:lnTo>
                  <a:pt x="18478" y="46697"/>
                </a:lnTo>
                <a:lnTo>
                  <a:pt x="18211" y="94703"/>
                </a:lnTo>
                <a:lnTo>
                  <a:pt x="18093" y="101739"/>
                </a:lnTo>
                <a:lnTo>
                  <a:pt x="17996" y="117271"/>
                </a:lnTo>
                <a:lnTo>
                  <a:pt x="26075" y="157584"/>
                </a:lnTo>
                <a:lnTo>
                  <a:pt x="64810" y="183973"/>
                </a:lnTo>
                <a:lnTo>
                  <a:pt x="96532" y="187858"/>
                </a:lnTo>
                <a:lnTo>
                  <a:pt x="112173" y="186982"/>
                </a:lnTo>
                <a:lnTo>
                  <a:pt x="126379" y="184386"/>
                </a:lnTo>
                <a:lnTo>
                  <a:pt x="139082" y="180116"/>
                </a:lnTo>
                <a:lnTo>
                  <a:pt x="150215" y="174218"/>
                </a:lnTo>
                <a:lnTo>
                  <a:pt x="154681" y="170497"/>
                </a:lnTo>
                <a:lnTo>
                  <a:pt x="98767" y="170497"/>
                </a:lnTo>
                <a:lnTo>
                  <a:pt x="82295" y="168741"/>
                </a:lnTo>
                <a:lnTo>
                  <a:pt x="49263" y="145351"/>
                </a:lnTo>
                <a:lnTo>
                  <a:pt x="43780" y="94703"/>
                </a:lnTo>
                <a:lnTo>
                  <a:pt x="44310" y="46697"/>
                </a:lnTo>
                <a:lnTo>
                  <a:pt x="44463" y="37739"/>
                </a:lnTo>
                <a:lnTo>
                  <a:pt x="44602" y="19392"/>
                </a:lnTo>
                <a:lnTo>
                  <a:pt x="45364" y="8674"/>
                </a:lnTo>
                <a:lnTo>
                  <a:pt x="46437" y="533"/>
                </a:lnTo>
                <a:lnTo>
                  <a:pt x="12103" y="533"/>
                </a:lnTo>
                <a:lnTo>
                  <a:pt x="5257" y="266"/>
                </a:lnTo>
                <a:close/>
                <a:moveTo>
                  <a:pt x="181813" y="266"/>
                </a:moveTo>
                <a:lnTo>
                  <a:pt x="174129" y="533"/>
                </a:lnTo>
                <a:lnTo>
                  <a:pt x="151648" y="533"/>
                </a:lnTo>
                <a:lnTo>
                  <a:pt x="154105" y="9410"/>
                </a:lnTo>
                <a:lnTo>
                  <a:pt x="155881" y="20332"/>
                </a:lnTo>
                <a:lnTo>
                  <a:pt x="156887" y="33617"/>
                </a:lnTo>
                <a:lnTo>
                  <a:pt x="157111" y="49847"/>
                </a:lnTo>
                <a:lnTo>
                  <a:pt x="156834" y="94703"/>
                </a:lnTo>
                <a:lnTo>
                  <a:pt x="153921" y="136349"/>
                </a:lnTo>
                <a:lnTo>
                  <a:pt x="126333" y="165868"/>
                </a:lnTo>
                <a:lnTo>
                  <a:pt x="98767" y="170497"/>
                </a:lnTo>
                <a:lnTo>
                  <a:pt x="154681" y="170497"/>
                </a:lnTo>
                <a:lnTo>
                  <a:pt x="177152" y="124066"/>
                </a:lnTo>
                <a:lnTo>
                  <a:pt x="178068" y="94703"/>
                </a:lnTo>
                <a:lnTo>
                  <a:pt x="178320" y="49847"/>
                </a:lnTo>
                <a:lnTo>
                  <a:pt x="178582" y="33617"/>
                </a:lnTo>
                <a:lnTo>
                  <a:pt x="179114" y="22475"/>
                </a:lnTo>
                <a:lnTo>
                  <a:pt x="180138" y="12285"/>
                </a:lnTo>
                <a:lnTo>
                  <a:pt x="181776" y="533"/>
                </a:lnTo>
                <a:lnTo>
                  <a:pt x="158699" y="533"/>
                </a:lnTo>
                <a:lnTo>
                  <a:pt x="151574" y="266"/>
                </a:lnTo>
                <a:lnTo>
                  <a:pt x="181813" y="266"/>
                </a:lnTo>
                <a:close/>
                <a:moveTo>
                  <a:pt x="46507" y="0"/>
                </a:moveTo>
                <a:lnTo>
                  <a:pt x="37680" y="533"/>
                </a:lnTo>
                <a:lnTo>
                  <a:pt x="46437" y="533"/>
                </a:lnTo>
                <a:lnTo>
                  <a:pt x="46507" y="0"/>
                </a:lnTo>
                <a:close/>
              </a:path>
            </a:pathLst>
          </a:custGeom>
          <a:solidFill>
            <a:srgbClr val="d1d3d4"/>
          </a:solidFill>
          <a:ln>
            <a:noFill/>
          </a:ln>
        </p:spPr>
        <p:style>
          <a:lnRef idx="0"/>
          <a:fillRef idx="0"/>
          <a:effectRef idx="0"/>
          <a:fontRef idx="minor"/>
        </p:style>
      </p:sp>
      <p:sp>
        <p:nvSpPr>
          <p:cNvPr id="911" name="CustomShape 7"/>
          <p:cNvSpPr/>
          <p:nvPr/>
        </p:nvSpPr>
        <p:spPr>
          <a:xfrm>
            <a:off x="8520120" y="5189760"/>
            <a:ext cx="149760" cy="139680"/>
          </a:xfrm>
          <a:custGeom>
            <a:avLst/>
            <a:gdLst/>
            <a:ahLst/>
            <a:rect l="l" t="t" r="r" b="b"/>
            <a:pathLst>
              <a:path w="165100" h="190500">
                <a:moveTo>
                  <a:pt x="121310" y="0"/>
                </a:moveTo>
                <a:lnTo>
                  <a:pt x="113601" y="0"/>
                </a:lnTo>
                <a:lnTo>
                  <a:pt x="89782" y="1393"/>
                </a:lnTo>
                <a:lnTo>
                  <a:pt x="50468" y="12923"/>
                </a:lnTo>
                <a:lnTo>
                  <a:pt x="19850" y="37972"/>
                </a:lnTo>
                <a:lnTo>
                  <a:pt x="2319" y="74478"/>
                </a:lnTo>
                <a:lnTo>
                  <a:pt x="0" y="95199"/>
                </a:lnTo>
                <a:lnTo>
                  <a:pt x="3663" y="121905"/>
                </a:lnTo>
                <a:lnTo>
                  <a:pt x="30196" y="165888"/>
                </a:lnTo>
                <a:lnTo>
                  <a:pt x="74445" y="187667"/>
                </a:lnTo>
                <a:lnTo>
                  <a:pt x="102044" y="190182"/>
                </a:lnTo>
                <a:lnTo>
                  <a:pt x="108982" y="190041"/>
                </a:lnTo>
                <a:lnTo>
                  <a:pt x="154584" y="183400"/>
                </a:lnTo>
                <a:lnTo>
                  <a:pt x="157086" y="175221"/>
                </a:lnTo>
                <a:lnTo>
                  <a:pt x="157721" y="173405"/>
                </a:lnTo>
                <a:lnTo>
                  <a:pt x="107276" y="173405"/>
                </a:lnTo>
                <a:lnTo>
                  <a:pt x="75763" y="167512"/>
                </a:lnTo>
                <a:lnTo>
                  <a:pt x="51468" y="150868"/>
                </a:lnTo>
                <a:lnTo>
                  <a:pt x="35834" y="125030"/>
                </a:lnTo>
                <a:lnTo>
                  <a:pt x="30302" y="91554"/>
                </a:lnTo>
                <a:lnTo>
                  <a:pt x="35336" y="59511"/>
                </a:lnTo>
                <a:lnTo>
                  <a:pt x="49776" y="35302"/>
                </a:lnTo>
                <a:lnTo>
                  <a:pt x="72623" y="19995"/>
                </a:lnTo>
                <a:lnTo>
                  <a:pt x="102882" y="14655"/>
                </a:lnTo>
                <a:lnTo>
                  <a:pt x="162727" y="14655"/>
                </a:lnTo>
                <a:lnTo>
                  <a:pt x="165049" y="8140"/>
                </a:lnTo>
                <a:lnTo>
                  <a:pt x="128727" y="520"/>
                </a:lnTo>
                <a:lnTo>
                  <a:pt x="121310" y="0"/>
                </a:lnTo>
                <a:close/>
                <a:moveTo>
                  <a:pt x="159245" y="157911"/>
                </a:moveTo>
                <a:lnTo>
                  <a:pt x="123520" y="172097"/>
                </a:lnTo>
                <a:lnTo>
                  <a:pt x="115239" y="173405"/>
                </a:lnTo>
                <a:lnTo>
                  <a:pt x="157721" y="173405"/>
                </a:lnTo>
                <a:lnTo>
                  <a:pt x="160108" y="166585"/>
                </a:lnTo>
                <a:lnTo>
                  <a:pt x="162610" y="160261"/>
                </a:lnTo>
                <a:lnTo>
                  <a:pt x="159245" y="157911"/>
                </a:lnTo>
                <a:close/>
                <a:moveTo>
                  <a:pt x="162727" y="14655"/>
                </a:moveTo>
                <a:lnTo>
                  <a:pt x="102882" y="14655"/>
                </a:lnTo>
                <a:lnTo>
                  <a:pt x="118134" y="15832"/>
                </a:lnTo>
                <a:lnTo>
                  <a:pt x="131197" y="19504"/>
                </a:lnTo>
                <a:lnTo>
                  <a:pt x="142555" y="25885"/>
                </a:lnTo>
                <a:lnTo>
                  <a:pt x="152692" y="35191"/>
                </a:lnTo>
                <a:lnTo>
                  <a:pt x="156565" y="35191"/>
                </a:lnTo>
                <a:lnTo>
                  <a:pt x="158724" y="27254"/>
                </a:lnTo>
                <a:lnTo>
                  <a:pt x="161975" y="16764"/>
                </a:lnTo>
                <a:lnTo>
                  <a:pt x="162727" y="14655"/>
                </a:lnTo>
                <a:close/>
              </a:path>
            </a:pathLst>
          </a:custGeom>
          <a:solidFill>
            <a:srgbClr val="d1d3d4"/>
          </a:solidFill>
          <a:ln>
            <a:noFill/>
          </a:ln>
        </p:spPr>
        <p:style>
          <a:lnRef idx="0"/>
          <a:fillRef idx="0"/>
          <a:effectRef idx="0"/>
          <a:fontRef idx="minor"/>
        </p:style>
      </p:sp>
      <p:sp>
        <p:nvSpPr>
          <p:cNvPr id="912" name="CustomShape 8"/>
          <p:cNvSpPr/>
          <p:nvPr/>
        </p:nvSpPr>
        <p:spPr>
          <a:xfrm>
            <a:off x="8685360" y="5192640"/>
            <a:ext cx="151560" cy="135360"/>
          </a:xfrm>
          <a:custGeom>
            <a:avLst/>
            <a:gdLst/>
            <a:ahLst/>
            <a:rect l="l" t="t" r="r" b="b"/>
            <a:pathLst>
              <a:path w="167004" h="184784">
                <a:moveTo>
                  <a:pt x="117566" y="12623"/>
                </a:moveTo>
                <a:lnTo>
                  <a:pt x="64427" y="12623"/>
                </a:lnTo>
                <a:lnTo>
                  <a:pt x="79886" y="14862"/>
                </a:lnTo>
                <a:lnTo>
                  <a:pt x="91459" y="21307"/>
                </a:lnTo>
                <a:lnTo>
                  <a:pt x="98717" y="31547"/>
                </a:lnTo>
                <a:lnTo>
                  <a:pt x="101231" y="45173"/>
                </a:lnTo>
                <a:lnTo>
                  <a:pt x="99780" y="56014"/>
                </a:lnTo>
                <a:lnTo>
                  <a:pt x="68262" y="80848"/>
                </a:lnTo>
                <a:lnTo>
                  <a:pt x="55041" y="81114"/>
                </a:lnTo>
                <a:lnTo>
                  <a:pt x="53975" y="87363"/>
                </a:lnTo>
                <a:lnTo>
                  <a:pt x="52273" y="93941"/>
                </a:lnTo>
                <a:lnTo>
                  <a:pt x="55041" y="93941"/>
                </a:lnTo>
                <a:lnTo>
                  <a:pt x="60192" y="94622"/>
                </a:lnTo>
                <a:lnTo>
                  <a:pt x="86859" y="123136"/>
                </a:lnTo>
                <a:lnTo>
                  <a:pt x="114452" y="164007"/>
                </a:lnTo>
                <a:lnTo>
                  <a:pt x="120228" y="174027"/>
                </a:lnTo>
                <a:lnTo>
                  <a:pt x="122123" y="177139"/>
                </a:lnTo>
                <a:lnTo>
                  <a:pt x="123228" y="179247"/>
                </a:lnTo>
                <a:lnTo>
                  <a:pt x="124599" y="181076"/>
                </a:lnTo>
                <a:lnTo>
                  <a:pt x="125717" y="182638"/>
                </a:lnTo>
                <a:lnTo>
                  <a:pt x="127101" y="184696"/>
                </a:lnTo>
                <a:lnTo>
                  <a:pt x="138658" y="183959"/>
                </a:lnTo>
                <a:lnTo>
                  <a:pt x="166662" y="183184"/>
                </a:lnTo>
                <a:lnTo>
                  <a:pt x="166992" y="181305"/>
                </a:lnTo>
                <a:lnTo>
                  <a:pt x="161480" y="177380"/>
                </a:lnTo>
                <a:lnTo>
                  <a:pt x="159550" y="175793"/>
                </a:lnTo>
                <a:lnTo>
                  <a:pt x="133428" y="145897"/>
                </a:lnTo>
                <a:lnTo>
                  <a:pt x="96545" y="94488"/>
                </a:lnTo>
                <a:lnTo>
                  <a:pt x="90220" y="86321"/>
                </a:lnTo>
                <a:lnTo>
                  <a:pt x="121946" y="62728"/>
                </a:lnTo>
                <a:lnTo>
                  <a:pt x="128193" y="40157"/>
                </a:lnTo>
                <a:lnTo>
                  <a:pt x="127276" y="30907"/>
                </a:lnTo>
                <a:lnTo>
                  <a:pt x="124580" y="22542"/>
                </a:lnTo>
                <a:lnTo>
                  <a:pt x="120189" y="15254"/>
                </a:lnTo>
                <a:lnTo>
                  <a:pt x="117566" y="12623"/>
                </a:lnTo>
                <a:close/>
                <a:moveTo>
                  <a:pt x="5232" y="571"/>
                </a:moveTo>
                <a:lnTo>
                  <a:pt x="0" y="11582"/>
                </a:lnTo>
                <a:lnTo>
                  <a:pt x="10718" y="11582"/>
                </a:lnTo>
                <a:lnTo>
                  <a:pt x="14859" y="14211"/>
                </a:lnTo>
                <a:lnTo>
                  <a:pt x="18110" y="55845"/>
                </a:lnTo>
                <a:lnTo>
                  <a:pt x="17894" y="133299"/>
                </a:lnTo>
                <a:lnTo>
                  <a:pt x="14287" y="183184"/>
                </a:lnTo>
                <a:lnTo>
                  <a:pt x="22009" y="182638"/>
                </a:lnTo>
                <a:lnTo>
                  <a:pt x="49090" y="182638"/>
                </a:lnTo>
                <a:lnTo>
                  <a:pt x="46760" y="173990"/>
                </a:lnTo>
                <a:lnTo>
                  <a:pt x="45054" y="163104"/>
                </a:lnTo>
                <a:lnTo>
                  <a:pt x="44060" y="149807"/>
                </a:lnTo>
                <a:lnTo>
                  <a:pt x="43792" y="136247"/>
                </a:lnTo>
                <a:lnTo>
                  <a:pt x="43904" y="86321"/>
                </a:lnTo>
                <a:lnTo>
                  <a:pt x="44082" y="35671"/>
                </a:lnTo>
                <a:lnTo>
                  <a:pt x="59410" y="12623"/>
                </a:lnTo>
                <a:lnTo>
                  <a:pt x="117566" y="12623"/>
                </a:lnTo>
                <a:lnTo>
                  <a:pt x="114185" y="9232"/>
                </a:lnTo>
                <a:lnTo>
                  <a:pt x="107083" y="4805"/>
                </a:lnTo>
                <a:lnTo>
                  <a:pt x="98807" y="1963"/>
                </a:lnTo>
                <a:lnTo>
                  <a:pt x="92356" y="1066"/>
                </a:lnTo>
                <a:lnTo>
                  <a:pt x="27216" y="1066"/>
                </a:lnTo>
                <a:lnTo>
                  <a:pt x="5232" y="571"/>
                </a:lnTo>
                <a:close/>
                <a:moveTo>
                  <a:pt x="49090" y="182638"/>
                </a:moveTo>
                <a:lnTo>
                  <a:pt x="42125" y="182638"/>
                </a:lnTo>
                <a:lnTo>
                  <a:pt x="49237" y="183184"/>
                </a:lnTo>
                <a:lnTo>
                  <a:pt x="49090" y="182638"/>
                </a:lnTo>
                <a:close/>
                <a:moveTo>
                  <a:pt x="72923" y="0"/>
                </a:moveTo>
                <a:lnTo>
                  <a:pt x="60502" y="0"/>
                </a:lnTo>
                <a:lnTo>
                  <a:pt x="53352" y="304"/>
                </a:lnTo>
                <a:lnTo>
                  <a:pt x="27216" y="1066"/>
                </a:lnTo>
                <a:lnTo>
                  <a:pt x="92356" y="1066"/>
                </a:lnTo>
                <a:lnTo>
                  <a:pt x="87905" y="447"/>
                </a:lnTo>
                <a:lnTo>
                  <a:pt x="72923" y="0"/>
                </a:lnTo>
                <a:close/>
              </a:path>
            </a:pathLst>
          </a:custGeom>
          <a:solidFill>
            <a:srgbClr val="d1d3d4"/>
          </a:solidFill>
          <a:ln>
            <a:noFill/>
          </a:ln>
        </p:spPr>
        <p:style>
          <a:lnRef idx="0"/>
          <a:fillRef idx="0"/>
          <a:effectRef idx="0"/>
          <a:fontRef idx="minor"/>
        </p:style>
      </p:sp>
      <p:sp>
        <p:nvSpPr>
          <p:cNvPr id="913" name="CustomShape 9"/>
          <p:cNvSpPr/>
          <p:nvPr/>
        </p:nvSpPr>
        <p:spPr>
          <a:xfrm>
            <a:off x="8294400" y="5350320"/>
            <a:ext cx="584280" cy="25920"/>
          </a:xfrm>
          <a:custGeom>
            <a:avLst/>
            <a:gdLst/>
            <a:ahLst/>
            <a:rect l="l" t="t" r="r" b="b"/>
            <a:pathLst>
              <a:path w="643254" h="35559">
                <a:moveTo>
                  <a:pt x="321144" y="0"/>
                </a:moveTo>
                <a:lnTo>
                  <a:pt x="201185" y="4351"/>
                </a:lnTo>
                <a:lnTo>
                  <a:pt x="98545" y="13925"/>
                </a:lnTo>
                <a:lnTo>
                  <a:pt x="26918" y="23499"/>
                </a:lnTo>
                <a:lnTo>
                  <a:pt x="0" y="27851"/>
                </a:lnTo>
                <a:lnTo>
                  <a:pt x="0" y="35140"/>
                </a:lnTo>
                <a:lnTo>
                  <a:pt x="93030" y="27255"/>
                </a:lnTo>
                <a:lnTo>
                  <a:pt x="157500" y="23206"/>
                </a:lnTo>
                <a:lnTo>
                  <a:pt x="223526" y="21714"/>
                </a:lnTo>
                <a:lnTo>
                  <a:pt x="612562" y="21501"/>
                </a:lnTo>
                <a:lnTo>
                  <a:pt x="566307" y="11749"/>
                </a:lnTo>
                <a:lnTo>
                  <a:pt x="507355" y="3481"/>
                </a:lnTo>
                <a:lnTo>
                  <a:pt x="435682" y="435"/>
                </a:lnTo>
                <a:lnTo>
                  <a:pt x="321144" y="0"/>
                </a:lnTo>
                <a:close/>
                <a:moveTo>
                  <a:pt x="612562" y="21501"/>
                </a:moveTo>
                <a:lnTo>
                  <a:pt x="321221" y="21501"/>
                </a:lnTo>
                <a:lnTo>
                  <a:pt x="455192" y="23632"/>
                </a:lnTo>
                <a:lnTo>
                  <a:pt x="556390" y="28321"/>
                </a:lnTo>
                <a:lnTo>
                  <a:pt x="620369" y="33009"/>
                </a:lnTo>
                <a:lnTo>
                  <a:pt x="642683" y="35140"/>
                </a:lnTo>
                <a:lnTo>
                  <a:pt x="642683" y="27851"/>
                </a:lnTo>
                <a:lnTo>
                  <a:pt x="612562" y="21501"/>
                </a:lnTo>
                <a:close/>
              </a:path>
            </a:pathLst>
          </a:custGeom>
          <a:solidFill>
            <a:srgbClr val="d1d3d4"/>
          </a:solidFill>
          <a:ln>
            <a:noFill/>
          </a:ln>
        </p:spPr>
        <p:style>
          <a:lnRef idx="0"/>
          <a:fillRef idx="0"/>
          <a:effectRef idx="0"/>
          <a:fontRef idx="minor"/>
        </p:style>
      </p:sp>
      <p:sp>
        <p:nvSpPr>
          <p:cNvPr id="914" name="CustomShape 10"/>
          <p:cNvSpPr/>
          <p:nvPr/>
        </p:nvSpPr>
        <p:spPr>
          <a:xfrm>
            <a:off x="8224200" y="4989960"/>
            <a:ext cx="723960" cy="585720"/>
          </a:xfrm>
          <a:custGeom>
            <a:avLst/>
            <a:gdLst/>
            <a:ahLst/>
            <a:rect l="l" t="t" r="r" b="b"/>
            <a:pathLst>
              <a:path w="796925" h="796925">
                <a:moveTo>
                  <a:pt x="796874" y="398437"/>
                </a:moveTo>
                <a:lnTo>
                  <a:pt x="794193" y="444901"/>
                </a:lnTo>
                <a:lnTo>
                  <a:pt x="786350" y="489791"/>
                </a:lnTo>
                <a:lnTo>
                  <a:pt x="773644" y="532809"/>
                </a:lnTo>
                <a:lnTo>
                  <a:pt x="756374" y="573655"/>
                </a:lnTo>
                <a:lnTo>
                  <a:pt x="734839" y="612029"/>
                </a:lnTo>
                <a:lnTo>
                  <a:pt x="709338" y="647634"/>
                </a:lnTo>
                <a:lnTo>
                  <a:pt x="680170" y="680170"/>
                </a:lnTo>
                <a:lnTo>
                  <a:pt x="647634" y="709338"/>
                </a:lnTo>
                <a:lnTo>
                  <a:pt x="612029" y="734839"/>
                </a:lnTo>
                <a:lnTo>
                  <a:pt x="573655" y="756374"/>
                </a:lnTo>
                <a:lnTo>
                  <a:pt x="532809" y="773644"/>
                </a:lnTo>
                <a:lnTo>
                  <a:pt x="489791" y="786350"/>
                </a:lnTo>
                <a:lnTo>
                  <a:pt x="444901" y="794193"/>
                </a:lnTo>
                <a:lnTo>
                  <a:pt x="398437" y="796874"/>
                </a:lnTo>
                <a:lnTo>
                  <a:pt x="351972" y="794193"/>
                </a:lnTo>
                <a:lnTo>
                  <a:pt x="307082" y="786350"/>
                </a:lnTo>
                <a:lnTo>
                  <a:pt x="264064" y="773644"/>
                </a:lnTo>
                <a:lnTo>
                  <a:pt x="223219" y="756374"/>
                </a:lnTo>
                <a:lnTo>
                  <a:pt x="184844" y="734839"/>
                </a:lnTo>
                <a:lnTo>
                  <a:pt x="149239" y="709338"/>
                </a:lnTo>
                <a:lnTo>
                  <a:pt x="116703" y="680170"/>
                </a:lnTo>
                <a:lnTo>
                  <a:pt x="87535" y="647634"/>
                </a:lnTo>
                <a:lnTo>
                  <a:pt x="62034" y="612029"/>
                </a:lnTo>
                <a:lnTo>
                  <a:pt x="40499" y="573655"/>
                </a:lnTo>
                <a:lnTo>
                  <a:pt x="23229" y="532809"/>
                </a:lnTo>
                <a:lnTo>
                  <a:pt x="10523" y="489791"/>
                </a:lnTo>
                <a:lnTo>
                  <a:pt x="2680" y="444901"/>
                </a:lnTo>
                <a:lnTo>
                  <a:pt x="0" y="398437"/>
                </a:lnTo>
                <a:lnTo>
                  <a:pt x="2680" y="351972"/>
                </a:lnTo>
                <a:lnTo>
                  <a:pt x="10523" y="307082"/>
                </a:lnTo>
                <a:lnTo>
                  <a:pt x="23229" y="264064"/>
                </a:lnTo>
                <a:lnTo>
                  <a:pt x="40499" y="223219"/>
                </a:lnTo>
                <a:lnTo>
                  <a:pt x="62034" y="184844"/>
                </a:lnTo>
                <a:lnTo>
                  <a:pt x="87535" y="149239"/>
                </a:lnTo>
                <a:lnTo>
                  <a:pt x="116703" y="116703"/>
                </a:lnTo>
                <a:lnTo>
                  <a:pt x="149239" y="87535"/>
                </a:lnTo>
                <a:lnTo>
                  <a:pt x="184844" y="62034"/>
                </a:lnTo>
                <a:lnTo>
                  <a:pt x="223219" y="40499"/>
                </a:lnTo>
                <a:lnTo>
                  <a:pt x="264064" y="23229"/>
                </a:lnTo>
                <a:lnTo>
                  <a:pt x="307082" y="10523"/>
                </a:lnTo>
                <a:lnTo>
                  <a:pt x="351972" y="2680"/>
                </a:lnTo>
                <a:lnTo>
                  <a:pt x="398437" y="0"/>
                </a:lnTo>
                <a:lnTo>
                  <a:pt x="444901" y="2680"/>
                </a:lnTo>
                <a:lnTo>
                  <a:pt x="489791" y="10523"/>
                </a:lnTo>
                <a:lnTo>
                  <a:pt x="532809" y="23229"/>
                </a:lnTo>
                <a:lnTo>
                  <a:pt x="573655" y="40499"/>
                </a:lnTo>
                <a:lnTo>
                  <a:pt x="612029" y="62034"/>
                </a:lnTo>
                <a:lnTo>
                  <a:pt x="647634" y="87535"/>
                </a:lnTo>
                <a:lnTo>
                  <a:pt x="680170" y="116703"/>
                </a:lnTo>
                <a:lnTo>
                  <a:pt x="709338" y="149239"/>
                </a:lnTo>
                <a:lnTo>
                  <a:pt x="734839" y="184844"/>
                </a:lnTo>
                <a:lnTo>
                  <a:pt x="756374" y="223219"/>
                </a:lnTo>
                <a:lnTo>
                  <a:pt x="773644" y="264064"/>
                </a:lnTo>
                <a:lnTo>
                  <a:pt x="786350" y="307082"/>
                </a:lnTo>
                <a:lnTo>
                  <a:pt x="794193" y="351972"/>
                </a:lnTo>
                <a:lnTo>
                  <a:pt x="796874" y="398437"/>
                </a:lnTo>
                <a:close/>
              </a:path>
            </a:pathLst>
          </a:custGeom>
          <a:noFill/>
          <a:ln w="11160">
            <a:solidFill>
              <a:srgbClr val="d1d3d4"/>
            </a:solidFill>
            <a:round/>
          </a:ln>
        </p:spPr>
        <p:style>
          <a:lnRef idx="0"/>
          <a:fillRef idx="0"/>
          <a:effectRef idx="0"/>
          <a:fontRef idx="minor"/>
        </p:style>
      </p:sp>
      <p:sp>
        <p:nvSpPr>
          <p:cNvPr id="915" name="CustomShape 11"/>
          <p:cNvSpPr/>
          <p:nvPr/>
        </p:nvSpPr>
        <p:spPr>
          <a:xfrm>
            <a:off x="265680" y="590760"/>
            <a:ext cx="2104200" cy="193320"/>
          </a:xfrm>
          <a:prstGeom prst="rect">
            <a:avLst/>
          </a:prstGeom>
          <a:noFill/>
          <a:ln>
            <a:noFill/>
          </a:ln>
        </p:spPr>
        <p:style>
          <a:lnRef idx="0"/>
          <a:fillRef idx="0"/>
          <a:effectRef idx="0"/>
          <a:fontRef idx="minor"/>
        </p:style>
        <p:txBody>
          <a:bodyPr lIns="0" rIns="0" tIns="10440" bIns="0">
            <a:spAutoFit/>
          </a:bodyPr>
          <a:p>
            <a:pPr marL="10440">
              <a:lnSpc>
                <a:spcPct val="100000"/>
              </a:lnSpc>
              <a:spcBef>
                <a:spcPts val="82"/>
              </a:spcBef>
            </a:pPr>
            <a:r>
              <a:rPr b="1" lang="es-CR" sz="1200" spc="-151" strike="noStrike">
                <a:solidFill>
                  <a:srgbClr val="ffffff"/>
                </a:solidFill>
                <a:latin typeface="Century Gothic"/>
              </a:rPr>
              <a:t>¿CÓMO </a:t>
            </a:r>
            <a:r>
              <a:rPr b="1" lang="es-CR" sz="1200" spc="-21" strike="noStrike">
                <a:solidFill>
                  <a:srgbClr val="ffffff"/>
                </a:solidFill>
                <a:latin typeface="Century Gothic"/>
              </a:rPr>
              <a:t>Y </a:t>
            </a:r>
            <a:r>
              <a:rPr b="1" lang="es-CR" sz="1200" spc="-89" strike="noStrike">
                <a:solidFill>
                  <a:srgbClr val="ffffff"/>
                </a:solidFill>
                <a:latin typeface="Century Gothic"/>
              </a:rPr>
              <a:t>CUÁNDO</a:t>
            </a:r>
            <a:r>
              <a:rPr b="1" lang="es-CR" sz="1200" spc="-197" strike="noStrike">
                <a:solidFill>
                  <a:srgbClr val="ffffff"/>
                </a:solidFill>
                <a:latin typeface="Century Gothic"/>
              </a:rPr>
              <a:t> </a:t>
            </a:r>
            <a:r>
              <a:rPr b="1" lang="es-CR" sz="1200" spc="1" strike="noStrike">
                <a:solidFill>
                  <a:srgbClr val="ffffff"/>
                </a:solidFill>
                <a:latin typeface="Century Gothic"/>
              </a:rPr>
              <a:t>REALIZAR</a:t>
            </a:r>
            <a:endParaRPr b="0" lang="es-CR" sz="1200" spc="-1" strike="noStrike">
              <a:latin typeface="Arial"/>
            </a:endParaRPr>
          </a:p>
        </p:txBody>
      </p:sp>
      <p:sp>
        <p:nvSpPr>
          <p:cNvPr id="916" name="TextShape 12"/>
          <p:cNvSpPr txBox="1"/>
          <p:nvPr/>
        </p:nvSpPr>
        <p:spPr>
          <a:xfrm>
            <a:off x="265680" y="755280"/>
            <a:ext cx="2621520" cy="964800"/>
          </a:xfrm>
          <a:prstGeom prst="rect">
            <a:avLst/>
          </a:prstGeom>
          <a:noFill/>
          <a:ln>
            <a:noFill/>
          </a:ln>
        </p:spPr>
        <p:txBody>
          <a:bodyPr lIns="0" rIns="0" tIns="10440" bIns="0">
            <a:noAutofit/>
          </a:bodyPr>
          <a:p>
            <a:pPr marL="10440">
              <a:lnSpc>
                <a:spcPct val="100000"/>
              </a:lnSpc>
              <a:spcBef>
                <a:spcPts val="82"/>
              </a:spcBef>
            </a:pPr>
            <a:r>
              <a:rPr b="1" lang="es-CR" sz="1400" spc="-21" strike="noStrike">
                <a:solidFill>
                  <a:srgbClr val="ffffff"/>
                </a:solidFill>
                <a:latin typeface="Century Gothic"/>
              </a:rPr>
              <a:t>REUNIONES</a:t>
            </a:r>
            <a:r>
              <a:rPr b="1" lang="es-CR" sz="1400" spc="-160" strike="noStrike">
                <a:solidFill>
                  <a:srgbClr val="ffffff"/>
                </a:solidFill>
                <a:latin typeface="Century Gothic"/>
              </a:rPr>
              <a:t> </a:t>
            </a:r>
            <a:r>
              <a:rPr b="1" lang="es-CR" sz="1400" spc="-29" strike="noStrike">
                <a:solidFill>
                  <a:srgbClr val="ffffff"/>
                </a:solidFill>
                <a:latin typeface="Century Gothic"/>
              </a:rPr>
              <a:t>PRESENCIALES?</a:t>
            </a:r>
            <a:endParaRPr b="0" lang="es-CR" sz="1400" spc="-1" strike="noStrike">
              <a:solidFill>
                <a:srgbClr val="000000"/>
              </a:solidFill>
              <a:latin typeface="Calibri"/>
            </a:endParaRPr>
          </a:p>
        </p:txBody>
      </p:sp>
      <p:sp>
        <p:nvSpPr>
          <p:cNvPr id="917" name="CustomShape 13"/>
          <p:cNvSpPr/>
          <p:nvPr/>
        </p:nvSpPr>
        <p:spPr>
          <a:xfrm>
            <a:off x="288720" y="1116000"/>
            <a:ext cx="1920960" cy="680400"/>
          </a:xfrm>
          <a:prstGeom prst="rect">
            <a:avLst/>
          </a:prstGeom>
          <a:noFill/>
          <a:ln>
            <a:noFill/>
          </a:ln>
        </p:spPr>
        <p:style>
          <a:lnRef idx="0"/>
          <a:fillRef idx="0"/>
          <a:effectRef idx="0"/>
          <a:fontRef idx="minor"/>
        </p:style>
        <p:txBody>
          <a:bodyPr lIns="0" rIns="0" tIns="10440" bIns="0">
            <a:spAutoFit/>
          </a:bodyPr>
          <a:p>
            <a:pPr marL="10440">
              <a:lnSpc>
                <a:spcPct val="100000"/>
              </a:lnSpc>
              <a:spcBef>
                <a:spcPts val="82"/>
              </a:spcBef>
            </a:pPr>
            <a:r>
              <a:rPr b="1" lang="es-CR" sz="1100" spc="15" strike="noStrike">
                <a:solidFill>
                  <a:srgbClr val="ffffff"/>
                </a:solidFill>
                <a:latin typeface="Calibri"/>
              </a:rPr>
              <a:t>Las </a:t>
            </a:r>
            <a:r>
              <a:rPr b="1" lang="es-CR" sz="1100" spc="7" strike="noStrike">
                <a:solidFill>
                  <a:srgbClr val="ffffff"/>
                </a:solidFill>
                <a:latin typeface="Calibri"/>
              </a:rPr>
              <a:t>reuniones </a:t>
            </a:r>
            <a:r>
              <a:rPr b="1" lang="es-CR" sz="1100" spc="1" strike="noStrike">
                <a:solidFill>
                  <a:srgbClr val="ffffff"/>
                </a:solidFill>
                <a:latin typeface="Calibri"/>
              </a:rPr>
              <a:t>presenciales  se llevarán </a:t>
            </a:r>
            <a:r>
              <a:rPr b="1" lang="es-CR" sz="1100" spc="-1" strike="noStrike">
                <a:solidFill>
                  <a:srgbClr val="ffffff"/>
                </a:solidFill>
                <a:latin typeface="Calibri"/>
              </a:rPr>
              <a:t>a </a:t>
            </a:r>
            <a:r>
              <a:rPr b="1" lang="es-CR" sz="1100" spc="18" strike="noStrike">
                <a:solidFill>
                  <a:srgbClr val="ffffff"/>
                </a:solidFill>
                <a:latin typeface="Calibri"/>
              </a:rPr>
              <a:t>cabo</a:t>
            </a:r>
            <a:r>
              <a:rPr b="1" lang="es-CR" sz="1100" spc="-117" strike="noStrike">
                <a:solidFill>
                  <a:srgbClr val="ffffff"/>
                </a:solidFill>
                <a:latin typeface="Calibri"/>
              </a:rPr>
              <a:t> </a:t>
            </a:r>
            <a:r>
              <a:rPr b="1" lang="es-CR" sz="1100" spc="7" strike="noStrike">
                <a:solidFill>
                  <a:srgbClr val="ffffff"/>
                </a:solidFill>
                <a:latin typeface="Calibri"/>
              </a:rPr>
              <a:t>solamente  </a:t>
            </a:r>
            <a:r>
              <a:rPr b="1" lang="es-CR" sz="1100" spc="9" strike="noStrike">
                <a:solidFill>
                  <a:srgbClr val="ffffff"/>
                </a:solidFill>
                <a:latin typeface="Calibri"/>
              </a:rPr>
              <a:t>en </a:t>
            </a:r>
            <a:r>
              <a:rPr b="1" lang="es-CR" sz="1100" spc="7" strike="noStrike">
                <a:solidFill>
                  <a:srgbClr val="ffffff"/>
                </a:solidFill>
                <a:latin typeface="Calibri"/>
              </a:rPr>
              <a:t>casos </a:t>
            </a:r>
            <a:r>
              <a:rPr b="1" lang="es-CR" sz="1100" spc="9" strike="noStrike">
                <a:solidFill>
                  <a:srgbClr val="ffffff"/>
                </a:solidFill>
                <a:latin typeface="Calibri"/>
              </a:rPr>
              <a:t>excepcionales </a:t>
            </a:r>
            <a:r>
              <a:rPr b="1" lang="es-CR" sz="1100" spc="15" strike="noStrike">
                <a:solidFill>
                  <a:srgbClr val="ffffff"/>
                </a:solidFill>
                <a:latin typeface="Calibri"/>
              </a:rPr>
              <a:t>y  </a:t>
            </a:r>
            <a:r>
              <a:rPr b="1" lang="es-CR" sz="1100" spc="1" strike="noStrike">
                <a:solidFill>
                  <a:srgbClr val="ffffff"/>
                </a:solidFill>
                <a:latin typeface="Calibri"/>
              </a:rPr>
              <a:t>estrictamente</a:t>
            </a:r>
            <a:r>
              <a:rPr b="1" lang="es-CR" sz="1100" spc="-26" strike="noStrike">
                <a:solidFill>
                  <a:srgbClr val="ffffff"/>
                </a:solidFill>
                <a:latin typeface="Calibri"/>
              </a:rPr>
              <a:t> </a:t>
            </a:r>
            <a:r>
              <a:rPr b="1" lang="es-CR" sz="1100" spc="-1" strike="noStrike">
                <a:solidFill>
                  <a:srgbClr val="ffffff"/>
                </a:solidFill>
                <a:latin typeface="Calibri"/>
              </a:rPr>
              <a:t>necesarios.</a:t>
            </a:r>
            <a:endParaRPr b="0" lang="es-CR" sz="1100" spc="-1" strike="noStrike">
              <a:latin typeface="Arial"/>
            </a:endParaRPr>
          </a:p>
        </p:txBody>
      </p:sp>
      <p:sp>
        <p:nvSpPr>
          <p:cNvPr id="918" name="CustomShape 14"/>
          <p:cNvSpPr/>
          <p:nvPr/>
        </p:nvSpPr>
        <p:spPr>
          <a:xfrm>
            <a:off x="145440" y="2801520"/>
            <a:ext cx="1523520" cy="1232280"/>
          </a:xfrm>
          <a:prstGeom prst="rect">
            <a:avLst/>
          </a:prstGeom>
          <a:blipFill rotWithShape="0">
            <a:blip r:embed="rId3"/>
            <a:stretch>
              <a:fillRect/>
            </a:stretch>
          </a:blipFill>
          <a:ln>
            <a:noFill/>
          </a:ln>
        </p:spPr>
        <p:style>
          <a:lnRef idx="0"/>
          <a:fillRef idx="0"/>
          <a:effectRef idx="0"/>
          <a:fontRef idx="minor"/>
        </p:style>
      </p:sp>
      <p:sp>
        <p:nvSpPr>
          <p:cNvPr id="919" name="CustomShape 15"/>
          <p:cNvSpPr/>
          <p:nvPr/>
        </p:nvSpPr>
        <p:spPr>
          <a:xfrm>
            <a:off x="484920" y="3026160"/>
            <a:ext cx="904320" cy="731160"/>
          </a:xfrm>
          <a:custGeom>
            <a:avLst/>
            <a:gdLst/>
            <a:ahLst/>
            <a:rect l="l" t="t" r="r" b="b"/>
            <a:pathLst>
              <a:path w="995044" h="995045">
                <a:moveTo>
                  <a:pt x="497331" y="0"/>
                </a:moveTo>
                <a:lnTo>
                  <a:pt x="449436" y="2276"/>
                </a:lnTo>
                <a:lnTo>
                  <a:pt x="402828" y="8966"/>
                </a:lnTo>
                <a:lnTo>
                  <a:pt x="357717" y="19863"/>
                </a:lnTo>
                <a:lnTo>
                  <a:pt x="314311" y="34756"/>
                </a:lnTo>
                <a:lnTo>
                  <a:pt x="272818" y="53439"/>
                </a:lnTo>
                <a:lnTo>
                  <a:pt x="233446" y="75703"/>
                </a:lnTo>
                <a:lnTo>
                  <a:pt x="196404" y="101339"/>
                </a:lnTo>
                <a:lnTo>
                  <a:pt x="161901" y="130139"/>
                </a:lnTo>
                <a:lnTo>
                  <a:pt x="130145" y="161895"/>
                </a:lnTo>
                <a:lnTo>
                  <a:pt x="101345" y="196399"/>
                </a:lnTo>
                <a:lnTo>
                  <a:pt x="75708" y="233442"/>
                </a:lnTo>
                <a:lnTo>
                  <a:pt x="53443" y="272815"/>
                </a:lnTo>
                <a:lnTo>
                  <a:pt x="34759" y="314312"/>
                </a:lnTo>
                <a:lnTo>
                  <a:pt x="19865" y="357722"/>
                </a:lnTo>
                <a:lnTo>
                  <a:pt x="8967" y="402839"/>
                </a:lnTo>
                <a:lnTo>
                  <a:pt x="2276" y="449453"/>
                </a:lnTo>
                <a:lnTo>
                  <a:pt x="0" y="497357"/>
                </a:lnTo>
                <a:lnTo>
                  <a:pt x="2276" y="545252"/>
                </a:lnTo>
                <a:lnTo>
                  <a:pt x="8967" y="591860"/>
                </a:lnTo>
                <a:lnTo>
                  <a:pt x="19865" y="636971"/>
                </a:lnTo>
                <a:lnTo>
                  <a:pt x="34759" y="680378"/>
                </a:lnTo>
                <a:lnTo>
                  <a:pt x="53443" y="721871"/>
                </a:lnTo>
                <a:lnTo>
                  <a:pt x="75708" y="761242"/>
                </a:lnTo>
                <a:lnTo>
                  <a:pt x="101345" y="798284"/>
                </a:lnTo>
                <a:lnTo>
                  <a:pt x="130145" y="832787"/>
                </a:lnTo>
                <a:lnTo>
                  <a:pt x="161901" y="864543"/>
                </a:lnTo>
                <a:lnTo>
                  <a:pt x="196404" y="893344"/>
                </a:lnTo>
                <a:lnTo>
                  <a:pt x="233446" y="918981"/>
                </a:lnTo>
                <a:lnTo>
                  <a:pt x="272818" y="941245"/>
                </a:lnTo>
                <a:lnTo>
                  <a:pt x="314311" y="959929"/>
                </a:lnTo>
                <a:lnTo>
                  <a:pt x="357717" y="974824"/>
                </a:lnTo>
                <a:lnTo>
                  <a:pt x="402828" y="985721"/>
                </a:lnTo>
                <a:lnTo>
                  <a:pt x="449436" y="992412"/>
                </a:lnTo>
                <a:lnTo>
                  <a:pt x="497331" y="994689"/>
                </a:lnTo>
                <a:lnTo>
                  <a:pt x="545227" y="992412"/>
                </a:lnTo>
                <a:lnTo>
                  <a:pt x="591835" y="985721"/>
                </a:lnTo>
                <a:lnTo>
                  <a:pt x="636946" y="974824"/>
                </a:lnTo>
                <a:lnTo>
                  <a:pt x="680352" y="959929"/>
                </a:lnTo>
                <a:lnTo>
                  <a:pt x="721845" y="941245"/>
                </a:lnTo>
                <a:lnTo>
                  <a:pt x="761217" y="918981"/>
                </a:lnTo>
                <a:lnTo>
                  <a:pt x="798259" y="893344"/>
                </a:lnTo>
                <a:lnTo>
                  <a:pt x="832762" y="864543"/>
                </a:lnTo>
                <a:lnTo>
                  <a:pt x="864518" y="832787"/>
                </a:lnTo>
                <a:lnTo>
                  <a:pt x="893318" y="798284"/>
                </a:lnTo>
                <a:lnTo>
                  <a:pt x="918955" y="761242"/>
                </a:lnTo>
                <a:lnTo>
                  <a:pt x="941220" y="721871"/>
                </a:lnTo>
                <a:lnTo>
                  <a:pt x="959904" y="680378"/>
                </a:lnTo>
                <a:lnTo>
                  <a:pt x="974798" y="636971"/>
                </a:lnTo>
                <a:lnTo>
                  <a:pt x="985696" y="591860"/>
                </a:lnTo>
                <a:lnTo>
                  <a:pt x="992387" y="545252"/>
                </a:lnTo>
                <a:lnTo>
                  <a:pt x="994663" y="497357"/>
                </a:lnTo>
                <a:lnTo>
                  <a:pt x="992387" y="449453"/>
                </a:lnTo>
                <a:lnTo>
                  <a:pt x="985696" y="402839"/>
                </a:lnTo>
                <a:lnTo>
                  <a:pt x="974798" y="357722"/>
                </a:lnTo>
                <a:lnTo>
                  <a:pt x="959904" y="314312"/>
                </a:lnTo>
                <a:lnTo>
                  <a:pt x="941220" y="272815"/>
                </a:lnTo>
                <a:lnTo>
                  <a:pt x="918955" y="233442"/>
                </a:lnTo>
                <a:lnTo>
                  <a:pt x="893318" y="196399"/>
                </a:lnTo>
                <a:lnTo>
                  <a:pt x="864518" y="161895"/>
                </a:lnTo>
                <a:lnTo>
                  <a:pt x="832762" y="130139"/>
                </a:lnTo>
                <a:lnTo>
                  <a:pt x="798259" y="101339"/>
                </a:lnTo>
                <a:lnTo>
                  <a:pt x="761217" y="75703"/>
                </a:lnTo>
                <a:lnTo>
                  <a:pt x="721845" y="53439"/>
                </a:lnTo>
                <a:lnTo>
                  <a:pt x="680352" y="34756"/>
                </a:lnTo>
                <a:lnTo>
                  <a:pt x="636946" y="19863"/>
                </a:lnTo>
                <a:lnTo>
                  <a:pt x="591835" y="8966"/>
                </a:lnTo>
                <a:lnTo>
                  <a:pt x="545227" y="2276"/>
                </a:lnTo>
                <a:lnTo>
                  <a:pt x="497331" y="0"/>
                </a:lnTo>
                <a:close/>
              </a:path>
            </a:pathLst>
          </a:custGeom>
          <a:solidFill>
            <a:srgbClr val="ffffff"/>
          </a:solidFill>
          <a:ln>
            <a:noFill/>
          </a:ln>
        </p:spPr>
        <p:style>
          <a:lnRef idx="0"/>
          <a:fillRef idx="0"/>
          <a:effectRef idx="0"/>
          <a:fontRef idx="minor"/>
        </p:style>
      </p:sp>
      <p:sp>
        <p:nvSpPr>
          <p:cNvPr id="920" name="CustomShape 16"/>
          <p:cNvSpPr/>
          <p:nvPr/>
        </p:nvSpPr>
        <p:spPr>
          <a:xfrm>
            <a:off x="1962720" y="2801520"/>
            <a:ext cx="1523520" cy="1232280"/>
          </a:xfrm>
          <a:prstGeom prst="rect">
            <a:avLst/>
          </a:prstGeom>
          <a:blipFill rotWithShape="0">
            <a:blip r:embed="rId4"/>
            <a:stretch>
              <a:fillRect/>
            </a:stretch>
          </a:blipFill>
          <a:ln>
            <a:noFill/>
          </a:ln>
        </p:spPr>
        <p:style>
          <a:lnRef idx="0"/>
          <a:fillRef idx="0"/>
          <a:effectRef idx="0"/>
          <a:fontRef idx="minor"/>
        </p:style>
      </p:sp>
      <p:sp>
        <p:nvSpPr>
          <p:cNvPr id="921" name="CustomShape 17"/>
          <p:cNvSpPr/>
          <p:nvPr/>
        </p:nvSpPr>
        <p:spPr>
          <a:xfrm>
            <a:off x="2302560" y="3026160"/>
            <a:ext cx="904320" cy="731160"/>
          </a:xfrm>
          <a:custGeom>
            <a:avLst/>
            <a:gdLst/>
            <a:ahLst/>
            <a:rect l="l" t="t" r="r" b="b"/>
            <a:pathLst>
              <a:path w="995045" h="995045">
                <a:moveTo>
                  <a:pt x="497331" y="0"/>
                </a:moveTo>
                <a:lnTo>
                  <a:pt x="449436" y="2276"/>
                </a:lnTo>
                <a:lnTo>
                  <a:pt x="402828" y="8966"/>
                </a:lnTo>
                <a:lnTo>
                  <a:pt x="357717" y="19863"/>
                </a:lnTo>
                <a:lnTo>
                  <a:pt x="314311" y="34756"/>
                </a:lnTo>
                <a:lnTo>
                  <a:pt x="272818" y="53439"/>
                </a:lnTo>
                <a:lnTo>
                  <a:pt x="233446" y="75703"/>
                </a:lnTo>
                <a:lnTo>
                  <a:pt x="196404" y="101339"/>
                </a:lnTo>
                <a:lnTo>
                  <a:pt x="161901" y="130139"/>
                </a:lnTo>
                <a:lnTo>
                  <a:pt x="130145" y="161895"/>
                </a:lnTo>
                <a:lnTo>
                  <a:pt x="101345" y="196399"/>
                </a:lnTo>
                <a:lnTo>
                  <a:pt x="75708" y="233442"/>
                </a:lnTo>
                <a:lnTo>
                  <a:pt x="53443" y="272815"/>
                </a:lnTo>
                <a:lnTo>
                  <a:pt x="34759" y="314312"/>
                </a:lnTo>
                <a:lnTo>
                  <a:pt x="19865" y="357722"/>
                </a:lnTo>
                <a:lnTo>
                  <a:pt x="8967" y="402839"/>
                </a:lnTo>
                <a:lnTo>
                  <a:pt x="2276" y="449453"/>
                </a:lnTo>
                <a:lnTo>
                  <a:pt x="0" y="497357"/>
                </a:lnTo>
                <a:lnTo>
                  <a:pt x="2276" y="545252"/>
                </a:lnTo>
                <a:lnTo>
                  <a:pt x="8967" y="591860"/>
                </a:lnTo>
                <a:lnTo>
                  <a:pt x="19865" y="636971"/>
                </a:lnTo>
                <a:lnTo>
                  <a:pt x="34759" y="680378"/>
                </a:lnTo>
                <a:lnTo>
                  <a:pt x="53443" y="721871"/>
                </a:lnTo>
                <a:lnTo>
                  <a:pt x="75708" y="761242"/>
                </a:lnTo>
                <a:lnTo>
                  <a:pt x="101345" y="798284"/>
                </a:lnTo>
                <a:lnTo>
                  <a:pt x="130145" y="832787"/>
                </a:lnTo>
                <a:lnTo>
                  <a:pt x="161901" y="864543"/>
                </a:lnTo>
                <a:lnTo>
                  <a:pt x="196404" y="893344"/>
                </a:lnTo>
                <a:lnTo>
                  <a:pt x="233446" y="918981"/>
                </a:lnTo>
                <a:lnTo>
                  <a:pt x="272818" y="941245"/>
                </a:lnTo>
                <a:lnTo>
                  <a:pt x="314311" y="959929"/>
                </a:lnTo>
                <a:lnTo>
                  <a:pt x="357717" y="974824"/>
                </a:lnTo>
                <a:lnTo>
                  <a:pt x="402828" y="985721"/>
                </a:lnTo>
                <a:lnTo>
                  <a:pt x="449436" y="992412"/>
                </a:lnTo>
                <a:lnTo>
                  <a:pt x="497331" y="994689"/>
                </a:lnTo>
                <a:lnTo>
                  <a:pt x="545227" y="992412"/>
                </a:lnTo>
                <a:lnTo>
                  <a:pt x="591835" y="985721"/>
                </a:lnTo>
                <a:lnTo>
                  <a:pt x="636946" y="974824"/>
                </a:lnTo>
                <a:lnTo>
                  <a:pt x="680352" y="959929"/>
                </a:lnTo>
                <a:lnTo>
                  <a:pt x="721845" y="941245"/>
                </a:lnTo>
                <a:lnTo>
                  <a:pt x="761217" y="918981"/>
                </a:lnTo>
                <a:lnTo>
                  <a:pt x="798259" y="893344"/>
                </a:lnTo>
                <a:lnTo>
                  <a:pt x="832762" y="864543"/>
                </a:lnTo>
                <a:lnTo>
                  <a:pt x="864518" y="832787"/>
                </a:lnTo>
                <a:lnTo>
                  <a:pt x="893318" y="798284"/>
                </a:lnTo>
                <a:lnTo>
                  <a:pt x="918955" y="761242"/>
                </a:lnTo>
                <a:lnTo>
                  <a:pt x="941220" y="721871"/>
                </a:lnTo>
                <a:lnTo>
                  <a:pt x="959904" y="680378"/>
                </a:lnTo>
                <a:lnTo>
                  <a:pt x="974798" y="636971"/>
                </a:lnTo>
                <a:lnTo>
                  <a:pt x="985696" y="591860"/>
                </a:lnTo>
                <a:lnTo>
                  <a:pt x="992387" y="545252"/>
                </a:lnTo>
                <a:lnTo>
                  <a:pt x="994663" y="497357"/>
                </a:lnTo>
                <a:lnTo>
                  <a:pt x="992387" y="449453"/>
                </a:lnTo>
                <a:lnTo>
                  <a:pt x="985696" y="402839"/>
                </a:lnTo>
                <a:lnTo>
                  <a:pt x="974798" y="357722"/>
                </a:lnTo>
                <a:lnTo>
                  <a:pt x="959904" y="314312"/>
                </a:lnTo>
                <a:lnTo>
                  <a:pt x="941220" y="272815"/>
                </a:lnTo>
                <a:lnTo>
                  <a:pt x="918955" y="233442"/>
                </a:lnTo>
                <a:lnTo>
                  <a:pt x="893318" y="196399"/>
                </a:lnTo>
                <a:lnTo>
                  <a:pt x="864518" y="161895"/>
                </a:lnTo>
                <a:lnTo>
                  <a:pt x="832762" y="130139"/>
                </a:lnTo>
                <a:lnTo>
                  <a:pt x="798259" y="101339"/>
                </a:lnTo>
                <a:lnTo>
                  <a:pt x="761217" y="75703"/>
                </a:lnTo>
                <a:lnTo>
                  <a:pt x="721845" y="53439"/>
                </a:lnTo>
                <a:lnTo>
                  <a:pt x="680352" y="34756"/>
                </a:lnTo>
                <a:lnTo>
                  <a:pt x="636946" y="19863"/>
                </a:lnTo>
                <a:lnTo>
                  <a:pt x="591835" y="8966"/>
                </a:lnTo>
                <a:lnTo>
                  <a:pt x="545227" y="2276"/>
                </a:lnTo>
                <a:lnTo>
                  <a:pt x="497331" y="0"/>
                </a:lnTo>
                <a:close/>
              </a:path>
            </a:pathLst>
          </a:custGeom>
          <a:solidFill>
            <a:srgbClr val="ffffff"/>
          </a:solidFill>
          <a:ln>
            <a:noFill/>
          </a:ln>
        </p:spPr>
        <p:style>
          <a:lnRef idx="0"/>
          <a:fillRef idx="0"/>
          <a:effectRef idx="0"/>
          <a:fontRef idx="minor"/>
        </p:style>
      </p:sp>
      <p:sp>
        <p:nvSpPr>
          <p:cNvPr id="922" name="CustomShape 18"/>
          <p:cNvSpPr/>
          <p:nvPr/>
        </p:nvSpPr>
        <p:spPr>
          <a:xfrm>
            <a:off x="3780360" y="2801520"/>
            <a:ext cx="1523520" cy="1232280"/>
          </a:xfrm>
          <a:prstGeom prst="rect">
            <a:avLst/>
          </a:prstGeom>
          <a:blipFill rotWithShape="0">
            <a:blip r:embed="rId5"/>
            <a:stretch>
              <a:fillRect/>
            </a:stretch>
          </a:blipFill>
          <a:ln>
            <a:noFill/>
          </a:ln>
        </p:spPr>
        <p:style>
          <a:lnRef idx="0"/>
          <a:fillRef idx="0"/>
          <a:effectRef idx="0"/>
          <a:fontRef idx="minor"/>
        </p:style>
      </p:sp>
      <p:sp>
        <p:nvSpPr>
          <p:cNvPr id="923" name="CustomShape 19"/>
          <p:cNvSpPr/>
          <p:nvPr/>
        </p:nvSpPr>
        <p:spPr>
          <a:xfrm>
            <a:off x="4119840" y="3026160"/>
            <a:ext cx="904320" cy="731160"/>
          </a:xfrm>
          <a:custGeom>
            <a:avLst/>
            <a:gdLst/>
            <a:ahLst/>
            <a:rect l="l" t="t" r="r" b="b"/>
            <a:pathLst>
              <a:path w="995045" h="995045">
                <a:moveTo>
                  <a:pt x="497331" y="0"/>
                </a:moveTo>
                <a:lnTo>
                  <a:pt x="449436" y="2276"/>
                </a:lnTo>
                <a:lnTo>
                  <a:pt x="402828" y="8966"/>
                </a:lnTo>
                <a:lnTo>
                  <a:pt x="357717" y="19863"/>
                </a:lnTo>
                <a:lnTo>
                  <a:pt x="314311" y="34756"/>
                </a:lnTo>
                <a:lnTo>
                  <a:pt x="272818" y="53439"/>
                </a:lnTo>
                <a:lnTo>
                  <a:pt x="233446" y="75703"/>
                </a:lnTo>
                <a:lnTo>
                  <a:pt x="196404" y="101339"/>
                </a:lnTo>
                <a:lnTo>
                  <a:pt x="161901" y="130139"/>
                </a:lnTo>
                <a:lnTo>
                  <a:pt x="130145" y="161895"/>
                </a:lnTo>
                <a:lnTo>
                  <a:pt x="101345" y="196399"/>
                </a:lnTo>
                <a:lnTo>
                  <a:pt x="75708" y="233442"/>
                </a:lnTo>
                <a:lnTo>
                  <a:pt x="53443" y="272815"/>
                </a:lnTo>
                <a:lnTo>
                  <a:pt x="34759" y="314312"/>
                </a:lnTo>
                <a:lnTo>
                  <a:pt x="19865" y="357722"/>
                </a:lnTo>
                <a:lnTo>
                  <a:pt x="8967" y="402839"/>
                </a:lnTo>
                <a:lnTo>
                  <a:pt x="2276" y="449453"/>
                </a:lnTo>
                <a:lnTo>
                  <a:pt x="0" y="497357"/>
                </a:lnTo>
                <a:lnTo>
                  <a:pt x="2276" y="545252"/>
                </a:lnTo>
                <a:lnTo>
                  <a:pt x="8967" y="591860"/>
                </a:lnTo>
                <a:lnTo>
                  <a:pt x="19865" y="636971"/>
                </a:lnTo>
                <a:lnTo>
                  <a:pt x="34759" y="680378"/>
                </a:lnTo>
                <a:lnTo>
                  <a:pt x="53443" y="721871"/>
                </a:lnTo>
                <a:lnTo>
                  <a:pt x="75708" y="761242"/>
                </a:lnTo>
                <a:lnTo>
                  <a:pt x="101345" y="798284"/>
                </a:lnTo>
                <a:lnTo>
                  <a:pt x="130145" y="832787"/>
                </a:lnTo>
                <a:lnTo>
                  <a:pt x="161901" y="864543"/>
                </a:lnTo>
                <a:lnTo>
                  <a:pt x="196404" y="893344"/>
                </a:lnTo>
                <a:lnTo>
                  <a:pt x="233446" y="918981"/>
                </a:lnTo>
                <a:lnTo>
                  <a:pt x="272818" y="941245"/>
                </a:lnTo>
                <a:lnTo>
                  <a:pt x="314311" y="959929"/>
                </a:lnTo>
                <a:lnTo>
                  <a:pt x="357717" y="974824"/>
                </a:lnTo>
                <a:lnTo>
                  <a:pt x="402828" y="985721"/>
                </a:lnTo>
                <a:lnTo>
                  <a:pt x="449436" y="992412"/>
                </a:lnTo>
                <a:lnTo>
                  <a:pt x="497331" y="994689"/>
                </a:lnTo>
                <a:lnTo>
                  <a:pt x="545227" y="992412"/>
                </a:lnTo>
                <a:lnTo>
                  <a:pt x="591835" y="985721"/>
                </a:lnTo>
                <a:lnTo>
                  <a:pt x="636946" y="974824"/>
                </a:lnTo>
                <a:lnTo>
                  <a:pt x="680352" y="959929"/>
                </a:lnTo>
                <a:lnTo>
                  <a:pt x="721845" y="941245"/>
                </a:lnTo>
                <a:lnTo>
                  <a:pt x="761217" y="918981"/>
                </a:lnTo>
                <a:lnTo>
                  <a:pt x="798259" y="893344"/>
                </a:lnTo>
                <a:lnTo>
                  <a:pt x="832762" y="864543"/>
                </a:lnTo>
                <a:lnTo>
                  <a:pt x="864518" y="832787"/>
                </a:lnTo>
                <a:lnTo>
                  <a:pt x="893318" y="798284"/>
                </a:lnTo>
                <a:lnTo>
                  <a:pt x="918955" y="761242"/>
                </a:lnTo>
                <a:lnTo>
                  <a:pt x="941220" y="721871"/>
                </a:lnTo>
                <a:lnTo>
                  <a:pt x="959904" y="680378"/>
                </a:lnTo>
                <a:lnTo>
                  <a:pt x="974798" y="636971"/>
                </a:lnTo>
                <a:lnTo>
                  <a:pt x="985696" y="591860"/>
                </a:lnTo>
                <a:lnTo>
                  <a:pt x="992387" y="545252"/>
                </a:lnTo>
                <a:lnTo>
                  <a:pt x="994663" y="497357"/>
                </a:lnTo>
                <a:lnTo>
                  <a:pt x="992387" y="449453"/>
                </a:lnTo>
                <a:lnTo>
                  <a:pt x="985696" y="402839"/>
                </a:lnTo>
                <a:lnTo>
                  <a:pt x="974798" y="357722"/>
                </a:lnTo>
                <a:lnTo>
                  <a:pt x="959904" y="314312"/>
                </a:lnTo>
                <a:lnTo>
                  <a:pt x="941220" y="272815"/>
                </a:lnTo>
                <a:lnTo>
                  <a:pt x="918955" y="233442"/>
                </a:lnTo>
                <a:lnTo>
                  <a:pt x="893318" y="196399"/>
                </a:lnTo>
                <a:lnTo>
                  <a:pt x="864518" y="161895"/>
                </a:lnTo>
                <a:lnTo>
                  <a:pt x="832762" y="130139"/>
                </a:lnTo>
                <a:lnTo>
                  <a:pt x="798259" y="101339"/>
                </a:lnTo>
                <a:lnTo>
                  <a:pt x="761217" y="75703"/>
                </a:lnTo>
                <a:lnTo>
                  <a:pt x="721845" y="53439"/>
                </a:lnTo>
                <a:lnTo>
                  <a:pt x="680352" y="34756"/>
                </a:lnTo>
                <a:lnTo>
                  <a:pt x="636946" y="19863"/>
                </a:lnTo>
                <a:lnTo>
                  <a:pt x="591835" y="8966"/>
                </a:lnTo>
                <a:lnTo>
                  <a:pt x="545227" y="2276"/>
                </a:lnTo>
                <a:lnTo>
                  <a:pt x="497331" y="0"/>
                </a:lnTo>
                <a:close/>
              </a:path>
            </a:pathLst>
          </a:custGeom>
          <a:solidFill>
            <a:srgbClr val="ffffff"/>
          </a:solidFill>
          <a:ln>
            <a:noFill/>
          </a:ln>
        </p:spPr>
        <p:style>
          <a:lnRef idx="0"/>
          <a:fillRef idx="0"/>
          <a:effectRef idx="0"/>
          <a:fontRef idx="minor"/>
        </p:style>
      </p:sp>
      <p:sp>
        <p:nvSpPr>
          <p:cNvPr id="924" name="CustomShape 20"/>
          <p:cNvSpPr/>
          <p:nvPr/>
        </p:nvSpPr>
        <p:spPr>
          <a:xfrm>
            <a:off x="5598000" y="2801520"/>
            <a:ext cx="1523520" cy="1232280"/>
          </a:xfrm>
          <a:prstGeom prst="rect">
            <a:avLst/>
          </a:prstGeom>
          <a:blipFill rotWithShape="0">
            <a:blip r:embed="rId6"/>
            <a:stretch>
              <a:fillRect/>
            </a:stretch>
          </a:blipFill>
          <a:ln>
            <a:noFill/>
          </a:ln>
        </p:spPr>
        <p:style>
          <a:lnRef idx="0"/>
          <a:fillRef idx="0"/>
          <a:effectRef idx="0"/>
          <a:fontRef idx="minor"/>
        </p:style>
      </p:sp>
      <p:sp>
        <p:nvSpPr>
          <p:cNvPr id="925" name="CustomShape 21"/>
          <p:cNvSpPr/>
          <p:nvPr/>
        </p:nvSpPr>
        <p:spPr>
          <a:xfrm>
            <a:off x="5937480" y="3026160"/>
            <a:ext cx="904320" cy="731160"/>
          </a:xfrm>
          <a:custGeom>
            <a:avLst/>
            <a:gdLst/>
            <a:ahLst/>
            <a:rect l="l" t="t" r="r" b="b"/>
            <a:pathLst>
              <a:path w="995045" h="995045">
                <a:moveTo>
                  <a:pt x="497332" y="0"/>
                </a:moveTo>
                <a:lnTo>
                  <a:pt x="449436" y="2276"/>
                </a:lnTo>
                <a:lnTo>
                  <a:pt x="402828" y="8966"/>
                </a:lnTo>
                <a:lnTo>
                  <a:pt x="357717" y="19863"/>
                </a:lnTo>
                <a:lnTo>
                  <a:pt x="314311" y="34756"/>
                </a:lnTo>
                <a:lnTo>
                  <a:pt x="272818" y="53439"/>
                </a:lnTo>
                <a:lnTo>
                  <a:pt x="233446" y="75703"/>
                </a:lnTo>
                <a:lnTo>
                  <a:pt x="196404" y="101339"/>
                </a:lnTo>
                <a:lnTo>
                  <a:pt x="161901" y="130139"/>
                </a:lnTo>
                <a:lnTo>
                  <a:pt x="130145" y="161895"/>
                </a:lnTo>
                <a:lnTo>
                  <a:pt x="101345" y="196399"/>
                </a:lnTo>
                <a:lnTo>
                  <a:pt x="75708" y="233442"/>
                </a:lnTo>
                <a:lnTo>
                  <a:pt x="53443" y="272815"/>
                </a:lnTo>
                <a:lnTo>
                  <a:pt x="34759" y="314312"/>
                </a:lnTo>
                <a:lnTo>
                  <a:pt x="19865" y="357722"/>
                </a:lnTo>
                <a:lnTo>
                  <a:pt x="8967" y="402839"/>
                </a:lnTo>
                <a:lnTo>
                  <a:pt x="2276" y="449453"/>
                </a:lnTo>
                <a:lnTo>
                  <a:pt x="0" y="497357"/>
                </a:lnTo>
                <a:lnTo>
                  <a:pt x="2276" y="545252"/>
                </a:lnTo>
                <a:lnTo>
                  <a:pt x="8967" y="591860"/>
                </a:lnTo>
                <a:lnTo>
                  <a:pt x="19865" y="636971"/>
                </a:lnTo>
                <a:lnTo>
                  <a:pt x="34759" y="680378"/>
                </a:lnTo>
                <a:lnTo>
                  <a:pt x="53443" y="721871"/>
                </a:lnTo>
                <a:lnTo>
                  <a:pt x="75708" y="761242"/>
                </a:lnTo>
                <a:lnTo>
                  <a:pt x="101345" y="798284"/>
                </a:lnTo>
                <a:lnTo>
                  <a:pt x="130145" y="832787"/>
                </a:lnTo>
                <a:lnTo>
                  <a:pt x="161901" y="864543"/>
                </a:lnTo>
                <a:lnTo>
                  <a:pt x="196404" y="893344"/>
                </a:lnTo>
                <a:lnTo>
                  <a:pt x="233446" y="918981"/>
                </a:lnTo>
                <a:lnTo>
                  <a:pt x="272818" y="941245"/>
                </a:lnTo>
                <a:lnTo>
                  <a:pt x="314311" y="959929"/>
                </a:lnTo>
                <a:lnTo>
                  <a:pt x="357717" y="974824"/>
                </a:lnTo>
                <a:lnTo>
                  <a:pt x="402828" y="985721"/>
                </a:lnTo>
                <a:lnTo>
                  <a:pt x="449436" y="992412"/>
                </a:lnTo>
                <a:lnTo>
                  <a:pt x="497332" y="994689"/>
                </a:lnTo>
                <a:lnTo>
                  <a:pt x="545227" y="992412"/>
                </a:lnTo>
                <a:lnTo>
                  <a:pt x="591835" y="985721"/>
                </a:lnTo>
                <a:lnTo>
                  <a:pt x="636946" y="974824"/>
                </a:lnTo>
                <a:lnTo>
                  <a:pt x="680352" y="959929"/>
                </a:lnTo>
                <a:lnTo>
                  <a:pt x="721845" y="941245"/>
                </a:lnTo>
                <a:lnTo>
                  <a:pt x="761217" y="918981"/>
                </a:lnTo>
                <a:lnTo>
                  <a:pt x="798259" y="893344"/>
                </a:lnTo>
                <a:lnTo>
                  <a:pt x="832762" y="864543"/>
                </a:lnTo>
                <a:lnTo>
                  <a:pt x="864518" y="832787"/>
                </a:lnTo>
                <a:lnTo>
                  <a:pt x="893318" y="798284"/>
                </a:lnTo>
                <a:lnTo>
                  <a:pt x="918955" y="761242"/>
                </a:lnTo>
                <a:lnTo>
                  <a:pt x="941220" y="721871"/>
                </a:lnTo>
                <a:lnTo>
                  <a:pt x="959904" y="680378"/>
                </a:lnTo>
                <a:lnTo>
                  <a:pt x="974798" y="636971"/>
                </a:lnTo>
                <a:lnTo>
                  <a:pt x="985696" y="591860"/>
                </a:lnTo>
                <a:lnTo>
                  <a:pt x="992387" y="545252"/>
                </a:lnTo>
                <a:lnTo>
                  <a:pt x="994664" y="497357"/>
                </a:lnTo>
                <a:lnTo>
                  <a:pt x="992387" y="449453"/>
                </a:lnTo>
                <a:lnTo>
                  <a:pt x="985696" y="402839"/>
                </a:lnTo>
                <a:lnTo>
                  <a:pt x="974798" y="357722"/>
                </a:lnTo>
                <a:lnTo>
                  <a:pt x="959904" y="314312"/>
                </a:lnTo>
                <a:lnTo>
                  <a:pt x="941220" y="272815"/>
                </a:lnTo>
                <a:lnTo>
                  <a:pt x="918955" y="233442"/>
                </a:lnTo>
                <a:lnTo>
                  <a:pt x="893318" y="196399"/>
                </a:lnTo>
                <a:lnTo>
                  <a:pt x="864518" y="161895"/>
                </a:lnTo>
                <a:lnTo>
                  <a:pt x="832762" y="130139"/>
                </a:lnTo>
                <a:lnTo>
                  <a:pt x="798259" y="101339"/>
                </a:lnTo>
                <a:lnTo>
                  <a:pt x="761217" y="75703"/>
                </a:lnTo>
                <a:lnTo>
                  <a:pt x="721845" y="53439"/>
                </a:lnTo>
                <a:lnTo>
                  <a:pt x="680352" y="34756"/>
                </a:lnTo>
                <a:lnTo>
                  <a:pt x="636946" y="19863"/>
                </a:lnTo>
                <a:lnTo>
                  <a:pt x="591835" y="8966"/>
                </a:lnTo>
                <a:lnTo>
                  <a:pt x="545227" y="2276"/>
                </a:lnTo>
                <a:lnTo>
                  <a:pt x="497332" y="0"/>
                </a:lnTo>
                <a:close/>
              </a:path>
            </a:pathLst>
          </a:custGeom>
          <a:solidFill>
            <a:srgbClr val="ffffff"/>
          </a:solidFill>
          <a:ln>
            <a:noFill/>
          </a:ln>
        </p:spPr>
        <p:style>
          <a:lnRef idx="0"/>
          <a:fillRef idx="0"/>
          <a:effectRef idx="0"/>
          <a:fontRef idx="minor"/>
        </p:style>
      </p:sp>
      <p:sp>
        <p:nvSpPr>
          <p:cNvPr id="926" name="CustomShape 22"/>
          <p:cNvSpPr/>
          <p:nvPr/>
        </p:nvSpPr>
        <p:spPr>
          <a:xfrm>
            <a:off x="7415640" y="2801520"/>
            <a:ext cx="1523520" cy="1232280"/>
          </a:xfrm>
          <a:prstGeom prst="rect">
            <a:avLst/>
          </a:prstGeom>
          <a:blipFill rotWithShape="0">
            <a:blip r:embed="rId7"/>
            <a:stretch>
              <a:fillRect/>
            </a:stretch>
          </a:blipFill>
          <a:ln>
            <a:noFill/>
          </a:ln>
        </p:spPr>
        <p:style>
          <a:lnRef idx="0"/>
          <a:fillRef idx="0"/>
          <a:effectRef idx="0"/>
          <a:fontRef idx="minor"/>
        </p:style>
      </p:sp>
      <p:sp>
        <p:nvSpPr>
          <p:cNvPr id="927" name="CustomShape 23"/>
          <p:cNvSpPr/>
          <p:nvPr/>
        </p:nvSpPr>
        <p:spPr>
          <a:xfrm>
            <a:off x="7755120" y="3026160"/>
            <a:ext cx="904320" cy="731160"/>
          </a:xfrm>
          <a:custGeom>
            <a:avLst/>
            <a:gdLst/>
            <a:ahLst/>
            <a:rect l="l" t="t" r="r" b="b"/>
            <a:pathLst>
              <a:path w="995045" h="995045">
                <a:moveTo>
                  <a:pt x="497332" y="0"/>
                </a:moveTo>
                <a:lnTo>
                  <a:pt x="449436" y="2276"/>
                </a:lnTo>
                <a:lnTo>
                  <a:pt x="402828" y="8966"/>
                </a:lnTo>
                <a:lnTo>
                  <a:pt x="357717" y="19863"/>
                </a:lnTo>
                <a:lnTo>
                  <a:pt x="314311" y="34756"/>
                </a:lnTo>
                <a:lnTo>
                  <a:pt x="272818" y="53439"/>
                </a:lnTo>
                <a:lnTo>
                  <a:pt x="233446" y="75703"/>
                </a:lnTo>
                <a:lnTo>
                  <a:pt x="196404" y="101339"/>
                </a:lnTo>
                <a:lnTo>
                  <a:pt x="161901" y="130139"/>
                </a:lnTo>
                <a:lnTo>
                  <a:pt x="130145" y="161895"/>
                </a:lnTo>
                <a:lnTo>
                  <a:pt x="101345" y="196399"/>
                </a:lnTo>
                <a:lnTo>
                  <a:pt x="75708" y="233442"/>
                </a:lnTo>
                <a:lnTo>
                  <a:pt x="53443" y="272815"/>
                </a:lnTo>
                <a:lnTo>
                  <a:pt x="34759" y="314312"/>
                </a:lnTo>
                <a:lnTo>
                  <a:pt x="19865" y="357722"/>
                </a:lnTo>
                <a:lnTo>
                  <a:pt x="8967" y="402839"/>
                </a:lnTo>
                <a:lnTo>
                  <a:pt x="2276" y="449453"/>
                </a:lnTo>
                <a:lnTo>
                  <a:pt x="0" y="497357"/>
                </a:lnTo>
                <a:lnTo>
                  <a:pt x="2276" y="545252"/>
                </a:lnTo>
                <a:lnTo>
                  <a:pt x="8967" y="591860"/>
                </a:lnTo>
                <a:lnTo>
                  <a:pt x="19865" y="636971"/>
                </a:lnTo>
                <a:lnTo>
                  <a:pt x="34759" y="680378"/>
                </a:lnTo>
                <a:lnTo>
                  <a:pt x="53443" y="721871"/>
                </a:lnTo>
                <a:lnTo>
                  <a:pt x="75708" y="761242"/>
                </a:lnTo>
                <a:lnTo>
                  <a:pt x="101345" y="798284"/>
                </a:lnTo>
                <a:lnTo>
                  <a:pt x="130145" y="832787"/>
                </a:lnTo>
                <a:lnTo>
                  <a:pt x="161901" y="864543"/>
                </a:lnTo>
                <a:lnTo>
                  <a:pt x="196404" y="893344"/>
                </a:lnTo>
                <a:lnTo>
                  <a:pt x="233446" y="918981"/>
                </a:lnTo>
                <a:lnTo>
                  <a:pt x="272818" y="941245"/>
                </a:lnTo>
                <a:lnTo>
                  <a:pt x="314311" y="959929"/>
                </a:lnTo>
                <a:lnTo>
                  <a:pt x="357717" y="974824"/>
                </a:lnTo>
                <a:lnTo>
                  <a:pt x="402828" y="985721"/>
                </a:lnTo>
                <a:lnTo>
                  <a:pt x="449436" y="992412"/>
                </a:lnTo>
                <a:lnTo>
                  <a:pt x="497332" y="994689"/>
                </a:lnTo>
                <a:lnTo>
                  <a:pt x="545227" y="992412"/>
                </a:lnTo>
                <a:lnTo>
                  <a:pt x="591835" y="985721"/>
                </a:lnTo>
                <a:lnTo>
                  <a:pt x="636946" y="974824"/>
                </a:lnTo>
                <a:lnTo>
                  <a:pt x="680352" y="959929"/>
                </a:lnTo>
                <a:lnTo>
                  <a:pt x="721845" y="941245"/>
                </a:lnTo>
                <a:lnTo>
                  <a:pt x="761217" y="918981"/>
                </a:lnTo>
                <a:lnTo>
                  <a:pt x="798259" y="893344"/>
                </a:lnTo>
                <a:lnTo>
                  <a:pt x="832762" y="864543"/>
                </a:lnTo>
                <a:lnTo>
                  <a:pt x="864518" y="832787"/>
                </a:lnTo>
                <a:lnTo>
                  <a:pt x="893318" y="798284"/>
                </a:lnTo>
                <a:lnTo>
                  <a:pt x="918955" y="761242"/>
                </a:lnTo>
                <a:lnTo>
                  <a:pt x="941220" y="721871"/>
                </a:lnTo>
                <a:lnTo>
                  <a:pt x="959904" y="680378"/>
                </a:lnTo>
                <a:lnTo>
                  <a:pt x="974798" y="636971"/>
                </a:lnTo>
                <a:lnTo>
                  <a:pt x="985696" y="591860"/>
                </a:lnTo>
                <a:lnTo>
                  <a:pt x="992387" y="545252"/>
                </a:lnTo>
                <a:lnTo>
                  <a:pt x="994664" y="497357"/>
                </a:lnTo>
                <a:lnTo>
                  <a:pt x="992387" y="449453"/>
                </a:lnTo>
                <a:lnTo>
                  <a:pt x="985696" y="402839"/>
                </a:lnTo>
                <a:lnTo>
                  <a:pt x="974798" y="357722"/>
                </a:lnTo>
                <a:lnTo>
                  <a:pt x="959904" y="314312"/>
                </a:lnTo>
                <a:lnTo>
                  <a:pt x="941220" y="272815"/>
                </a:lnTo>
                <a:lnTo>
                  <a:pt x="918955" y="233442"/>
                </a:lnTo>
                <a:lnTo>
                  <a:pt x="893318" y="196399"/>
                </a:lnTo>
                <a:lnTo>
                  <a:pt x="864518" y="161895"/>
                </a:lnTo>
                <a:lnTo>
                  <a:pt x="832762" y="130139"/>
                </a:lnTo>
                <a:lnTo>
                  <a:pt x="798259" y="101339"/>
                </a:lnTo>
                <a:lnTo>
                  <a:pt x="761217" y="75703"/>
                </a:lnTo>
                <a:lnTo>
                  <a:pt x="721845" y="53439"/>
                </a:lnTo>
                <a:lnTo>
                  <a:pt x="680352" y="34756"/>
                </a:lnTo>
                <a:lnTo>
                  <a:pt x="636946" y="19863"/>
                </a:lnTo>
                <a:lnTo>
                  <a:pt x="591835" y="8966"/>
                </a:lnTo>
                <a:lnTo>
                  <a:pt x="545227" y="2276"/>
                </a:lnTo>
                <a:lnTo>
                  <a:pt x="497332" y="0"/>
                </a:lnTo>
                <a:close/>
              </a:path>
            </a:pathLst>
          </a:custGeom>
          <a:solidFill>
            <a:srgbClr val="ffffff"/>
          </a:solidFill>
          <a:ln>
            <a:noFill/>
          </a:ln>
        </p:spPr>
        <p:style>
          <a:lnRef idx="0"/>
          <a:fillRef idx="0"/>
          <a:effectRef idx="0"/>
          <a:fontRef idx="minor"/>
        </p:style>
      </p:sp>
      <p:sp>
        <p:nvSpPr>
          <p:cNvPr id="928" name="CustomShape 24"/>
          <p:cNvSpPr/>
          <p:nvPr/>
        </p:nvSpPr>
        <p:spPr>
          <a:xfrm>
            <a:off x="304920" y="3826080"/>
            <a:ext cx="1096560" cy="285120"/>
          </a:xfrm>
          <a:prstGeom prst="rect">
            <a:avLst/>
          </a:prstGeom>
          <a:noFill/>
          <a:ln>
            <a:noFill/>
          </a:ln>
        </p:spPr>
        <p:style>
          <a:lnRef idx="0"/>
          <a:fillRef idx="0"/>
          <a:effectRef idx="0"/>
          <a:fontRef idx="minor"/>
        </p:style>
        <p:txBody>
          <a:bodyPr lIns="0" rIns="0" tIns="10440" bIns="0">
            <a:spAutoFit/>
          </a:bodyPr>
          <a:p>
            <a:pPr marL="10440" indent="24840">
              <a:lnSpc>
                <a:spcPct val="100000"/>
              </a:lnSpc>
              <a:spcBef>
                <a:spcPts val="82"/>
              </a:spcBef>
              <a:tabLst>
                <a:tab algn="l" pos="0"/>
              </a:tabLst>
            </a:pPr>
            <a:r>
              <a:rPr b="1" lang="es-CR" sz="900" spc="9" strike="noStrike">
                <a:solidFill>
                  <a:srgbClr val="6d6e71"/>
                </a:solidFill>
                <a:latin typeface="Calibri"/>
              </a:rPr>
              <a:t>No deben exceder  más de 60 minutos.</a:t>
            </a:r>
            <a:endParaRPr b="0" lang="es-CR" sz="900" spc="-1" strike="noStrike">
              <a:latin typeface="Arial"/>
            </a:endParaRPr>
          </a:p>
        </p:txBody>
      </p:sp>
      <p:sp>
        <p:nvSpPr>
          <p:cNvPr id="929" name="CustomShape 25"/>
          <p:cNvSpPr/>
          <p:nvPr/>
        </p:nvSpPr>
        <p:spPr>
          <a:xfrm>
            <a:off x="1905120" y="3826080"/>
            <a:ext cx="1641240" cy="696600"/>
          </a:xfrm>
          <a:prstGeom prst="rect">
            <a:avLst/>
          </a:prstGeom>
          <a:noFill/>
          <a:ln>
            <a:noFill/>
          </a:ln>
        </p:spPr>
        <p:style>
          <a:lnRef idx="0"/>
          <a:fillRef idx="0"/>
          <a:effectRef idx="0"/>
          <a:fontRef idx="minor"/>
        </p:style>
        <p:txBody>
          <a:bodyPr lIns="0" rIns="0" tIns="10440" bIns="0">
            <a:spAutoFit/>
          </a:bodyPr>
          <a:p>
            <a:pPr marL="10080" indent="2160" algn="ctr">
              <a:lnSpc>
                <a:spcPct val="100000"/>
              </a:lnSpc>
              <a:spcBef>
                <a:spcPts val="82"/>
              </a:spcBef>
              <a:tabLst>
                <a:tab algn="l" pos="0"/>
              </a:tabLst>
            </a:pPr>
            <a:r>
              <a:rPr b="1" lang="es-CR" sz="900" spc="9" strike="noStrike">
                <a:solidFill>
                  <a:srgbClr val="6d6e71"/>
                </a:solidFill>
                <a:latin typeface="Calibri"/>
              </a:rPr>
              <a:t>El aforo de la reunión dependerá  de la capacidad de la sala o  espacio, el lugar debe disponer de  ventilación de preferencia natural.</a:t>
            </a:r>
            <a:endParaRPr b="0" lang="es-CR" sz="900" spc="-1" strike="noStrike">
              <a:latin typeface="Arial"/>
            </a:endParaRPr>
          </a:p>
        </p:txBody>
      </p:sp>
      <p:sp>
        <p:nvSpPr>
          <p:cNvPr id="930" name="CustomShape 26"/>
          <p:cNvSpPr/>
          <p:nvPr/>
        </p:nvSpPr>
        <p:spPr>
          <a:xfrm>
            <a:off x="3857760" y="3826080"/>
            <a:ext cx="1440000" cy="285120"/>
          </a:xfrm>
          <a:prstGeom prst="rect">
            <a:avLst/>
          </a:prstGeom>
          <a:noFill/>
          <a:ln>
            <a:noFill/>
          </a:ln>
        </p:spPr>
        <p:style>
          <a:lnRef idx="0"/>
          <a:fillRef idx="0"/>
          <a:effectRef idx="0"/>
          <a:fontRef idx="minor"/>
        </p:style>
        <p:txBody>
          <a:bodyPr lIns="0" rIns="0" tIns="10440" bIns="0">
            <a:spAutoFit/>
          </a:bodyPr>
          <a:p>
            <a:pPr marL="10440" algn="ctr">
              <a:lnSpc>
                <a:spcPct val="100000"/>
              </a:lnSpc>
              <a:spcBef>
                <a:spcPts val="82"/>
              </a:spcBef>
              <a:tabLst>
                <a:tab algn="l" pos="0"/>
              </a:tabLst>
            </a:pPr>
            <a:r>
              <a:rPr b="1" lang="es-CR" sz="900" spc="9" strike="noStrike">
                <a:solidFill>
                  <a:srgbClr val="6d6e71"/>
                </a:solidFill>
                <a:latin typeface="Calibri"/>
              </a:rPr>
              <a:t>Utilice otras formas de saludo  sin contacto físico.</a:t>
            </a:r>
            <a:endParaRPr b="0" lang="es-CR" sz="900" spc="-1" strike="noStrike">
              <a:latin typeface="Arial"/>
            </a:endParaRPr>
          </a:p>
        </p:txBody>
      </p:sp>
      <p:sp>
        <p:nvSpPr>
          <p:cNvPr id="931" name="CustomShape 27"/>
          <p:cNvSpPr/>
          <p:nvPr/>
        </p:nvSpPr>
        <p:spPr>
          <a:xfrm>
            <a:off x="5630760" y="3826080"/>
            <a:ext cx="1518480" cy="696600"/>
          </a:xfrm>
          <a:prstGeom prst="rect">
            <a:avLst/>
          </a:prstGeom>
          <a:noFill/>
          <a:ln>
            <a:noFill/>
          </a:ln>
        </p:spPr>
        <p:style>
          <a:lnRef idx="0"/>
          <a:fillRef idx="0"/>
          <a:effectRef idx="0"/>
          <a:fontRef idx="minor"/>
        </p:style>
        <p:txBody>
          <a:bodyPr lIns="0" rIns="0" tIns="10440" bIns="0">
            <a:spAutoFit/>
          </a:bodyPr>
          <a:p>
            <a:pPr marL="10440" algn="ctr">
              <a:lnSpc>
                <a:spcPct val="100000"/>
              </a:lnSpc>
              <a:spcBef>
                <a:spcPts val="82"/>
              </a:spcBef>
            </a:pPr>
            <a:r>
              <a:rPr b="1" lang="es-CR" sz="900" spc="9" strike="noStrike">
                <a:solidFill>
                  <a:srgbClr val="6d6e71"/>
                </a:solidFill>
                <a:latin typeface="Calibri"/>
              </a:rPr>
              <a:t>No se debe hablar en voz alta o  gritar. El micrófono debe  desinfectarse antes y después  de cada intervención de los  participantes.</a:t>
            </a:r>
            <a:endParaRPr b="0" lang="es-CR" sz="900" spc="-1" strike="noStrike">
              <a:latin typeface="Arial"/>
            </a:endParaRPr>
          </a:p>
        </p:txBody>
      </p:sp>
      <p:sp>
        <p:nvSpPr>
          <p:cNvPr id="932" name="CustomShape 28"/>
          <p:cNvSpPr/>
          <p:nvPr/>
        </p:nvSpPr>
        <p:spPr>
          <a:xfrm>
            <a:off x="7426800" y="3826080"/>
            <a:ext cx="1561320" cy="559440"/>
          </a:xfrm>
          <a:prstGeom prst="rect">
            <a:avLst/>
          </a:prstGeom>
          <a:noFill/>
          <a:ln>
            <a:noFill/>
          </a:ln>
        </p:spPr>
        <p:style>
          <a:lnRef idx="0"/>
          <a:fillRef idx="0"/>
          <a:effectRef idx="0"/>
          <a:fontRef idx="minor"/>
        </p:style>
        <p:txBody>
          <a:bodyPr lIns="0" rIns="0" tIns="10440" bIns="0">
            <a:spAutoFit/>
          </a:bodyPr>
          <a:p>
            <a:pPr marL="10440" algn="ctr">
              <a:lnSpc>
                <a:spcPct val="100000"/>
              </a:lnSpc>
              <a:spcBef>
                <a:spcPts val="82"/>
              </a:spcBef>
              <a:tabLst>
                <a:tab algn="l" pos="0"/>
              </a:tabLst>
            </a:pPr>
            <a:r>
              <a:rPr b="1" lang="es-CR" sz="900" spc="9" strike="noStrike">
                <a:solidFill>
                  <a:srgbClr val="6d6e71"/>
                </a:solidFill>
                <a:latin typeface="Calibri"/>
              </a:rPr>
              <a:t>Queda terminantemente  prohibido consumir alimentos o  bebidas durante las reuniones.</a:t>
            </a:r>
            <a:endParaRPr b="0" lang="es-CR" sz="900" spc="-1" strike="noStrike">
              <a:latin typeface="Arial"/>
            </a:endParaRPr>
          </a:p>
        </p:txBody>
      </p:sp>
      <p:sp>
        <p:nvSpPr>
          <p:cNvPr id="933" name="CustomShape 29"/>
          <p:cNvSpPr/>
          <p:nvPr/>
        </p:nvSpPr>
        <p:spPr>
          <a:xfrm>
            <a:off x="2843280" y="3267360"/>
            <a:ext cx="124200" cy="254520"/>
          </a:xfrm>
          <a:prstGeom prst="rect">
            <a:avLst/>
          </a:prstGeom>
          <a:blipFill rotWithShape="0">
            <a:blip r:embed="rId8"/>
            <a:stretch>
              <a:fillRect/>
            </a:stretch>
          </a:blipFill>
          <a:ln>
            <a:noFill/>
          </a:ln>
        </p:spPr>
        <p:style>
          <a:lnRef idx="0"/>
          <a:fillRef idx="0"/>
          <a:effectRef idx="0"/>
          <a:fontRef idx="minor"/>
        </p:style>
      </p:sp>
      <p:sp>
        <p:nvSpPr>
          <p:cNvPr id="934" name="CustomShape 30"/>
          <p:cNvSpPr/>
          <p:nvPr/>
        </p:nvSpPr>
        <p:spPr>
          <a:xfrm>
            <a:off x="4195800" y="3245760"/>
            <a:ext cx="752040" cy="321480"/>
          </a:xfrm>
          <a:prstGeom prst="rect">
            <a:avLst/>
          </a:prstGeom>
          <a:blipFill rotWithShape="0">
            <a:blip r:embed="rId9"/>
            <a:stretch>
              <a:fillRect/>
            </a:stretch>
          </a:blipFill>
          <a:ln>
            <a:noFill/>
          </a:ln>
        </p:spPr>
        <p:style>
          <a:lnRef idx="0"/>
          <a:fillRef idx="0"/>
          <a:effectRef idx="0"/>
          <a:fontRef idx="minor"/>
        </p:style>
      </p:sp>
      <p:sp>
        <p:nvSpPr>
          <p:cNvPr id="935" name="CustomShape 31"/>
          <p:cNvSpPr/>
          <p:nvPr/>
        </p:nvSpPr>
        <p:spPr>
          <a:xfrm>
            <a:off x="2537640" y="3267360"/>
            <a:ext cx="124200" cy="254520"/>
          </a:xfrm>
          <a:prstGeom prst="rect">
            <a:avLst/>
          </a:prstGeom>
          <a:blipFill rotWithShape="0">
            <a:blip r:embed="rId10"/>
            <a:stretch>
              <a:fillRect/>
            </a:stretch>
          </a:blipFill>
          <a:ln>
            <a:noFill/>
          </a:ln>
        </p:spPr>
        <p:style>
          <a:lnRef idx="0"/>
          <a:fillRef idx="0"/>
          <a:effectRef idx="0"/>
          <a:fontRef idx="minor"/>
        </p:style>
      </p:sp>
      <p:sp>
        <p:nvSpPr>
          <p:cNvPr id="936" name="CustomShape 32"/>
          <p:cNvSpPr/>
          <p:nvPr/>
        </p:nvSpPr>
        <p:spPr>
          <a:xfrm>
            <a:off x="6185160" y="3130200"/>
            <a:ext cx="275040" cy="514800"/>
          </a:xfrm>
          <a:custGeom>
            <a:avLst/>
            <a:gdLst/>
            <a:ahLst/>
            <a:rect l="l" t="t" r="r" b="b"/>
            <a:pathLst>
              <a:path w="302895" h="700404">
                <a:moveTo>
                  <a:pt x="0" y="0"/>
                </a:moveTo>
                <a:lnTo>
                  <a:pt x="10388" y="0"/>
                </a:lnTo>
                <a:lnTo>
                  <a:pt x="58103" y="4814"/>
                </a:lnTo>
                <a:lnTo>
                  <a:pt x="102553" y="18620"/>
                </a:lnTo>
                <a:lnTo>
                  <a:pt x="142783" y="40466"/>
                </a:lnTo>
                <a:lnTo>
                  <a:pt x="177839" y="69395"/>
                </a:lnTo>
                <a:lnTo>
                  <a:pt x="206766" y="104456"/>
                </a:lnTo>
                <a:lnTo>
                  <a:pt x="228610" y="144693"/>
                </a:lnTo>
                <a:lnTo>
                  <a:pt x="242416" y="189152"/>
                </a:lnTo>
                <a:lnTo>
                  <a:pt x="247230" y="236880"/>
                </a:lnTo>
                <a:lnTo>
                  <a:pt x="247230" y="243230"/>
                </a:lnTo>
                <a:lnTo>
                  <a:pt x="299935" y="374942"/>
                </a:lnTo>
                <a:lnTo>
                  <a:pt x="302635" y="392520"/>
                </a:lnTo>
                <a:lnTo>
                  <a:pt x="297245" y="407677"/>
                </a:lnTo>
                <a:lnTo>
                  <a:pt x="285189" y="418313"/>
                </a:lnTo>
                <a:lnTo>
                  <a:pt x="267893" y="422325"/>
                </a:lnTo>
                <a:lnTo>
                  <a:pt x="247230" y="422325"/>
                </a:lnTo>
                <a:lnTo>
                  <a:pt x="247230" y="473722"/>
                </a:lnTo>
                <a:lnTo>
                  <a:pt x="239143" y="513882"/>
                </a:lnTo>
                <a:lnTo>
                  <a:pt x="217082" y="546636"/>
                </a:lnTo>
                <a:lnTo>
                  <a:pt x="184346" y="568698"/>
                </a:lnTo>
                <a:lnTo>
                  <a:pt x="144233" y="576783"/>
                </a:lnTo>
                <a:lnTo>
                  <a:pt x="76695" y="576783"/>
                </a:lnTo>
                <a:lnTo>
                  <a:pt x="40208" y="686320"/>
                </a:lnTo>
                <a:lnTo>
                  <a:pt x="36067" y="693464"/>
                </a:lnTo>
                <a:lnTo>
                  <a:pt x="29721" y="698285"/>
                </a:lnTo>
                <a:lnTo>
                  <a:pt x="22027" y="700356"/>
                </a:lnTo>
                <a:lnTo>
                  <a:pt x="13843" y="699249"/>
                </a:lnTo>
              </a:path>
            </a:pathLst>
          </a:custGeom>
          <a:noFill/>
          <a:ln w="15120">
            <a:solidFill>
              <a:srgbClr val="a7a9ac"/>
            </a:solidFill>
            <a:round/>
          </a:ln>
        </p:spPr>
        <p:style>
          <a:lnRef idx="0"/>
          <a:fillRef idx="0"/>
          <a:effectRef idx="0"/>
          <a:fontRef idx="minor"/>
        </p:style>
      </p:sp>
      <p:sp>
        <p:nvSpPr>
          <p:cNvPr id="937" name="CustomShape 33"/>
          <p:cNvSpPr/>
          <p:nvPr/>
        </p:nvSpPr>
        <p:spPr>
          <a:xfrm>
            <a:off x="6409800" y="3140280"/>
            <a:ext cx="204840" cy="165600"/>
          </a:xfrm>
          <a:prstGeom prst="rect">
            <a:avLst/>
          </a:prstGeom>
          <a:blipFill rotWithShape="0">
            <a:blip r:embed="rId11"/>
            <a:stretch>
              <a:fillRect/>
            </a:stretch>
          </a:blipFill>
          <a:ln>
            <a:noFill/>
          </a:ln>
        </p:spPr>
        <p:style>
          <a:lnRef idx="0"/>
          <a:fillRef idx="0"/>
          <a:effectRef idx="0"/>
          <a:fontRef idx="minor"/>
        </p:style>
      </p:sp>
      <p:sp>
        <p:nvSpPr>
          <p:cNvPr id="938" name="CustomShape 34"/>
          <p:cNvSpPr/>
          <p:nvPr/>
        </p:nvSpPr>
        <p:spPr>
          <a:xfrm>
            <a:off x="7921800" y="3208320"/>
            <a:ext cx="204840" cy="165600"/>
          </a:xfrm>
          <a:prstGeom prst="rect">
            <a:avLst/>
          </a:prstGeom>
          <a:blipFill rotWithShape="0">
            <a:blip r:embed="rId12"/>
            <a:stretch>
              <a:fillRect/>
            </a:stretch>
          </a:blipFill>
          <a:ln>
            <a:noFill/>
          </a:ln>
        </p:spPr>
        <p:style>
          <a:lnRef idx="0"/>
          <a:fillRef idx="0"/>
          <a:effectRef idx="0"/>
          <a:fontRef idx="minor"/>
        </p:style>
      </p:sp>
      <p:sp>
        <p:nvSpPr>
          <p:cNvPr id="939" name="CustomShape 35"/>
          <p:cNvSpPr/>
          <p:nvPr/>
        </p:nvSpPr>
        <p:spPr>
          <a:xfrm>
            <a:off x="883080" y="3262680"/>
            <a:ext cx="126000" cy="209160"/>
          </a:xfrm>
          <a:custGeom>
            <a:avLst/>
            <a:gdLst/>
            <a:ahLst/>
            <a:rect l="l" t="t" r="r" b="b"/>
            <a:pathLst>
              <a:path w="139065" h="285114">
                <a:moveTo>
                  <a:pt x="21107" y="0"/>
                </a:moveTo>
                <a:lnTo>
                  <a:pt x="12890" y="1663"/>
                </a:lnTo>
                <a:lnTo>
                  <a:pt x="6181" y="6196"/>
                </a:lnTo>
                <a:lnTo>
                  <a:pt x="1658" y="12906"/>
                </a:lnTo>
                <a:lnTo>
                  <a:pt x="0" y="21107"/>
                </a:lnTo>
                <a:lnTo>
                  <a:pt x="0" y="197243"/>
                </a:lnTo>
                <a:lnTo>
                  <a:pt x="2908" y="203784"/>
                </a:lnTo>
                <a:lnTo>
                  <a:pt x="8737" y="207416"/>
                </a:lnTo>
                <a:lnTo>
                  <a:pt x="105511" y="280187"/>
                </a:lnTo>
                <a:lnTo>
                  <a:pt x="109156" y="283146"/>
                </a:lnTo>
                <a:lnTo>
                  <a:pt x="113512" y="284594"/>
                </a:lnTo>
                <a:lnTo>
                  <a:pt x="124434" y="284594"/>
                </a:lnTo>
                <a:lnTo>
                  <a:pt x="131000" y="281686"/>
                </a:lnTo>
                <a:lnTo>
                  <a:pt x="134620" y="275856"/>
                </a:lnTo>
                <a:lnTo>
                  <a:pt x="138349" y="268219"/>
                </a:lnTo>
                <a:lnTo>
                  <a:pt x="138726" y="260110"/>
                </a:lnTo>
                <a:lnTo>
                  <a:pt x="135968" y="252412"/>
                </a:lnTo>
                <a:lnTo>
                  <a:pt x="130289" y="246011"/>
                </a:lnTo>
                <a:lnTo>
                  <a:pt x="42214" y="180505"/>
                </a:lnTo>
                <a:lnTo>
                  <a:pt x="42214" y="21107"/>
                </a:lnTo>
                <a:lnTo>
                  <a:pt x="40550" y="12906"/>
                </a:lnTo>
                <a:lnTo>
                  <a:pt x="36018" y="6196"/>
                </a:lnTo>
                <a:lnTo>
                  <a:pt x="29307" y="1663"/>
                </a:lnTo>
                <a:lnTo>
                  <a:pt x="21107" y="0"/>
                </a:lnTo>
                <a:close/>
              </a:path>
            </a:pathLst>
          </a:custGeom>
          <a:solidFill>
            <a:srgbClr val="939598"/>
          </a:solidFill>
          <a:ln>
            <a:noFill/>
          </a:ln>
        </p:spPr>
        <p:style>
          <a:lnRef idx="0"/>
          <a:fillRef idx="0"/>
          <a:effectRef idx="0"/>
          <a:fontRef idx="minor"/>
        </p:style>
      </p:sp>
      <p:sp>
        <p:nvSpPr>
          <p:cNvPr id="940" name="CustomShape 36"/>
          <p:cNvSpPr/>
          <p:nvPr/>
        </p:nvSpPr>
        <p:spPr>
          <a:xfrm>
            <a:off x="641520" y="3171240"/>
            <a:ext cx="598320" cy="441720"/>
          </a:xfrm>
          <a:custGeom>
            <a:avLst/>
            <a:gdLst/>
            <a:ahLst/>
            <a:rect l="l" t="t" r="r" b="b"/>
            <a:pathLst>
              <a:path w="658494" h="601345">
                <a:moveTo>
                  <a:pt x="300596" y="0"/>
                </a:moveTo>
                <a:lnTo>
                  <a:pt x="251856" y="3935"/>
                </a:lnTo>
                <a:lnTo>
                  <a:pt x="205614" y="15329"/>
                </a:lnTo>
                <a:lnTo>
                  <a:pt x="162488" y="33560"/>
                </a:lnTo>
                <a:lnTo>
                  <a:pt x="123101" y="58010"/>
                </a:lnTo>
                <a:lnTo>
                  <a:pt x="88071" y="88058"/>
                </a:lnTo>
                <a:lnTo>
                  <a:pt x="58019" y="123084"/>
                </a:lnTo>
                <a:lnTo>
                  <a:pt x="33566" y="162468"/>
                </a:lnTo>
                <a:lnTo>
                  <a:pt x="15331" y="205591"/>
                </a:lnTo>
                <a:lnTo>
                  <a:pt x="3936" y="251831"/>
                </a:lnTo>
                <a:lnTo>
                  <a:pt x="0" y="300570"/>
                </a:lnTo>
                <a:lnTo>
                  <a:pt x="3936" y="349307"/>
                </a:lnTo>
                <a:lnTo>
                  <a:pt x="15331" y="395548"/>
                </a:lnTo>
                <a:lnTo>
                  <a:pt x="33566" y="438672"/>
                </a:lnTo>
                <a:lnTo>
                  <a:pt x="58019" y="478060"/>
                </a:lnTo>
                <a:lnTo>
                  <a:pt x="88071" y="513091"/>
                </a:lnTo>
                <a:lnTo>
                  <a:pt x="123101" y="543143"/>
                </a:lnTo>
                <a:lnTo>
                  <a:pt x="162488" y="567598"/>
                </a:lnTo>
                <a:lnTo>
                  <a:pt x="205614" y="585834"/>
                </a:lnTo>
                <a:lnTo>
                  <a:pt x="251856" y="597230"/>
                </a:lnTo>
                <a:lnTo>
                  <a:pt x="300596" y="601167"/>
                </a:lnTo>
                <a:lnTo>
                  <a:pt x="346836" y="597642"/>
                </a:lnTo>
                <a:lnTo>
                  <a:pt x="391251" y="587285"/>
                </a:lnTo>
                <a:lnTo>
                  <a:pt x="433236" y="570417"/>
                </a:lnTo>
                <a:lnTo>
                  <a:pt x="452606" y="558952"/>
                </a:lnTo>
                <a:lnTo>
                  <a:pt x="300596" y="558952"/>
                </a:lnTo>
                <a:lnTo>
                  <a:pt x="254162" y="554787"/>
                </a:lnTo>
                <a:lnTo>
                  <a:pt x="210455" y="542779"/>
                </a:lnTo>
                <a:lnTo>
                  <a:pt x="170204" y="523660"/>
                </a:lnTo>
                <a:lnTo>
                  <a:pt x="134141" y="498162"/>
                </a:lnTo>
                <a:lnTo>
                  <a:pt x="102996" y="467015"/>
                </a:lnTo>
                <a:lnTo>
                  <a:pt x="77500" y="430951"/>
                </a:lnTo>
                <a:lnTo>
                  <a:pt x="58384" y="390701"/>
                </a:lnTo>
                <a:lnTo>
                  <a:pt x="46379" y="346997"/>
                </a:lnTo>
                <a:lnTo>
                  <a:pt x="42214" y="300570"/>
                </a:lnTo>
                <a:lnTo>
                  <a:pt x="46379" y="254137"/>
                </a:lnTo>
                <a:lnTo>
                  <a:pt x="58384" y="210429"/>
                </a:lnTo>
                <a:lnTo>
                  <a:pt x="77500" y="170179"/>
                </a:lnTo>
                <a:lnTo>
                  <a:pt x="102996" y="134115"/>
                </a:lnTo>
                <a:lnTo>
                  <a:pt x="134141" y="102971"/>
                </a:lnTo>
                <a:lnTo>
                  <a:pt x="170204" y="77475"/>
                </a:lnTo>
                <a:lnTo>
                  <a:pt x="210455" y="58359"/>
                </a:lnTo>
                <a:lnTo>
                  <a:pt x="254162" y="46353"/>
                </a:lnTo>
                <a:lnTo>
                  <a:pt x="300596" y="42189"/>
                </a:lnTo>
                <a:lnTo>
                  <a:pt x="452529" y="42189"/>
                </a:lnTo>
                <a:lnTo>
                  <a:pt x="441035" y="34877"/>
                </a:lnTo>
                <a:lnTo>
                  <a:pt x="397253" y="15940"/>
                </a:lnTo>
                <a:lnTo>
                  <a:pt x="350222" y="4094"/>
                </a:lnTo>
                <a:lnTo>
                  <a:pt x="300596" y="0"/>
                </a:lnTo>
                <a:close/>
                <a:moveTo>
                  <a:pt x="519207" y="449967"/>
                </a:moveTo>
                <a:lnTo>
                  <a:pt x="511507" y="452514"/>
                </a:lnTo>
                <a:lnTo>
                  <a:pt x="505104" y="457796"/>
                </a:lnTo>
                <a:lnTo>
                  <a:pt x="472572" y="492896"/>
                </a:lnTo>
                <a:lnTo>
                  <a:pt x="434981" y="521055"/>
                </a:lnTo>
                <a:lnTo>
                  <a:pt x="393204" y="541779"/>
                </a:lnTo>
                <a:lnTo>
                  <a:pt x="348118" y="554576"/>
                </a:lnTo>
                <a:lnTo>
                  <a:pt x="300596" y="558952"/>
                </a:lnTo>
                <a:lnTo>
                  <a:pt x="452606" y="558952"/>
                </a:lnTo>
                <a:lnTo>
                  <a:pt x="507499" y="518443"/>
                </a:lnTo>
                <a:lnTo>
                  <a:pt x="538568" y="483984"/>
                </a:lnTo>
                <a:lnTo>
                  <a:pt x="542759" y="468223"/>
                </a:lnTo>
                <a:lnTo>
                  <a:pt x="540215" y="460527"/>
                </a:lnTo>
                <a:lnTo>
                  <a:pt x="534949" y="454139"/>
                </a:lnTo>
                <a:lnTo>
                  <a:pt x="527317" y="450420"/>
                </a:lnTo>
                <a:lnTo>
                  <a:pt x="519207" y="449967"/>
                </a:lnTo>
                <a:close/>
                <a:moveTo>
                  <a:pt x="511295" y="231273"/>
                </a:moveTo>
                <a:lnTo>
                  <a:pt x="503291" y="232773"/>
                </a:lnTo>
                <a:lnTo>
                  <a:pt x="496379" y="237274"/>
                </a:lnTo>
                <a:lnTo>
                  <a:pt x="491864" y="244183"/>
                </a:lnTo>
                <a:lnTo>
                  <a:pt x="490359" y="252182"/>
                </a:lnTo>
                <a:lnTo>
                  <a:pt x="491864" y="260178"/>
                </a:lnTo>
                <a:lnTo>
                  <a:pt x="496379" y="267081"/>
                </a:lnTo>
                <a:lnTo>
                  <a:pt x="563321" y="334048"/>
                </a:lnTo>
                <a:lnTo>
                  <a:pt x="568426" y="335508"/>
                </a:lnTo>
                <a:lnTo>
                  <a:pt x="580047" y="335508"/>
                </a:lnTo>
                <a:lnTo>
                  <a:pt x="585127" y="333336"/>
                </a:lnTo>
                <a:lnTo>
                  <a:pt x="589534" y="329704"/>
                </a:lnTo>
                <a:lnTo>
                  <a:pt x="652132" y="267081"/>
                </a:lnTo>
                <a:lnTo>
                  <a:pt x="556768" y="267081"/>
                </a:lnTo>
                <a:lnTo>
                  <a:pt x="526211" y="237274"/>
                </a:lnTo>
                <a:lnTo>
                  <a:pt x="519300" y="232773"/>
                </a:lnTo>
                <a:lnTo>
                  <a:pt x="511295" y="231273"/>
                </a:lnTo>
                <a:close/>
                <a:moveTo>
                  <a:pt x="452529" y="42189"/>
                </a:moveTo>
                <a:lnTo>
                  <a:pt x="300596" y="42189"/>
                </a:lnTo>
                <a:lnTo>
                  <a:pt x="348529" y="46659"/>
                </a:lnTo>
                <a:lnTo>
                  <a:pt x="393536" y="59522"/>
                </a:lnTo>
                <a:lnTo>
                  <a:pt x="434809" y="79960"/>
                </a:lnTo>
                <a:lnTo>
                  <a:pt x="471535" y="107153"/>
                </a:lnTo>
                <a:lnTo>
                  <a:pt x="502904" y="140280"/>
                </a:lnTo>
                <a:lnTo>
                  <a:pt x="528106" y="178524"/>
                </a:lnTo>
                <a:lnTo>
                  <a:pt x="546331" y="221064"/>
                </a:lnTo>
                <a:lnTo>
                  <a:pt x="556768" y="267081"/>
                </a:lnTo>
                <a:lnTo>
                  <a:pt x="652132" y="267081"/>
                </a:lnTo>
                <a:lnTo>
                  <a:pt x="656381" y="260553"/>
                </a:lnTo>
                <a:lnTo>
                  <a:pt x="598995" y="260553"/>
                </a:lnTo>
                <a:lnTo>
                  <a:pt x="588398" y="212894"/>
                </a:lnTo>
                <a:lnTo>
                  <a:pt x="570640" y="168376"/>
                </a:lnTo>
                <a:lnTo>
                  <a:pt x="546372" y="127656"/>
                </a:lnTo>
                <a:lnTo>
                  <a:pt x="516247" y="91394"/>
                </a:lnTo>
                <a:lnTo>
                  <a:pt x="480917" y="60248"/>
                </a:lnTo>
                <a:lnTo>
                  <a:pt x="452529" y="42189"/>
                </a:lnTo>
                <a:close/>
                <a:moveTo>
                  <a:pt x="637212" y="231273"/>
                </a:moveTo>
                <a:lnTo>
                  <a:pt x="629200" y="232773"/>
                </a:lnTo>
                <a:lnTo>
                  <a:pt x="622274" y="237274"/>
                </a:lnTo>
                <a:lnTo>
                  <a:pt x="598995" y="260553"/>
                </a:lnTo>
                <a:lnTo>
                  <a:pt x="656381" y="260553"/>
                </a:lnTo>
                <a:lnTo>
                  <a:pt x="656625" y="260178"/>
                </a:lnTo>
                <a:lnTo>
                  <a:pt x="658123" y="252182"/>
                </a:lnTo>
                <a:lnTo>
                  <a:pt x="656625" y="244183"/>
                </a:lnTo>
                <a:lnTo>
                  <a:pt x="652132" y="237274"/>
                </a:lnTo>
                <a:lnTo>
                  <a:pt x="645220" y="232773"/>
                </a:lnTo>
                <a:lnTo>
                  <a:pt x="637212" y="231273"/>
                </a:lnTo>
                <a:close/>
              </a:path>
            </a:pathLst>
          </a:custGeom>
          <a:solidFill>
            <a:srgbClr val="939598"/>
          </a:solidFill>
          <a:ln>
            <a:noFill/>
          </a:ln>
        </p:spPr>
        <p:style>
          <a:lnRef idx="0"/>
          <a:fillRef idx="0"/>
          <a:effectRef idx="0"/>
          <a:fontRef idx="minor"/>
        </p:style>
      </p:sp>
      <p:sp>
        <p:nvSpPr>
          <p:cNvPr id="941" name="CustomShape 37"/>
          <p:cNvSpPr/>
          <p:nvPr/>
        </p:nvSpPr>
        <p:spPr>
          <a:xfrm>
            <a:off x="2572560" y="1810080"/>
            <a:ext cx="171360" cy="138600"/>
          </a:xfrm>
          <a:prstGeom prst="rect">
            <a:avLst/>
          </a:prstGeom>
          <a:blipFill rotWithShape="0">
            <a:blip r:embed="rId13"/>
            <a:stretch>
              <a:fillRect/>
            </a:stretch>
          </a:blipFill>
          <a:ln>
            <a:noFill/>
          </a:ln>
        </p:spPr>
        <p:style>
          <a:lnRef idx="0"/>
          <a:fillRef idx="0"/>
          <a:effectRef idx="0"/>
          <a:fontRef idx="minor"/>
        </p:style>
      </p:sp>
      <p:sp>
        <p:nvSpPr>
          <p:cNvPr id="942" name="CustomShape 38"/>
          <p:cNvSpPr/>
          <p:nvPr/>
        </p:nvSpPr>
        <p:spPr>
          <a:xfrm>
            <a:off x="3738240" y="1831680"/>
            <a:ext cx="171360" cy="138600"/>
          </a:xfrm>
          <a:prstGeom prst="rect">
            <a:avLst/>
          </a:prstGeom>
          <a:blipFill rotWithShape="0">
            <a:blip r:embed="rId14"/>
            <a:stretch>
              <a:fillRect/>
            </a:stretch>
          </a:blipFill>
          <a:ln>
            <a:noFill/>
          </a:ln>
        </p:spPr>
        <p:style>
          <a:lnRef idx="0"/>
          <a:fillRef idx="0"/>
          <a:effectRef idx="0"/>
          <a:fontRef idx="minor"/>
        </p:style>
      </p:sp>
      <p:sp>
        <p:nvSpPr>
          <p:cNvPr id="943" name="CustomShape 39"/>
          <p:cNvSpPr/>
          <p:nvPr/>
        </p:nvSpPr>
        <p:spPr>
          <a:xfrm>
            <a:off x="2849760" y="1875960"/>
            <a:ext cx="783000" cy="50040"/>
          </a:xfrm>
          <a:custGeom>
            <a:avLst/>
            <a:gdLst/>
            <a:ahLst/>
            <a:rect l="l" t="t" r="r" b="b"/>
            <a:pathLst>
              <a:path w="861695" h="68580">
                <a:moveTo>
                  <a:pt x="34036" y="0"/>
                </a:moveTo>
                <a:lnTo>
                  <a:pt x="20793" y="2676"/>
                </a:lnTo>
                <a:lnTo>
                  <a:pt x="9974" y="9975"/>
                </a:lnTo>
                <a:lnTo>
                  <a:pt x="2676" y="20799"/>
                </a:lnTo>
                <a:lnTo>
                  <a:pt x="0" y="34048"/>
                </a:lnTo>
                <a:lnTo>
                  <a:pt x="2676" y="47296"/>
                </a:lnTo>
                <a:lnTo>
                  <a:pt x="9974" y="58115"/>
                </a:lnTo>
                <a:lnTo>
                  <a:pt x="20793" y="65409"/>
                </a:lnTo>
                <a:lnTo>
                  <a:pt x="34036" y="68084"/>
                </a:lnTo>
                <a:lnTo>
                  <a:pt x="45180" y="66198"/>
                </a:lnTo>
                <a:lnTo>
                  <a:pt x="54751" y="60971"/>
                </a:lnTo>
                <a:lnTo>
                  <a:pt x="62134" y="53045"/>
                </a:lnTo>
                <a:lnTo>
                  <a:pt x="66713" y="43065"/>
                </a:lnTo>
                <a:lnTo>
                  <a:pt x="859593" y="43065"/>
                </a:lnTo>
                <a:lnTo>
                  <a:pt x="861415" y="34048"/>
                </a:lnTo>
                <a:lnTo>
                  <a:pt x="859586" y="24993"/>
                </a:lnTo>
                <a:lnTo>
                  <a:pt x="66713" y="24993"/>
                </a:lnTo>
                <a:lnTo>
                  <a:pt x="62128" y="15028"/>
                </a:lnTo>
                <a:lnTo>
                  <a:pt x="54746" y="7110"/>
                </a:lnTo>
                <a:lnTo>
                  <a:pt x="45178" y="1885"/>
                </a:lnTo>
                <a:lnTo>
                  <a:pt x="34036" y="0"/>
                </a:lnTo>
                <a:close/>
                <a:moveTo>
                  <a:pt x="859593" y="43065"/>
                </a:moveTo>
                <a:lnTo>
                  <a:pt x="794715" y="43065"/>
                </a:lnTo>
                <a:lnTo>
                  <a:pt x="799290" y="53045"/>
                </a:lnTo>
                <a:lnTo>
                  <a:pt x="806665" y="60971"/>
                </a:lnTo>
                <a:lnTo>
                  <a:pt x="816232" y="66198"/>
                </a:lnTo>
                <a:lnTo>
                  <a:pt x="827379" y="68084"/>
                </a:lnTo>
                <a:lnTo>
                  <a:pt x="840621" y="65409"/>
                </a:lnTo>
                <a:lnTo>
                  <a:pt x="851441" y="58115"/>
                </a:lnTo>
                <a:lnTo>
                  <a:pt x="858738" y="47296"/>
                </a:lnTo>
                <a:lnTo>
                  <a:pt x="859593" y="43065"/>
                </a:lnTo>
                <a:close/>
                <a:moveTo>
                  <a:pt x="827379" y="0"/>
                </a:moveTo>
                <a:lnTo>
                  <a:pt x="816239" y="1885"/>
                </a:lnTo>
                <a:lnTo>
                  <a:pt x="806675" y="7110"/>
                </a:lnTo>
                <a:lnTo>
                  <a:pt x="799297" y="15028"/>
                </a:lnTo>
                <a:lnTo>
                  <a:pt x="794715" y="24993"/>
                </a:lnTo>
                <a:lnTo>
                  <a:pt x="859586" y="24993"/>
                </a:lnTo>
                <a:lnTo>
                  <a:pt x="858738" y="20799"/>
                </a:lnTo>
                <a:lnTo>
                  <a:pt x="851441" y="9975"/>
                </a:lnTo>
                <a:lnTo>
                  <a:pt x="840621" y="2676"/>
                </a:lnTo>
                <a:lnTo>
                  <a:pt x="827379" y="0"/>
                </a:lnTo>
                <a:close/>
              </a:path>
            </a:pathLst>
          </a:custGeom>
          <a:solidFill>
            <a:srgbClr val="ffffff">
              <a:alpha val="80000"/>
            </a:srgbClr>
          </a:solidFill>
          <a:ln>
            <a:noFill/>
          </a:ln>
        </p:spPr>
        <p:style>
          <a:lnRef idx="0"/>
          <a:fillRef idx="0"/>
          <a:effectRef idx="0"/>
          <a:fontRef idx="minor"/>
        </p:style>
      </p:sp>
      <p:sp>
        <p:nvSpPr>
          <p:cNvPr id="944" name="CustomShape 40"/>
          <p:cNvSpPr/>
          <p:nvPr/>
        </p:nvSpPr>
        <p:spPr>
          <a:xfrm>
            <a:off x="3198240" y="1722600"/>
            <a:ext cx="221040" cy="120240"/>
          </a:xfrm>
          <a:prstGeom prst="rect">
            <a:avLst/>
          </a:prstGeom>
          <a:blipFill rotWithShape="0">
            <a:blip r:embed="rId15"/>
            <a:stretch>
              <a:fillRect/>
            </a:stretch>
          </a:blipFill>
          <a:ln>
            <a:noFill/>
          </a:ln>
        </p:spPr>
        <p:style>
          <a:lnRef idx="0"/>
          <a:fillRef idx="0"/>
          <a:effectRef idx="0"/>
          <a:fontRef idx="minor"/>
        </p:style>
      </p:sp>
      <p:sp>
        <p:nvSpPr>
          <p:cNvPr id="945" name="CustomShape 41"/>
          <p:cNvSpPr/>
          <p:nvPr/>
        </p:nvSpPr>
        <p:spPr>
          <a:xfrm>
            <a:off x="4936680" y="1831680"/>
            <a:ext cx="171360" cy="138600"/>
          </a:xfrm>
          <a:prstGeom prst="rect">
            <a:avLst/>
          </a:prstGeom>
          <a:blipFill rotWithShape="0">
            <a:blip r:embed="rId16"/>
            <a:stretch>
              <a:fillRect/>
            </a:stretch>
          </a:blipFill>
          <a:ln>
            <a:noFill/>
          </a:ln>
        </p:spPr>
        <p:style>
          <a:lnRef idx="0"/>
          <a:fillRef idx="0"/>
          <a:effectRef idx="0"/>
          <a:fontRef idx="minor"/>
        </p:style>
      </p:sp>
      <p:sp>
        <p:nvSpPr>
          <p:cNvPr id="946" name="CustomShape 42"/>
          <p:cNvSpPr/>
          <p:nvPr/>
        </p:nvSpPr>
        <p:spPr>
          <a:xfrm>
            <a:off x="4048200" y="1875960"/>
            <a:ext cx="783000" cy="50040"/>
          </a:xfrm>
          <a:custGeom>
            <a:avLst/>
            <a:gdLst/>
            <a:ahLst/>
            <a:rect l="l" t="t" r="r" b="b"/>
            <a:pathLst>
              <a:path w="861695" h="68580">
                <a:moveTo>
                  <a:pt x="34023" y="0"/>
                </a:moveTo>
                <a:lnTo>
                  <a:pt x="20782" y="2676"/>
                </a:lnTo>
                <a:lnTo>
                  <a:pt x="9967" y="9975"/>
                </a:lnTo>
                <a:lnTo>
                  <a:pt x="2674" y="20799"/>
                </a:lnTo>
                <a:lnTo>
                  <a:pt x="0" y="34048"/>
                </a:lnTo>
                <a:lnTo>
                  <a:pt x="2674" y="47296"/>
                </a:lnTo>
                <a:lnTo>
                  <a:pt x="9967" y="58115"/>
                </a:lnTo>
                <a:lnTo>
                  <a:pt x="20782" y="65409"/>
                </a:lnTo>
                <a:lnTo>
                  <a:pt x="34023" y="68084"/>
                </a:lnTo>
                <a:lnTo>
                  <a:pt x="45167" y="66198"/>
                </a:lnTo>
                <a:lnTo>
                  <a:pt x="54738" y="60971"/>
                </a:lnTo>
                <a:lnTo>
                  <a:pt x="62121" y="53045"/>
                </a:lnTo>
                <a:lnTo>
                  <a:pt x="66700" y="43065"/>
                </a:lnTo>
                <a:lnTo>
                  <a:pt x="859580" y="43065"/>
                </a:lnTo>
                <a:lnTo>
                  <a:pt x="861402" y="34048"/>
                </a:lnTo>
                <a:lnTo>
                  <a:pt x="859573" y="24993"/>
                </a:lnTo>
                <a:lnTo>
                  <a:pt x="66700" y="24993"/>
                </a:lnTo>
                <a:lnTo>
                  <a:pt x="62116" y="15028"/>
                </a:lnTo>
                <a:lnTo>
                  <a:pt x="54733" y="7110"/>
                </a:lnTo>
                <a:lnTo>
                  <a:pt x="45165" y="1885"/>
                </a:lnTo>
                <a:lnTo>
                  <a:pt x="34023" y="0"/>
                </a:lnTo>
                <a:close/>
                <a:moveTo>
                  <a:pt x="859580" y="43065"/>
                </a:moveTo>
                <a:lnTo>
                  <a:pt x="794702" y="43065"/>
                </a:lnTo>
                <a:lnTo>
                  <a:pt x="799277" y="53045"/>
                </a:lnTo>
                <a:lnTo>
                  <a:pt x="806653" y="60971"/>
                </a:lnTo>
                <a:lnTo>
                  <a:pt x="816219" y="66198"/>
                </a:lnTo>
                <a:lnTo>
                  <a:pt x="827366" y="68084"/>
                </a:lnTo>
                <a:lnTo>
                  <a:pt x="840609" y="65409"/>
                </a:lnTo>
                <a:lnTo>
                  <a:pt x="851428" y="58115"/>
                </a:lnTo>
                <a:lnTo>
                  <a:pt x="858726" y="47296"/>
                </a:lnTo>
                <a:lnTo>
                  <a:pt x="859580" y="43065"/>
                </a:lnTo>
                <a:close/>
                <a:moveTo>
                  <a:pt x="827366" y="0"/>
                </a:moveTo>
                <a:lnTo>
                  <a:pt x="816228" y="1885"/>
                </a:lnTo>
                <a:lnTo>
                  <a:pt x="806667" y="7110"/>
                </a:lnTo>
                <a:lnTo>
                  <a:pt x="799290" y="15028"/>
                </a:lnTo>
                <a:lnTo>
                  <a:pt x="794702" y="24993"/>
                </a:lnTo>
                <a:lnTo>
                  <a:pt x="859573" y="24993"/>
                </a:lnTo>
                <a:lnTo>
                  <a:pt x="858726" y="20799"/>
                </a:lnTo>
                <a:lnTo>
                  <a:pt x="851428" y="9975"/>
                </a:lnTo>
                <a:lnTo>
                  <a:pt x="840609" y="2676"/>
                </a:lnTo>
                <a:lnTo>
                  <a:pt x="827366" y="0"/>
                </a:lnTo>
                <a:close/>
              </a:path>
            </a:pathLst>
          </a:custGeom>
          <a:solidFill>
            <a:srgbClr val="ffffff">
              <a:alpha val="80000"/>
            </a:srgbClr>
          </a:solidFill>
          <a:ln>
            <a:noFill/>
          </a:ln>
        </p:spPr>
        <p:style>
          <a:lnRef idx="0"/>
          <a:fillRef idx="0"/>
          <a:effectRef idx="0"/>
          <a:fontRef idx="minor"/>
        </p:style>
      </p:sp>
      <p:sp>
        <p:nvSpPr>
          <p:cNvPr id="947" name="CustomShape 43"/>
          <p:cNvSpPr/>
          <p:nvPr/>
        </p:nvSpPr>
        <p:spPr>
          <a:xfrm>
            <a:off x="4396680" y="1722600"/>
            <a:ext cx="221040" cy="120240"/>
          </a:xfrm>
          <a:prstGeom prst="rect">
            <a:avLst/>
          </a:prstGeom>
          <a:blipFill rotWithShape="0">
            <a:blip r:embed="rId17"/>
            <a:stretch>
              <a:fillRect/>
            </a:stretch>
          </a:blipFill>
          <a:ln>
            <a:noFill/>
          </a:ln>
        </p:spPr>
        <p:style>
          <a:lnRef idx="0"/>
          <a:fillRef idx="0"/>
          <a:effectRef idx="0"/>
          <a:fontRef idx="minor"/>
        </p:style>
      </p:sp>
      <p:sp>
        <p:nvSpPr>
          <p:cNvPr id="948" name="CustomShape 44"/>
          <p:cNvSpPr/>
          <p:nvPr/>
        </p:nvSpPr>
        <p:spPr>
          <a:xfrm>
            <a:off x="2129400" y="1970280"/>
            <a:ext cx="3422160" cy="705240"/>
          </a:xfrm>
          <a:custGeom>
            <a:avLst/>
            <a:gdLst/>
            <a:ahLst/>
            <a:rect l="l" t="t" r="r" b="b"/>
            <a:pathLst>
              <a:path w="3764915" h="959485">
                <a:moveTo>
                  <a:pt x="3497389" y="495452"/>
                </a:moveTo>
                <a:lnTo>
                  <a:pt x="267157" y="495452"/>
                </a:lnTo>
                <a:lnTo>
                  <a:pt x="265345" y="501881"/>
                </a:lnTo>
                <a:lnTo>
                  <a:pt x="264010" y="508473"/>
                </a:lnTo>
                <a:lnTo>
                  <a:pt x="263185" y="515212"/>
                </a:lnTo>
                <a:lnTo>
                  <a:pt x="262902" y="522084"/>
                </a:lnTo>
                <a:lnTo>
                  <a:pt x="262902" y="864019"/>
                </a:lnTo>
                <a:lnTo>
                  <a:pt x="271168" y="901084"/>
                </a:lnTo>
                <a:lnTo>
                  <a:pt x="293709" y="931352"/>
                </a:lnTo>
                <a:lnTo>
                  <a:pt x="327142" y="951760"/>
                </a:lnTo>
                <a:lnTo>
                  <a:pt x="368084" y="959243"/>
                </a:lnTo>
                <a:lnTo>
                  <a:pt x="3396462" y="959243"/>
                </a:lnTo>
                <a:lnTo>
                  <a:pt x="3437409" y="951760"/>
                </a:lnTo>
                <a:lnTo>
                  <a:pt x="3470841" y="931352"/>
                </a:lnTo>
                <a:lnTo>
                  <a:pt x="3493380" y="901084"/>
                </a:lnTo>
                <a:lnTo>
                  <a:pt x="3501644" y="864019"/>
                </a:lnTo>
                <a:lnTo>
                  <a:pt x="3501644" y="522084"/>
                </a:lnTo>
                <a:lnTo>
                  <a:pt x="3501361" y="515212"/>
                </a:lnTo>
                <a:lnTo>
                  <a:pt x="3500535" y="508473"/>
                </a:lnTo>
                <a:lnTo>
                  <a:pt x="3499200" y="501881"/>
                </a:lnTo>
                <a:lnTo>
                  <a:pt x="3497389" y="495452"/>
                </a:lnTo>
                <a:close/>
                <a:moveTo>
                  <a:pt x="3695966" y="358279"/>
                </a:moveTo>
                <a:lnTo>
                  <a:pt x="68580" y="358279"/>
                </a:lnTo>
                <a:lnTo>
                  <a:pt x="41882" y="363669"/>
                </a:lnTo>
                <a:lnTo>
                  <a:pt x="20083" y="378367"/>
                </a:lnTo>
                <a:lnTo>
                  <a:pt x="5388" y="400167"/>
                </a:lnTo>
                <a:lnTo>
                  <a:pt x="0" y="426859"/>
                </a:lnTo>
                <a:lnTo>
                  <a:pt x="5388" y="453559"/>
                </a:lnTo>
                <a:lnTo>
                  <a:pt x="20083" y="475362"/>
                </a:lnTo>
                <a:lnTo>
                  <a:pt x="41882" y="490062"/>
                </a:lnTo>
                <a:lnTo>
                  <a:pt x="68580" y="495452"/>
                </a:lnTo>
                <a:lnTo>
                  <a:pt x="3695966" y="495452"/>
                </a:lnTo>
                <a:lnTo>
                  <a:pt x="3722659" y="490062"/>
                </a:lnTo>
                <a:lnTo>
                  <a:pt x="3744458" y="475362"/>
                </a:lnTo>
                <a:lnTo>
                  <a:pt x="3759156" y="453559"/>
                </a:lnTo>
                <a:lnTo>
                  <a:pt x="3764546" y="426859"/>
                </a:lnTo>
                <a:lnTo>
                  <a:pt x="3759156" y="400167"/>
                </a:lnTo>
                <a:lnTo>
                  <a:pt x="3744458" y="378367"/>
                </a:lnTo>
                <a:lnTo>
                  <a:pt x="3722659" y="363669"/>
                </a:lnTo>
                <a:lnTo>
                  <a:pt x="3695966" y="358279"/>
                </a:lnTo>
                <a:close/>
                <a:moveTo>
                  <a:pt x="681659" y="0"/>
                </a:moveTo>
                <a:lnTo>
                  <a:pt x="482066" y="0"/>
                </a:lnTo>
                <a:lnTo>
                  <a:pt x="443188" y="7854"/>
                </a:lnTo>
                <a:lnTo>
                  <a:pt x="411433" y="29268"/>
                </a:lnTo>
                <a:lnTo>
                  <a:pt x="390021" y="61020"/>
                </a:lnTo>
                <a:lnTo>
                  <a:pt x="382168" y="99885"/>
                </a:lnTo>
                <a:lnTo>
                  <a:pt x="382168" y="299504"/>
                </a:lnTo>
                <a:lnTo>
                  <a:pt x="383479" y="315652"/>
                </a:lnTo>
                <a:lnTo>
                  <a:pt x="387269" y="330958"/>
                </a:lnTo>
                <a:lnTo>
                  <a:pt x="393318" y="345231"/>
                </a:lnTo>
                <a:lnTo>
                  <a:pt x="401408" y="358279"/>
                </a:lnTo>
                <a:lnTo>
                  <a:pt x="762317" y="358279"/>
                </a:lnTo>
                <a:lnTo>
                  <a:pt x="770403" y="345231"/>
                </a:lnTo>
                <a:lnTo>
                  <a:pt x="776452" y="330958"/>
                </a:lnTo>
                <a:lnTo>
                  <a:pt x="780244" y="315652"/>
                </a:lnTo>
                <a:lnTo>
                  <a:pt x="781558" y="299504"/>
                </a:lnTo>
                <a:lnTo>
                  <a:pt x="781558" y="99885"/>
                </a:lnTo>
                <a:lnTo>
                  <a:pt x="773705" y="61020"/>
                </a:lnTo>
                <a:lnTo>
                  <a:pt x="752292" y="29268"/>
                </a:lnTo>
                <a:lnTo>
                  <a:pt x="720537" y="7854"/>
                </a:lnTo>
                <a:lnTo>
                  <a:pt x="681659" y="0"/>
                </a:lnTo>
                <a:close/>
                <a:moveTo>
                  <a:pt x="1964156" y="0"/>
                </a:moveTo>
                <a:lnTo>
                  <a:pt x="1764525" y="0"/>
                </a:lnTo>
                <a:lnTo>
                  <a:pt x="1725642" y="7854"/>
                </a:lnTo>
                <a:lnTo>
                  <a:pt x="1693865" y="29268"/>
                </a:lnTo>
                <a:lnTo>
                  <a:pt x="1672428" y="61020"/>
                </a:lnTo>
                <a:lnTo>
                  <a:pt x="1664563" y="99885"/>
                </a:lnTo>
                <a:lnTo>
                  <a:pt x="1664563" y="299504"/>
                </a:lnTo>
                <a:lnTo>
                  <a:pt x="1665877" y="315652"/>
                </a:lnTo>
                <a:lnTo>
                  <a:pt x="1669670" y="330958"/>
                </a:lnTo>
                <a:lnTo>
                  <a:pt x="1675723" y="345231"/>
                </a:lnTo>
                <a:lnTo>
                  <a:pt x="1683816" y="358279"/>
                </a:lnTo>
                <a:lnTo>
                  <a:pt x="2044776" y="358279"/>
                </a:lnTo>
                <a:lnTo>
                  <a:pt x="2052872" y="345231"/>
                </a:lnTo>
                <a:lnTo>
                  <a:pt x="2058920" y="330958"/>
                </a:lnTo>
                <a:lnTo>
                  <a:pt x="2062707" y="315652"/>
                </a:lnTo>
                <a:lnTo>
                  <a:pt x="2064016" y="299504"/>
                </a:lnTo>
                <a:lnTo>
                  <a:pt x="2064016" y="99885"/>
                </a:lnTo>
                <a:lnTo>
                  <a:pt x="2056166" y="61020"/>
                </a:lnTo>
                <a:lnTo>
                  <a:pt x="2034760" y="29268"/>
                </a:lnTo>
                <a:lnTo>
                  <a:pt x="2003018" y="7854"/>
                </a:lnTo>
                <a:lnTo>
                  <a:pt x="1964156" y="0"/>
                </a:lnTo>
                <a:close/>
                <a:moveTo>
                  <a:pt x="3282505" y="0"/>
                </a:moveTo>
                <a:lnTo>
                  <a:pt x="3082886" y="0"/>
                </a:lnTo>
                <a:lnTo>
                  <a:pt x="3044002" y="7854"/>
                </a:lnTo>
                <a:lnTo>
                  <a:pt x="3012220" y="29268"/>
                </a:lnTo>
                <a:lnTo>
                  <a:pt x="2990778" y="61020"/>
                </a:lnTo>
                <a:lnTo>
                  <a:pt x="2982912" y="99885"/>
                </a:lnTo>
                <a:lnTo>
                  <a:pt x="2982912" y="299504"/>
                </a:lnTo>
                <a:lnTo>
                  <a:pt x="2984227" y="315652"/>
                </a:lnTo>
                <a:lnTo>
                  <a:pt x="2988025" y="330958"/>
                </a:lnTo>
                <a:lnTo>
                  <a:pt x="2994083" y="345231"/>
                </a:lnTo>
                <a:lnTo>
                  <a:pt x="3002178" y="358279"/>
                </a:lnTo>
                <a:lnTo>
                  <a:pt x="3363137" y="358279"/>
                </a:lnTo>
                <a:lnTo>
                  <a:pt x="3371228" y="345231"/>
                </a:lnTo>
                <a:lnTo>
                  <a:pt x="3377277" y="330958"/>
                </a:lnTo>
                <a:lnTo>
                  <a:pt x="3381066" y="315652"/>
                </a:lnTo>
                <a:lnTo>
                  <a:pt x="3382378" y="299504"/>
                </a:lnTo>
                <a:lnTo>
                  <a:pt x="3382378" y="99885"/>
                </a:lnTo>
                <a:lnTo>
                  <a:pt x="3374525" y="61020"/>
                </a:lnTo>
                <a:lnTo>
                  <a:pt x="3353115" y="29268"/>
                </a:lnTo>
                <a:lnTo>
                  <a:pt x="3321368" y="7854"/>
                </a:lnTo>
                <a:lnTo>
                  <a:pt x="3282505" y="0"/>
                </a:lnTo>
                <a:close/>
              </a:path>
            </a:pathLst>
          </a:custGeom>
          <a:solidFill>
            <a:srgbClr val="ffffff">
              <a:alpha val="80000"/>
            </a:srgbClr>
          </a:solidFill>
          <a:ln>
            <a:noFill/>
          </a:ln>
        </p:spPr>
        <p:style>
          <a:lnRef idx="0"/>
          <a:fillRef idx="0"/>
          <a:effectRef idx="0"/>
          <a:fontRef idx="minor"/>
        </p:style>
      </p:sp>
      <p:sp>
        <p:nvSpPr>
          <p:cNvPr id="949" name="CustomShape 45"/>
          <p:cNvSpPr/>
          <p:nvPr/>
        </p:nvSpPr>
        <p:spPr>
          <a:xfrm>
            <a:off x="653040" y="2761200"/>
            <a:ext cx="7932960" cy="360"/>
          </a:xfrm>
          <a:custGeom>
            <a:avLst/>
            <a:gdLst/>
            <a:ahLst/>
            <a:rect l="l" t="t" r="r" b="b"/>
            <a:pathLst>
              <a:path w="8726805" h="0">
                <a:moveTo>
                  <a:pt x="0" y="0"/>
                </a:moveTo>
                <a:lnTo>
                  <a:pt x="8726500" y="0"/>
                </a:lnTo>
              </a:path>
            </a:pathLst>
          </a:custGeom>
          <a:noFill/>
          <a:ln w="79920">
            <a:solidFill>
              <a:srgbClr val="ffffff"/>
            </a:solidFill>
            <a:round/>
          </a:ln>
        </p:spPr>
        <p:style>
          <a:lnRef idx="0"/>
          <a:fillRef idx="0"/>
          <a:effectRef idx="0"/>
          <a:fontRef idx="minor"/>
        </p:style>
      </p:sp>
      <p:sp>
        <p:nvSpPr>
          <p:cNvPr id="950" name="CustomShape 46"/>
          <p:cNvSpPr/>
          <p:nvPr/>
        </p:nvSpPr>
        <p:spPr>
          <a:xfrm>
            <a:off x="5880960" y="1659600"/>
            <a:ext cx="1236240" cy="621720"/>
          </a:xfrm>
          <a:custGeom>
            <a:avLst/>
            <a:gdLst/>
            <a:ahLst/>
            <a:rect l="l" t="t" r="r" b="b"/>
            <a:pathLst>
              <a:path w="1360170" h="845819">
                <a:moveTo>
                  <a:pt x="1360106" y="845388"/>
                </a:moveTo>
                <a:lnTo>
                  <a:pt x="0" y="845388"/>
                </a:lnTo>
                <a:lnTo>
                  <a:pt x="0" y="0"/>
                </a:lnTo>
                <a:lnTo>
                  <a:pt x="1360106" y="0"/>
                </a:lnTo>
                <a:lnTo>
                  <a:pt x="1360106" y="845388"/>
                </a:lnTo>
                <a:close/>
              </a:path>
            </a:pathLst>
          </a:custGeom>
          <a:noFill/>
          <a:ln w="50760">
            <a:solidFill>
              <a:srgbClr val="ffffff"/>
            </a:solidFill>
            <a:round/>
          </a:ln>
        </p:spPr>
        <p:style>
          <a:lnRef idx="0"/>
          <a:fillRef idx="0"/>
          <a:effectRef idx="0"/>
          <a:fontRef idx="minor"/>
        </p:style>
      </p:sp>
      <p:sp>
        <p:nvSpPr>
          <p:cNvPr id="951" name="CustomShape 47"/>
          <p:cNvSpPr/>
          <p:nvPr/>
        </p:nvSpPr>
        <p:spPr>
          <a:xfrm>
            <a:off x="6234480" y="2328120"/>
            <a:ext cx="187920" cy="376920"/>
          </a:xfrm>
          <a:custGeom>
            <a:avLst/>
            <a:gdLst/>
            <a:ahLst/>
            <a:rect l="l" t="t" r="r" b="b"/>
            <a:pathLst>
              <a:path w="207009" h="513079">
                <a:moveTo>
                  <a:pt x="206692" y="0"/>
                </a:moveTo>
                <a:lnTo>
                  <a:pt x="0" y="512940"/>
                </a:lnTo>
              </a:path>
            </a:pathLst>
          </a:custGeom>
          <a:noFill/>
          <a:ln w="45000">
            <a:solidFill>
              <a:srgbClr val="ffffff"/>
            </a:solidFill>
            <a:round/>
          </a:ln>
        </p:spPr>
        <p:style>
          <a:lnRef idx="0"/>
          <a:fillRef idx="0"/>
          <a:effectRef idx="0"/>
          <a:fontRef idx="minor"/>
        </p:style>
      </p:sp>
      <p:sp>
        <p:nvSpPr>
          <p:cNvPr id="952" name="CustomShape 48"/>
          <p:cNvSpPr/>
          <p:nvPr/>
        </p:nvSpPr>
        <p:spPr>
          <a:xfrm>
            <a:off x="6536160" y="2328120"/>
            <a:ext cx="187920" cy="376920"/>
          </a:xfrm>
          <a:custGeom>
            <a:avLst/>
            <a:gdLst/>
            <a:ahLst/>
            <a:rect l="l" t="t" r="r" b="b"/>
            <a:pathLst>
              <a:path w="207009" h="513079">
                <a:moveTo>
                  <a:pt x="0" y="0"/>
                </a:moveTo>
                <a:lnTo>
                  <a:pt x="206692" y="512940"/>
                </a:lnTo>
              </a:path>
            </a:pathLst>
          </a:custGeom>
          <a:noFill/>
          <a:ln w="45000">
            <a:solidFill>
              <a:srgbClr val="ffffff"/>
            </a:solidFill>
            <a:round/>
          </a:ln>
        </p:spPr>
        <p:style>
          <a:lnRef idx="0"/>
          <a:fillRef idx="0"/>
          <a:effectRef idx="0"/>
          <a:fontRef idx="minor"/>
        </p:style>
      </p:sp>
      <p:sp>
        <p:nvSpPr>
          <p:cNvPr id="953" name="CustomShape 49"/>
          <p:cNvSpPr/>
          <p:nvPr/>
        </p:nvSpPr>
        <p:spPr>
          <a:xfrm>
            <a:off x="6043680" y="1806840"/>
            <a:ext cx="935280" cy="286200"/>
          </a:xfrm>
          <a:custGeom>
            <a:avLst/>
            <a:gdLst/>
            <a:ahLst/>
            <a:rect l="l" t="t" r="r" b="b"/>
            <a:pathLst>
              <a:path w="1029334" h="389889">
                <a:moveTo>
                  <a:pt x="0" y="389712"/>
                </a:moveTo>
                <a:lnTo>
                  <a:pt x="194246" y="180974"/>
                </a:lnTo>
                <a:lnTo>
                  <a:pt x="341477" y="370662"/>
                </a:lnTo>
                <a:lnTo>
                  <a:pt x="521271" y="161924"/>
                </a:lnTo>
                <a:lnTo>
                  <a:pt x="673227" y="272656"/>
                </a:lnTo>
                <a:lnTo>
                  <a:pt x="1029271" y="0"/>
                </a:lnTo>
              </a:path>
            </a:pathLst>
          </a:custGeom>
          <a:noFill/>
          <a:ln w="38160">
            <a:solidFill>
              <a:srgbClr val="ffffff"/>
            </a:solidFill>
            <a:round/>
          </a:ln>
        </p:spPr>
        <p:style>
          <a:lnRef idx="0"/>
          <a:fillRef idx="0"/>
          <a:effectRef idx="0"/>
          <a:fontRef idx="minor"/>
        </p:style>
      </p:sp>
      <p:sp>
        <p:nvSpPr>
          <p:cNvPr id="954" name="CustomShape 50"/>
          <p:cNvSpPr/>
          <p:nvPr/>
        </p:nvSpPr>
        <p:spPr>
          <a:xfrm>
            <a:off x="2454120" y="3187440"/>
            <a:ext cx="597240" cy="408600"/>
          </a:xfrm>
          <a:custGeom>
            <a:avLst/>
            <a:gdLst/>
            <a:ahLst/>
            <a:rect l="l" t="t" r="r" b="b"/>
            <a:pathLst>
              <a:path w="657225" h="556260">
                <a:moveTo>
                  <a:pt x="657225" y="555904"/>
                </a:moveTo>
                <a:lnTo>
                  <a:pt x="0" y="555904"/>
                </a:lnTo>
                <a:lnTo>
                  <a:pt x="0" y="0"/>
                </a:lnTo>
                <a:lnTo>
                  <a:pt x="657225" y="0"/>
                </a:lnTo>
                <a:lnTo>
                  <a:pt x="657225" y="555904"/>
                </a:lnTo>
                <a:close/>
              </a:path>
            </a:pathLst>
          </a:custGeom>
          <a:noFill/>
          <a:ln w="12600">
            <a:solidFill>
              <a:srgbClr val="939598"/>
            </a:solidFill>
            <a:round/>
          </a:ln>
        </p:spPr>
        <p:style>
          <a:lnRef idx="0"/>
          <a:fillRef idx="0"/>
          <a:effectRef idx="0"/>
          <a:fontRef idx="minor"/>
        </p:style>
      </p:sp>
      <p:sp>
        <p:nvSpPr>
          <p:cNvPr id="955" name="CustomShape 51"/>
          <p:cNvSpPr/>
          <p:nvPr/>
        </p:nvSpPr>
        <p:spPr>
          <a:xfrm>
            <a:off x="6447600" y="3443040"/>
            <a:ext cx="148680" cy="47880"/>
          </a:xfrm>
          <a:custGeom>
            <a:avLst/>
            <a:gdLst/>
            <a:ahLst/>
            <a:rect l="l" t="t" r="r" b="b"/>
            <a:pathLst>
              <a:path w="163829" h="65404">
                <a:moveTo>
                  <a:pt x="0" y="64960"/>
                </a:moveTo>
                <a:lnTo>
                  <a:pt x="163741" y="0"/>
                </a:lnTo>
              </a:path>
            </a:pathLst>
          </a:custGeom>
          <a:noFill/>
          <a:ln w="25560">
            <a:solidFill>
              <a:srgbClr val="a7a9ac"/>
            </a:solidFill>
            <a:round/>
          </a:ln>
        </p:spPr>
        <p:style>
          <a:lnRef idx="0"/>
          <a:fillRef idx="0"/>
          <a:effectRef idx="0"/>
          <a:fontRef idx="minor"/>
        </p:style>
      </p:sp>
      <p:sp>
        <p:nvSpPr>
          <p:cNvPr id="956" name="CustomShape 52"/>
          <p:cNvSpPr/>
          <p:nvPr/>
        </p:nvSpPr>
        <p:spPr>
          <a:xfrm>
            <a:off x="6447600" y="3543840"/>
            <a:ext cx="148680" cy="47880"/>
          </a:xfrm>
          <a:custGeom>
            <a:avLst/>
            <a:gdLst/>
            <a:ahLst/>
            <a:rect l="l" t="t" r="r" b="b"/>
            <a:pathLst>
              <a:path w="163829" h="65404">
                <a:moveTo>
                  <a:pt x="0" y="0"/>
                </a:moveTo>
                <a:lnTo>
                  <a:pt x="163741" y="64960"/>
                </a:lnTo>
              </a:path>
            </a:pathLst>
          </a:custGeom>
          <a:noFill/>
          <a:ln w="25560">
            <a:solidFill>
              <a:srgbClr val="a7a9ac"/>
            </a:solidFill>
            <a:round/>
          </a:ln>
        </p:spPr>
        <p:style>
          <a:lnRef idx="0"/>
          <a:fillRef idx="0"/>
          <a:effectRef idx="0"/>
          <a:fontRef idx="minor"/>
        </p:style>
      </p:sp>
      <p:sp>
        <p:nvSpPr>
          <p:cNvPr id="957" name="CustomShape 53"/>
          <p:cNvSpPr/>
          <p:nvPr/>
        </p:nvSpPr>
        <p:spPr>
          <a:xfrm>
            <a:off x="6478560" y="3512160"/>
            <a:ext cx="160200" cy="4680"/>
          </a:xfrm>
          <a:custGeom>
            <a:avLst/>
            <a:gdLst/>
            <a:ahLst/>
            <a:rect l="l" t="t" r="r" b="b"/>
            <a:pathLst>
              <a:path w="176529" h="6985">
                <a:moveTo>
                  <a:pt x="-12700" y="3238"/>
                </a:moveTo>
                <a:lnTo>
                  <a:pt x="188734" y="3238"/>
                </a:lnTo>
              </a:path>
            </a:pathLst>
          </a:custGeom>
          <a:noFill/>
          <a:ln w="32040">
            <a:solidFill>
              <a:srgbClr val="a7a9ac"/>
            </a:solidFill>
            <a:round/>
          </a:ln>
        </p:spPr>
        <p:style>
          <a:lnRef idx="0"/>
          <a:fillRef idx="0"/>
          <a:effectRef idx="0"/>
          <a:fontRef idx="minor"/>
        </p:style>
      </p:sp>
      <p:sp>
        <p:nvSpPr>
          <p:cNvPr id="958" name="CustomShape 54"/>
          <p:cNvSpPr/>
          <p:nvPr/>
        </p:nvSpPr>
        <p:spPr>
          <a:xfrm>
            <a:off x="8024400" y="3184920"/>
            <a:ext cx="446040" cy="405360"/>
          </a:xfrm>
          <a:custGeom>
            <a:avLst/>
            <a:gdLst/>
            <a:ahLst/>
            <a:rect l="l" t="t" r="r" b="b"/>
            <a:pathLst>
              <a:path w="490854" h="551814">
                <a:moveTo>
                  <a:pt x="484936" y="85839"/>
                </a:moveTo>
                <a:lnTo>
                  <a:pt x="158737" y="85839"/>
                </a:lnTo>
                <a:lnTo>
                  <a:pt x="153263" y="91313"/>
                </a:lnTo>
                <a:lnTo>
                  <a:pt x="153263" y="128739"/>
                </a:lnTo>
                <a:lnTo>
                  <a:pt x="490410" y="128739"/>
                </a:lnTo>
                <a:lnTo>
                  <a:pt x="490410" y="91313"/>
                </a:lnTo>
                <a:lnTo>
                  <a:pt x="484936" y="85839"/>
                </a:lnTo>
                <a:close/>
                <a:moveTo>
                  <a:pt x="337159" y="0"/>
                </a:moveTo>
                <a:lnTo>
                  <a:pt x="306514" y="0"/>
                </a:lnTo>
                <a:lnTo>
                  <a:pt x="306514" y="85839"/>
                </a:lnTo>
                <a:lnTo>
                  <a:pt x="337159" y="85839"/>
                </a:lnTo>
                <a:lnTo>
                  <a:pt x="337159" y="0"/>
                </a:lnTo>
                <a:close/>
                <a:moveTo>
                  <a:pt x="306514" y="514946"/>
                </a:moveTo>
                <a:lnTo>
                  <a:pt x="0" y="514946"/>
                </a:lnTo>
                <a:lnTo>
                  <a:pt x="0" y="533336"/>
                </a:lnTo>
                <a:lnTo>
                  <a:pt x="1446" y="540496"/>
                </a:lnTo>
                <a:lnTo>
                  <a:pt x="5389" y="546341"/>
                </a:lnTo>
                <a:lnTo>
                  <a:pt x="11235" y="550281"/>
                </a:lnTo>
                <a:lnTo>
                  <a:pt x="18389" y="551726"/>
                </a:lnTo>
                <a:lnTo>
                  <a:pt x="288124" y="551726"/>
                </a:lnTo>
                <a:lnTo>
                  <a:pt x="295279" y="550281"/>
                </a:lnTo>
                <a:lnTo>
                  <a:pt x="301124" y="546341"/>
                </a:lnTo>
                <a:lnTo>
                  <a:pt x="305068" y="540496"/>
                </a:lnTo>
                <a:lnTo>
                  <a:pt x="306514" y="533336"/>
                </a:lnTo>
                <a:lnTo>
                  <a:pt x="306514" y="514946"/>
                </a:lnTo>
                <a:close/>
                <a:moveTo>
                  <a:pt x="478167" y="147129"/>
                </a:moveTo>
                <a:lnTo>
                  <a:pt x="165506" y="147129"/>
                </a:lnTo>
                <a:lnTo>
                  <a:pt x="182054" y="283591"/>
                </a:lnTo>
                <a:lnTo>
                  <a:pt x="228049" y="293825"/>
                </a:lnTo>
                <a:lnTo>
                  <a:pt x="267368" y="313418"/>
                </a:lnTo>
                <a:lnTo>
                  <a:pt x="297974" y="342229"/>
                </a:lnTo>
                <a:lnTo>
                  <a:pt x="317832" y="380119"/>
                </a:lnTo>
                <a:lnTo>
                  <a:pt x="324852" y="426605"/>
                </a:lnTo>
                <a:lnTo>
                  <a:pt x="324904" y="547839"/>
                </a:lnTo>
                <a:lnTo>
                  <a:pt x="324307" y="549935"/>
                </a:lnTo>
                <a:lnTo>
                  <a:pt x="323253" y="551726"/>
                </a:lnTo>
                <a:lnTo>
                  <a:pt x="407390" y="551726"/>
                </a:lnTo>
                <a:lnTo>
                  <a:pt x="416212" y="550088"/>
                </a:lnTo>
                <a:lnTo>
                  <a:pt x="423648" y="545563"/>
                </a:lnTo>
                <a:lnTo>
                  <a:pt x="429037" y="538728"/>
                </a:lnTo>
                <a:lnTo>
                  <a:pt x="431723" y="530161"/>
                </a:lnTo>
                <a:lnTo>
                  <a:pt x="478167" y="147129"/>
                </a:lnTo>
                <a:close/>
                <a:moveTo>
                  <a:pt x="301015" y="459778"/>
                </a:moveTo>
                <a:lnTo>
                  <a:pt x="5486" y="459778"/>
                </a:lnTo>
                <a:lnTo>
                  <a:pt x="0" y="465264"/>
                </a:lnTo>
                <a:lnTo>
                  <a:pt x="0" y="491070"/>
                </a:lnTo>
                <a:lnTo>
                  <a:pt x="5486" y="496557"/>
                </a:lnTo>
                <a:lnTo>
                  <a:pt x="301015" y="496557"/>
                </a:lnTo>
                <a:lnTo>
                  <a:pt x="306514" y="491070"/>
                </a:lnTo>
                <a:lnTo>
                  <a:pt x="306514" y="465264"/>
                </a:lnTo>
                <a:lnTo>
                  <a:pt x="301015" y="459778"/>
                </a:lnTo>
                <a:close/>
                <a:moveTo>
                  <a:pt x="153263" y="300380"/>
                </a:moveTo>
                <a:lnTo>
                  <a:pt x="104815" y="305644"/>
                </a:lnTo>
                <a:lnTo>
                  <a:pt x="62742" y="321322"/>
                </a:lnTo>
                <a:lnTo>
                  <a:pt x="29567" y="347242"/>
                </a:lnTo>
                <a:lnTo>
                  <a:pt x="7812" y="383232"/>
                </a:lnTo>
                <a:lnTo>
                  <a:pt x="0" y="429120"/>
                </a:lnTo>
                <a:lnTo>
                  <a:pt x="0" y="441388"/>
                </a:lnTo>
                <a:lnTo>
                  <a:pt x="306514" y="441388"/>
                </a:lnTo>
                <a:lnTo>
                  <a:pt x="306489" y="426605"/>
                </a:lnTo>
                <a:lnTo>
                  <a:pt x="298079" y="381608"/>
                </a:lnTo>
                <a:lnTo>
                  <a:pt x="276101" y="346320"/>
                </a:lnTo>
                <a:lnTo>
                  <a:pt x="243005" y="320909"/>
                </a:lnTo>
                <a:lnTo>
                  <a:pt x="201242" y="305540"/>
                </a:lnTo>
                <a:lnTo>
                  <a:pt x="153263" y="300380"/>
                </a:lnTo>
                <a:close/>
              </a:path>
            </a:pathLst>
          </a:custGeom>
          <a:solidFill>
            <a:srgbClr val="939598"/>
          </a:solidFill>
          <a:ln>
            <a:noFill/>
          </a:ln>
        </p:spPr>
        <p:style>
          <a:lnRef idx="0"/>
          <a:fillRef idx="0"/>
          <a:effectRef idx="0"/>
          <a:fontRef idx="minor"/>
        </p:style>
      </p:sp>
      <p:sp>
        <p:nvSpPr>
          <p:cNvPr id="959" name="CustomShape 55"/>
          <p:cNvSpPr/>
          <p:nvPr/>
        </p:nvSpPr>
        <p:spPr>
          <a:xfrm>
            <a:off x="3809880" y="3924360"/>
            <a:ext cx="1523520" cy="1232280"/>
          </a:xfrm>
          <a:prstGeom prst="rect">
            <a:avLst/>
          </a:prstGeom>
          <a:blipFill rotWithShape="0">
            <a:blip r:embed="rId18"/>
            <a:stretch>
              <a:fillRect/>
            </a:stretch>
          </a:blipFill>
          <a:ln>
            <a:noFill/>
          </a:ln>
        </p:spPr>
        <p:style>
          <a:lnRef idx="0"/>
          <a:fillRef idx="0"/>
          <a:effectRef idx="0"/>
          <a:fontRef idx="minor"/>
        </p:style>
      </p:sp>
      <p:sp>
        <p:nvSpPr>
          <p:cNvPr id="960" name="CustomShape 56"/>
          <p:cNvSpPr/>
          <p:nvPr/>
        </p:nvSpPr>
        <p:spPr>
          <a:xfrm>
            <a:off x="4142160" y="4195080"/>
            <a:ext cx="904320" cy="731160"/>
          </a:xfrm>
          <a:custGeom>
            <a:avLst/>
            <a:gdLst/>
            <a:ahLst/>
            <a:rect l="l" t="t" r="r" b="b"/>
            <a:pathLst>
              <a:path w="995045" h="995045">
                <a:moveTo>
                  <a:pt x="497331" y="0"/>
                </a:moveTo>
                <a:lnTo>
                  <a:pt x="449436" y="2276"/>
                </a:lnTo>
                <a:lnTo>
                  <a:pt x="402828" y="8966"/>
                </a:lnTo>
                <a:lnTo>
                  <a:pt x="357717" y="19863"/>
                </a:lnTo>
                <a:lnTo>
                  <a:pt x="314311" y="34756"/>
                </a:lnTo>
                <a:lnTo>
                  <a:pt x="272818" y="53439"/>
                </a:lnTo>
                <a:lnTo>
                  <a:pt x="233446" y="75703"/>
                </a:lnTo>
                <a:lnTo>
                  <a:pt x="196404" y="101339"/>
                </a:lnTo>
                <a:lnTo>
                  <a:pt x="161901" y="130139"/>
                </a:lnTo>
                <a:lnTo>
                  <a:pt x="130145" y="161895"/>
                </a:lnTo>
                <a:lnTo>
                  <a:pt x="101345" y="196399"/>
                </a:lnTo>
                <a:lnTo>
                  <a:pt x="75708" y="233442"/>
                </a:lnTo>
                <a:lnTo>
                  <a:pt x="53443" y="272815"/>
                </a:lnTo>
                <a:lnTo>
                  <a:pt x="34759" y="314312"/>
                </a:lnTo>
                <a:lnTo>
                  <a:pt x="19865" y="357722"/>
                </a:lnTo>
                <a:lnTo>
                  <a:pt x="8967" y="402839"/>
                </a:lnTo>
                <a:lnTo>
                  <a:pt x="2276" y="449453"/>
                </a:lnTo>
                <a:lnTo>
                  <a:pt x="0" y="497357"/>
                </a:lnTo>
                <a:lnTo>
                  <a:pt x="2276" y="545252"/>
                </a:lnTo>
                <a:lnTo>
                  <a:pt x="8967" y="591860"/>
                </a:lnTo>
                <a:lnTo>
                  <a:pt x="19865" y="636971"/>
                </a:lnTo>
                <a:lnTo>
                  <a:pt x="34759" y="680378"/>
                </a:lnTo>
                <a:lnTo>
                  <a:pt x="53443" y="721871"/>
                </a:lnTo>
                <a:lnTo>
                  <a:pt x="75708" y="761242"/>
                </a:lnTo>
                <a:lnTo>
                  <a:pt x="101345" y="798284"/>
                </a:lnTo>
                <a:lnTo>
                  <a:pt x="130145" y="832787"/>
                </a:lnTo>
                <a:lnTo>
                  <a:pt x="161901" y="864543"/>
                </a:lnTo>
                <a:lnTo>
                  <a:pt x="196404" y="893344"/>
                </a:lnTo>
                <a:lnTo>
                  <a:pt x="233446" y="918981"/>
                </a:lnTo>
                <a:lnTo>
                  <a:pt x="272818" y="941245"/>
                </a:lnTo>
                <a:lnTo>
                  <a:pt x="314311" y="959929"/>
                </a:lnTo>
                <a:lnTo>
                  <a:pt x="357717" y="974824"/>
                </a:lnTo>
                <a:lnTo>
                  <a:pt x="402828" y="985721"/>
                </a:lnTo>
                <a:lnTo>
                  <a:pt x="449436" y="992412"/>
                </a:lnTo>
                <a:lnTo>
                  <a:pt x="497331" y="994689"/>
                </a:lnTo>
                <a:lnTo>
                  <a:pt x="545227" y="992412"/>
                </a:lnTo>
                <a:lnTo>
                  <a:pt x="591835" y="985721"/>
                </a:lnTo>
                <a:lnTo>
                  <a:pt x="636946" y="974824"/>
                </a:lnTo>
                <a:lnTo>
                  <a:pt x="680352" y="959929"/>
                </a:lnTo>
                <a:lnTo>
                  <a:pt x="721845" y="941245"/>
                </a:lnTo>
                <a:lnTo>
                  <a:pt x="761217" y="918981"/>
                </a:lnTo>
                <a:lnTo>
                  <a:pt x="798259" y="893344"/>
                </a:lnTo>
                <a:lnTo>
                  <a:pt x="832762" y="864543"/>
                </a:lnTo>
                <a:lnTo>
                  <a:pt x="864518" y="832787"/>
                </a:lnTo>
                <a:lnTo>
                  <a:pt x="893318" y="798284"/>
                </a:lnTo>
                <a:lnTo>
                  <a:pt x="918955" y="761242"/>
                </a:lnTo>
                <a:lnTo>
                  <a:pt x="941220" y="721871"/>
                </a:lnTo>
                <a:lnTo>
                  <a:pt x="959904" y="680378"/>
                </a:lnTo>
                <a:lnTo>
                  <a:pt x="974798" y="636971"/>
                </a:lnTo>
                <a:lnTo>
                  <a:pt x="985696" y="591860"/>
                </a:lnTo>
                <a:lnTo>
                  <a:pt x="992387" y="545252"/>
                </a:lnTo>
                <a:lnTo>
                  <a:pt x="994663" y="497357"/>
                </a:lnTo>
                <a:lnTo>
                  <a:pt x="992387" y="449453"/>
                </a:lnTo>
                <a:lnTo>
                  <a:pt x="985696" y="402839"/>
                </a:lnTo>
                <a:lnTo>
                  <a:pt x="974798" y="357722"/>
                </a:lnTo>
                <a:lnTo>
                  <a:pt x="959904" y="314312"/>
                </a:lnTo>
                <a:lnTo>
                  <a:pt x="941220" y="272815"/>
                </a:lnTo>
                <a:lnTo>
                  <a:pt x="918955" y="233442"/>
                </a:lnTo>
                <a:lnTo>
                  <a:pt x="893318" y="196399"/>
                </a:lnTo>
                <a:lnTo>
                  <a:pt x="864518" y="161895"/>
                </a:lnTo>
                <a:lnTo>
                  <a:pt x="832762" y="130139"/>
                </a:lnTo>
                <a:lnTo>
                  <a:pt x="798259" y="101339"/>
                </a:lnTo>
                <a:lnTo>
                  <a:pt x="761217" y="75703"/>
                </a:lnTo>
                <a:lnTo>
                  <a:pt x="721845" y="53439"/>
                </a:lnTo>
                <a:lnTo>
                  <a:pt x="680352" y="34756"/>
                </a:lnTo>
                <a:lnTo>
                  <a:pt x="636946" y="19863"/>
                </a:lnTo>
                <a:lnTo>
                  <a:pt x="591835" y="8966"/>
                </a:lnTo>
                <a:lnTo>
                  <a:pt x="545227" y="2276"/>
                </a:lnTo>
                <a:lnTo>
                  <a:pt x="497331" y="0"/>
                </a:lnTo>
                <a:close/>
              </a:path>
            </a:pathLst>
          </a:custGeom>
          <a:solidFill>
            <a:srgbClr val="ffffff"/>
          </a:solidFill>
          <a:ln>
            <a:noFill/>
          </a:ln>
        </p:spPr>
        <p:style>
          <a:lnRef idx="0"/>
          <a:fillRef idx="0"/>
          <a:effectRef idx="0"/>
          <a:fontRef idx="minor"/>
        </p:style>
      </p:sp>
      <p:sp>
        <p:nvSpPr>
          <p:cNvPr id="961" name="CustomShape 57"/>
          <p:cNvSpPr/>
          <p:nvPr/>
        </p:nvSpPr>
        <p:spPr>
          <a:xfrm>
            <a:off x="4327560" y="4303080"/>
            <a:ext cx="510480" cy="482400"/>
          </a:xfrm>
          <a:custGeom>
            <a:avLst/>
            <a:gdLst/>
            <a:ahLst/>
            <a:rect l="l" t="t" r="r" b="b"/>
            <a:pathLst>
              <a:path w="561975" h="656590">
                <a:moveTo>
                  <a:pt x="286847" y="1270"/>
                </a:moveTo>
                <a:lnTo>
                  <a:pt x="223055" y="1270"/>
                </a:lnTo>
                <a:lnTo>
                  <a:pt x="212577" y="3810"/>
                </a:lnTo>
                <a:lnTo>
                  <a:pt x="207281" y="3810"/>
                </a:lnTo>
                <a:lnTo>
                  <a:pt x="181462" y="10160"/>
                </a:lnTo>
                <a:lnTo>
                  <a:pt x="176382" y="12700"/>
                </a:lnTo>
                <a:lnTo>
                  <a:pt x="166286" y="15240"/>
                </a:lnTo>
                <a:lnTo>
                  <a:pt x="161358" y="17780"/>
                </a:lnTo>
                <a:lnTo>
                  <a:pt x="156329" y="19050"/>
                </a:lnTo>
                <a:lnTo>
                  <a:pt x="146588" y="24130"/>
                </a:lnTo>
                <a:lnTo>
                  <a:pt x="136987" y="29210"/>
                </a:lnTo>
                <a:lnTo>
                  <a:pt x="132186" y="30480"/>
                </a:lnTo>
                <a:lnTo>
                  <a:pt x="127513" y="34290"/>
                </a:lnTo>
                <a:lnTo>
                  <a:pt x="122852" y="36830"/>
                </a:lnTo>
                <a:lnTo>
                  <a:pt x="113746" y="41910"/>
                </a:lnTo>
                <a:lnTo>
                  <a:pt x="109263" y="45720"/>
                </a:lnTo>
                <a:lnTo>
                  <a:pt x="104907" y="48260"/>
                </a:lnTo>
                <a:lnTo>
                  <a:pt x="100525" y="52070"/>
                </a:lnTo>
                <a:lnTo>
                  <a:pt x="96207" y="54610"/>
                </a:lnTo>
                <a:lnTo>
                  <a:pt x="83749" y="66040"/>
                </a:lnTo>
                <a:lnTo>
                  <a:pt x="79697" y="68580"/>
                </a:lnTo>
                <a:lnTo>
                  <a:pt x="75760" y="72390"/>
                </a:lnTo>
                <a:lnTo>
                  <a:pt x="71938" y="76200"/>
                </a:lnTo>
                <a:lnTo>
                  <a:pt x="68077" y="81280"/>
                </a:lnTo>
                <a:lnTo>
                  <a:pt x="64495" y="85090"/>
                </a:lnTo>
                <a:lnTo>
                  <a:pt x="60838" y="88900"/>
                </a:lnTo>
                <a:lnTo>
                  <a:pt x="57206" y="93980"/>
                </a:lnTo>
                <a:lnTo>
                  <a:pt x="53789" y="97790"/>
                </a:lnTo>
                <a:lnTo>
                  <a:pt x="50360" y="102870"/>
                </a:lnTo>
                <a:lnTo>
                  <a:pt x="47134" y="106680"/>
                </a:lnTo>
                <a:lnTo>
                  <a:pt x="43921" y="111760"/>
                </a:lnTo>
                <a:lnTo>
                  <a:pt x="24236" y="147320"/>
                </a:lnTo>
                <a:lnTo>
                  <a:pt x="19563" y="158750"/>
                </a:lnTo>
                <a:lnTo>
                  <a:pt x="17391" y="163830"/>
                </a:lnTo>
                <a:lnTo>
                  <a:pt x="15283" y="170180"/>
                </a:lnTo>
                <a:lnTo>
                  <a:pt x="13340" y="176530"/>
                </a:lnTo>
                <a:lnTo>
                  <a:pt x="11460" y="181610"/>
                </a:lnTo>
                <a:lnTo>
                  <a:pt x="2964" y="219710"/>
                </a:lnTo>
                <a:lnTo>
                  <a:pt x="1224" y="233680"/>
                </a:lnTo>
                <a:lnTo>
                  <a:pt x="500" y="240030"/>
                </a:lnTo>
                <a:lnTo>
                  <a:pt x="91" y="251460"/>
                </a:lnTo>
                <a:lnTo>
                  <a:pt x="0" y="256540"/>
                </a:lnTo>
                <a:lnTo>
                  <a:pt x="500" y="270510"/>
                </a:lnTo>
                <a:lnTo>
                  <a:pt x="1846" y="285750"/>
                </a:lnTo>
                <a:lnTo>
                  <a:pt x="4932" y="304800"/>
                </a:lnTo>
                <a:lnTo>
                  <a:pt x="5783" y="308610"/>
                </a:lnTo>
                <a:lnTo>
                  <a:pt x="6698" y="313690"/>
                </a:lnTo>
                <a:lnTo>
                  <a:pt x="7726" y="317500"/>
                </a:lnTo>
                <a:lnTo>
                  <a:pt x="8793" y="321310"/>
                </a:lnTo>
                <a:lnTo>
                  <a:pt x="11066" y="330200"/>
                </a:lnTo>
                <a:lnTo>
                  <a:pt x="12209" y="332740"/>
                </a:lnTo>
                <a:lnTo>
                  <a:pt x="13454" y="336550"/>
                </a:lnTo>
                <a:lnTo>
                  <a:pt x="17493" y="347980"/>
                </a:lnTo>
                <a:lnTo>
                  <a:pt x="18940" y="350520"/>
                </a:lnTo>
                <a:lnTo>
                  <a:pt x="20401" y="354330"/>
                </a:lnTo>
                <a:lnTo>
                  <a:pt x="21811" y="358140"/>
                </a:lnTo>
                <a:lnTo>
                  <a:pt x="23373" y="360680"/>
                </a:lnTo>
                <a:lnTo>
                  <a:pt x="26624" y="367030"/>
                </a:lnTo>
                <a:lnTo>
                  <a:pt x="29926" y="373380"/>
                </a:lnTo>
                <a:lnTo>
                  <a:pt x="33444" y="381000"/>
                </a:lnTo>
                <a:lnTo>
                  <a:pt x="36987" y="387350"/>
                </a:lnTo>
                <a:lnTo>
                  <a:pt x="38854" y="389890"/>
                </a:lnTo>
                <a:lnTo>
                  <a:pt x="40734" y="393700"/>
                </a:lnTo>
                <a:lnTo>
                  <a:pt x="44429" y="401320"/>
                </a:lnTo>
                <a:lnTo>
                  <a:pt x="46436" y="405130"/>
                </a:lnTo>
                <a:lnTo>
                  <a:pt x="48392" y="408940"/>
                </a:lnTo>
                <a:lnTo>
                  <a:pt x="50259" y="412750"/>
                </a:lnTo>
                <a:lnTo>
                  <a:pt x="52367" y="416560"/>
                </a:lnTo>
                <a:lnTo>
                  <a:pt x="59606" y="433070"/>
                </a:lnTo>
                <a:lnTo>
                  <a:pt x="72128" y="471170"/>
                </a:lnTo>
                <a:lnTo>
                  <a:pt x="78554" y="501650"/>
                </a:lnTo>
                <a:lnTo>
                  <a:pt x="80053" y="510540"/>
                </a:lnTo>
                <a:lnTo>
                  <a:pt x="83382" y="551180"/>
                </a:lnTo>
                <a:lnTo>
                  <a:pt x="83850" y="612140"/>
                </a:lnTo>
                <a:lnTo>
                  <a:pt x="85209" y="619760"/>
                </a:lnTo>
                <a:lnTo>
                  <a:pt x="109174" y="650240"/>
                </a:lnTo>
                <a:lnTo>
                  <a:pt x="128046" y="656590"/>
                </a:lnTo>
                <a:lnTo>
                  <a:pt x="351960" y="656590"/>
                </a:lnTo>
                <a:lnTo>
                  <a:pt x="358500" y="655320"/>
                </a:lnTo>
                <a:lnTo>
                  <a:pt x="360177" y="655320"/>
                </a:lnTo>
                <a:lnTo>
                  <a:pt x="361726" y="654050"/>
                </a:lnTo>
                <a:lnTo>
                  <a:pt x="364927" y="654050"/>
                </a:lnTo>
                <a:lnTo>
                  <a:pt x="366374" y="652780"/>
                </a:lnTo>
                <a:lnTo>
                  <a:pt x="367949" y="651510"/>
                </a:lnTo>
                <a:lnTo>
                  <a:pt x="369384" y="651510"/>
                </a:lnTo>
                <a:lnTo>
                  <a:pt x="372305" y="650240"/>
                </a:lnTo>
                <a:lnTo>
                  <a:pt x="374985" y="647700"/>
                </a:lnTo>
                <a:lnTo>
                  <a:pt x="377677" y="646430"/>
                </a:lnTo>
                <a:lnTo>
                  <a:pt x="378935" y="645160"/>
                </a:lnTo>
                <a:lnTo>
                  <a:pt x="380078" y="643890"/>
                </a:lnTo>
                <a:lnTo>
                  <a:pt x="381335" y="642620"/>
                </a:lnTo>
                <a:lnTo>
                  <a:pt x="382453" y="641350"/>
                </a:lnTo>
                <a:lnTo>
                  <a:pt x="383634" y="640080"/>
                </a:lnTo>
                <a:lnTo>
                  <a:pt x="386707" y="636270"/>
                </a:lnTo>
                <a:lnTo>
                  <a:pt x="387634" y="635000"/>
                </a:lnTo>
                <a:lnTo>
                  <a:pt x="388472" y="633730"/>
                </a:lnTo>
                <a:lnTo>
                  <a:pt x="389425" y="632460"/>
                </a:lnTo>
                <a:lnTo>
                  <a:pt x="134688" y="632460"/>
                </a:lnTo>
                <a:lnTo>
                  <a:pt x="130154" y="631190"/>
                </a:lnTo>
                <a:lnTo>
                  <a:pt x="125760" y="631190"/>
                </a:lnTo>
                <a:lnTo>
                  <a:pt x="108463" y="558800"/>
                </a:lnTo>
                <a:lnTo>
                  <a:pt x="108120" y="542290"/>
                </a:lnTo>
                <a:lnTo>
                  <a:pt x="106964" y="525780"/>
                </a:lnTo>
                <a:lnTo>
                  <a:pt x="105212" y="509270"/>
                </a:lnTo>
                <a:lnTo>
                  <a:pt x="102633" y="492760"/>
                </a:lnTo>
                <a:lnTo>
                  <a:pt x="544512" y="492760"/>
                </a:lnTo>
                <a:lnTo>
                  <a:pt x="546956" y="485140"/>
                </a:lnTo>
                <a:lnTo>
                  <a:pt x="551731" y="468630"/>
                </a:lnTo>
                <a:lnTo>
                  <a:pt x="552006" y="467360"/>
                </a:lnTo>
                <a:lnTo>
                  <a:pt x="334548" y="467360"/>
                </a:lnTo>
                <a:lnTo>
                  <a:pt x="96093" y="464820"/>
                </a:lnTo>
                <a:lnTo>
                  <a:pt x="90391" y="445770"/>
                </a:lnTo>
                <a:lnTo>
                  <a:pt x="88752" y="439420"/>
                </a:lnTo>
                <a:lnTo>
                  <a:pt x="86974" y="434340"/>
                </a:lnTo>
                <a:lnTo>
                  <a:pt x="83050" y="424180"/>
                </a:lnTo>
                <a:lnTo>
                  <a:pt x="78884" y="414020"/>
                </a:lnTo>
                <a:lnTo>
                  <a:pt x="74401" y="405130"/>
                </a:lnTo>
                <a:lnTo>
                  <a:pt x="72128" y="400050"/>
                </a:lnTo>
                <a:lnTo>
                  <a:pt x="69804" y="394970"/>
                </a:lnTo>
                <a:lnTo>
                  <a:pt x="67467" y="391160"/>
                </a:lnTo>
                <a:lnTo>
                  <a:pt x="65105" y="386080"/>
                </a:lnTo>
                <a:lnTo>
                  <a:pt x="55555" y="368300"/>
                </a:lnTo>
                <a:lnTo>
                  <a:pt x="53269" y="364490"/>
                </a:lnTo>
                <a:lnTo>
                  <a:pt x="50983" y="359410"/>
                </a:lnTo>
                <a:lnTo>
                  <a:pt x="48697" y="355600"/>
                </a:lnTo>
                <a:lnTo>
                  <a:pt x="46550" y="350520"/>
                </a:lnTo>
                <a:lnTo>
                  <a:pt x="44429" y="346710"/>
                </a:lnTo>
                <a:lnTo>
                  <a:pt x="42372" y="341630"/>
                </a:lnTo>
                <a:lnTo>
                  <a:pt x="40403" y="337820"/>
                </a:lnTo>
                <a:lnTo>
                  <a:pt x="38537" y="332740"/>
                </a:lnTo>
                <a:lnTo>
                  <a:pt x="29634" y="300990"/>
                </a:lnTo>
                <a:lnTo>
                  <a:pt x="29012" y="298450"/>
                </a:lnTo>
                <a:lnTo>
                  <a:pt x="28554" y="295910"/>
                </a:lnTo>
                <a:lnTo>
                  <a:pt x="28034" y="293370"/>
                </a:lnTo>
                <a:lnTo>
                  <a:pt x="27767" y="289560"/>
                </a:lnTo>
                <a:lnTo>
                  <a:pt x="25887" y="275590"/>
                </a:lnTo>
                <a:lnTo>
                  <a:pt x="136204" y="275590"/>
                </a:lnTo>
                <a:lnTo>
                  <a:pt x="25468" y="242570"/>
                </a:lnTo>
                <a:lnTo>
                  <a:pt x="31171" y="204470"/>
                </a:lnTo>
                <a:lnTo>
                  <a:pt x="32555" y="199390"/>
                </a:lnTo>
                <a:lnTo>
                  <a:pt x="34066" y="193040"/>
                </a:lnTo>
                <a:lnTo>
                  <a:pt x="49522" y="152400"/>
                </a:lnTo>
                <a:lnTo>
                  <a:pt x="54297" y="143510"/>
                </a:lnTo>
                <a:lnTo>
                  <a:pt x="59479" y="134620"/>
                </a:lnTo>
                <a:lnTo>
                  <a:pt x="62197" y="129540"/>
                </a:lnTo>
                <a:lnTo>
                  <a:pt x="65003" y="125730"/>
                </a:lnTo>
                <a:lnTo>
                  <a:pt x="70807" y="116840"/>
                </a:lnTo>
                <a:lnTo>
                  <a:pt x="96931" y="87630"/>
                </a:lnTo>
                <a:lnTo>
                  <a:pt x="100525" y="83820"/>
                </a:lnTo>
                <a:lnTo>
                  <a:pt x="104196" y="81280"/>
                </a:lnTo>
                <a:lnTo>
                  <a:pt x="107840" y="77470"/>
                </a:lnTo>
                <a:lnTo>
                  <a:pt x="111562" y="74930"/>
                </a:lnTo>
                <a:lnTo>
                  <a:pt x="147630" y="50800"/>
                </a:lnTo>
                <a:lnTo>
                  <a:pt x="151884" y="49530"/>
                </a:lnTo>
                <a:lnTo>
                  <a:pt x="160495" y="44450"/>
                </a:lnTo>
                <a:lnTo>
                  <a:pt x="169207" y="41910"/>
                </a:lnTo>
                <a:lnTo>
                  <a:pt x="173690" y="39370"/>
                </a:lnTo>
                <a:lnTo>
                  <a:pt x="214647" y="27940"/>
                </a:lnTo>
                <a:lnTo>
                  <a:pt x="219308" y="27940"/>
                </a:lnTo>
                <a:lnTo>
                  <a:pt x="223868" y="26670"/>
                </a:lnTo>
                <a:lnTo>
                  <a:pt x="228643" y="26670"/>
                </a:lnTo>
                <a:lnTo>
                  <a:pt x="233329" y="25400"/>
                </a:lnTo>
                <a:lnTo>
                  <a:pt x="247439" y="25400"/>
                </a:lnTo>
                <a:lnTo>
                  <a:pt x="252100" y="24130"/>
                </a:lnTo>
                <a:lnTo>
                  <a:pt x="366336" y="24130"/>
                </a:lnTo>
                <a:lnTo>
                  <a:pt x="353954" y="17780"/>
                </a:lnTo>
                <a:lnTo>
                  <a:pt x="348963" y="16510"/>
                </a:lnTo>
                <a:lnTo>
                  <a:pt x="343972" y="13970"/>
                </a:lnTo>
                <a:lnTo>
                  <a:pt x="328617" y="10160"/>
                </a:lnTo>
                <a:lnTo>
                  <a:pt x="318279" y="6350"/>
                </a:lnTo>
                <a:lnTo>
                  <a:pt x="307878" y="5080"/>
                </a:lnTo>
                <a:lnTo>
                  <a:pt x="297324" y="2540"/>
                </a:lnTo>
                <a:lnTo>
                  <a:pt x="292130" y="2540"/>
                </a:lnTo>
                <a:lnTo>
                  <a:pt x="286847" y="1270"/>
                </a:lnTo>
                <a:close/>
                <a:moveTo>
                  <a:pt x="544512" y="492760"/>
                </a:moveTo>
                <a:lnTo>
                  <a:pt x="102633" y="492760"/>
                </a:lnTo>
                <a:lnTo>
                  <a:pt x="330002" y="496570"/>
                </a:lnTo>
                <a:lnTo>
                  <a:pt x="329341" y="502920"/>
                </a:lnTo>
                <a:lnTo>
                  <a:pt x="329341" y="505460"/>
                </a:lnTo>
                <a:lnTo>
                  <a:pt x="329570" y="509270"/>
                </a:lnTo>
                <a:lnTo>
                  <a:pt x="330586" y="515620"/>
                </a:lnTo>
                <a:lnTo>
                  <a:pt x="332262" y="520700"/>
                </a:lnTo>
                <a:lnTo>
                  <a:pt x="333710" y="524510"/>
                </a:lnTo>
                <a:lnTo>
                  <a:pt x="334650" y="527050"/>
                </a:lnTo>
                <a:lnTo>
                  <a:pt x="336529" y="530860"/>
                </a:lnTo>
                <a:lnTo>
                  <a:pt x="337545" y="532130"/>
                </a:lnTo>
                <a:lnTo>
                  <a:pt x="338688" y="533400"/>
                </a:lnTo>
                <a:lnTo>
                  <a:pt x="339933" y="535940"/>
                </a:lnTo>
                <a:lnTo>
                  <a:pt x="362869" y="552450"/>
                </a:lnTo>
                <a:lnTo>
                  <a:pt x="364825" y="552450"/>
                </a:lnTo>
                <a:lnTo>
                  <a:pt x="371365" y="554990"/>
                </a:lnTo>
                <a:lnTo>
                  <a:pt x="371264" y="607060"/>
                </a:lnTo>
                <a:lnTo>
                  <a:pt x="345330" y="632460"/>
                </a:lnTo>
                <a:lnTo>
                  <a:pt x="389425" y="632460"/>
                </a:lnTo>
                <a:lnTo>
                  <a:pt x="390136" y="629920"/>
                </a:lnTo>
                <a:lnTo>
                  <a:pt x="390974" y="628650"/>
                </a:lnTo>
                <a:lnTo>
                  <a:pt x="391685" y="627380"/>
                </a:lnTo>
                <a:lnTo>
                  <a:pt x="393565" y="622300"/>
                </a:lnTo>
                <a:lnTo>
                  <a:pt x="394073" y="621030"/>
                </a:lnTo>
                <a:lnTo>
                  <a:pt x="394479" y="619760"/>
                </a:lnTo>
                <a:lnTo>
                  <a:pt x="395838" y="613410"/>
                </a:lnTo>
                <a:lnTo>
                  <a:pt x="396177" y="607060"/>
                </a:lnTo>
                <a:lnTo>
                  <a:pt x="396245" y="558800"/>
                </a:lnTo>
                <a:lnTo>
                  <a:pt x="514698" y="558800"/>
                </a:lnTo>
                <a:lnTo>
                  <a:pt x="519257" y="551180"/>
                </a:lnTo>
                <a:lnTo>
                  <a:pt x="527461" y="535940"/>
                </a:lnTo>
                <a:lnTo>
                  <a:pt x="534726" y="519430"/>
                </a:lnTo>
                <a:lnTo>
                  <a:pt x="541253" y="502920"/>
                </a:lnTo>
                <a:lnTo>
                  <a:pt x="544512" y="492760"/>
                </a:lnTo>
                <a:close/>
                <a:moveTo>
                  <a:pt x="514698" y="558800"/>
                </a:moveTo>
                <a:lnTo>
                  <a:pt x="396245" y="558800"/>
                </a:lnTo>
                <a:lnTo>
                  <a:pt x="497578" y="572770"/>
                </a:lnTo>
                <a:lnTo>
                  <a:pt x="501325" y="572770"/>
                </a:lnTo>
                <a:lnTo>
                  <a:pt x="504741" y="571500"/>
                </a:lnTo>
                <a:lnTo>
                  <a:pt x="507852" y="568960"/>
                </a:lnTo>
                <a:lnTo>
                  <a:pt x="510138" y="566420"/>
                </a:lnTo>
                <a:lnTo>
                  <a:pt x="514698" y="558800"/>
                </a:lnTo>
                <a:close/>
                <a:moveTo>
                  <a:pt x="136204" y="275590"/>
                </a:moveTo>
                <a:lnTo>
                  <a:pt x="25887" y="275590"/>
                </a:lnTo>
                <a:lnTo>
                  <a:pt x="349991" y="372110"/>
                </a:lnTo>
                <a:lnTo>
                  <a:pt x="334548" y="467360"/>
                </a:lnTo>
                <a:lnTo>
                  <a:pt x="552006" y="467360"/>
                </a:lnTo>
                <a:lnTo>
                  <a:pt x="555579" y="450850"/>
                </a:lnTo>
                <a:lnTo>
                  <a:pt x="561510" y="400050"/>
                </a:lnTo>
                <a:lnTo>
                  <a:pt x="561789" y="379730"/>
                </a:lnTo>
                <a:lnTo>
                  <a:pt x="560964" y="361950"/>
                </a:lnTo>
                <a:lnTo>
                  <a:pt x="559402" y="344170"/>
                </a:lnTo>
                <a:lnTo>
                  <a:pt x="558987" y="341630"/>
                </a:lnTo>
                <a:lnTo>
                  <a:pt x="357675" y="341630"/>
                </a:lnTo>
                <a:lnTo>
                  <a:pt x="136204" y="275590"/>
                </a:lnTo>
                <a:close/>
                <a:moveTo>
                  <a:pt x="366336" y="24130"/>
                </a:moveTo>
                <a:lnTo>
                  <a:pt x="261510" y="24130"/>
                </a:lnTo>
                <a:lnTo>
                  <a:pt x="266197" y="25400"/>
                </a:lnTo>
                <a:lnTo>
                  <a:pt x="280408" y="25400"/>
                </a:lnTo>
                <a:lnTo>
                  <a:pt x="285082" y="26670"/>
                </a:lnTo>
                <a:lnTo>
                  <a:pt x="289743" y="26670"/>
                </a:lnTo>
                <a:lnTo>
                  <a:pt x="294416" y="27940"/>
                </a:lnTo>
                <a:lnTo>
                  <a:pt x="303763" y="29210"/>
                </a:lnTo>
                <a:lnTo>
                  <a:pt x="340035" y="39370"/>
                </a:lnTo>
                <a:lnTo>
                  <a:pt x="344505" y="41910"/>
                </a:lnTo>
                <a:lnTo>
                  <a:pt x="348861" y="43180"/>
                </a:lnTo>
                <a:lnTo>
                  <a:pt x="357573" y="46990"/>
                </a:lnTo>
                <a:lnTo>
                  <a:pt x="361929" y="49530"/>
                </a:lnTo>
                <a:lnTo>
                  <a:pt x="366171" y="52070"/>
                </a:lnTo>
                <a:lnTo>
                  <a:pt x="370324" y="53340"/>
                </a:lnTo>
                <a:lnTo>
                  <a:pt x="382770" y="60960"/>
                </a:lnTo>
                <a:lnTo>
                  <a:pt x="386809" y="64770"/>
                </a:lnTo>
                <a:lnTo>
                  <a:pt x="390771" y="67310"/>
                </a:lnTo>
                <a:lnTo>
                  <a:pt x="398531" y="72390"/>
                </a:lnTo>
                <a:lnTo>
                  <a:pt x="406202" y="78740"/>
                </a:lnTo>
                <a:lnTo>
                  <a:pt x="409846" y="82550"/>
                </a:lnTo>
                <a:lnTo>
                  <a:pt x="413568" y="85090"/>
                </a:lnTo>
                <a:lnTo>
                  <a:pt x="440441" y="115570"/>
                </a:lnTo>
                <a:lnTo>
                  <a:pt x="443540" y="120650"/>
                </a:lnTo>
                <a:lnTo>
                  <a:pt x="446461" y="124460"/>
                </a:lnTo>
                <a:lnTo>
                  <a:pt x="449369" y="129540"/>
                </a:lnTo>
                <a:lnTo>
                  <a:pt x="452264" y="133350"/>
                </a:lnTo>
                <a:lnTo>
                  <a:pt x="454970" y="138430"/>
                </a:lnTo>
                <a:lnTo>
                  <a:pt x="471657" y="172720"/>
                </a:lnTo>
                <a:lnTo>
                  <a:pt x="473715" y="179070"/>
                </a:lnTo>
                <a:lnTo>
                  <a:pt x="477461" y="189230"/>
                </a:lnTo>
                <a:lnTo>
                  <a:pt x="479227" y="195580"/>
                </a:lnTo>
                <a:lnTo>
                  <a:pt x="480878" y="200660"/>
                </a:lnTo>
                <a:lnTo>
                  <a:pt x="504957" y="300990"/>
                </a:lnTo>
                <a:lnTo>
                  <a:pt x="412425" y="304800"/>
                </a:lnTo>
                <a:lnTo>
                  <a:pt x="406519" y="304800"/>
                </a:lnTo>
                <a:lnTo>
                  <a:pt x="404639" y="306070"/>
                </a:lnTo>
                <a:lnTo>
                  <a:pt x="399064" y="306070"/>
                </a:lnTo>
                <a:lnTo>
                  <a:pt x="397197" y="307340"/>
                </a:lnTo>
                <a:lnTo>
                  <a:pt x="395305" y="307340"/>
                </a:lnTo>
                <a:lnTo>
                  <a:pt x="391800" y="308610"/>
                </a:lnTo>
                <a:lnTo>
                  <a:pt x="388282" y="311150"/>
                </a:lnTo>
                <a:lnTo>
                  <a:pt x="386618" y="311150"/>
                </a:lnTo>
                <a:lnTo>
                  <a:pt x="383278" y="313690"/>
                </a:lnTo>
                <a:lnTo>
                  <a:pt x="381640" y="313690"/>
                </a:lnTo>
                <a:lnTo>
                  <a:pt x="376953" y="317500"/>
                </a:lnTo>
                <a:lnTo>
                  <a:pt x="375518" y="318770"/>
                </a:lnTo>
                <a:lnTo>
                  <a:pt x="373969" y="320040"/>
                </a:lnTo>
                <a:lnTo>
                  <a:pt x="371162" y="322580"/>
                </a:lnTo>
                <a:lnTo>
                  <a:pt x="368457" y="325120"/>
                </a:lnTo>
                <a:lnTo>
                  <a:pt x="367225" y="326390"/>
                </a:lnTo>
                <a:lnTo>
                  <a:pt x="365854" y="327660"/>
                </a:lnTo>
                <a:lnTo>
                  <a:pt x="364736" y="330200"/>
                </a:lnTo>
                <a:lnTo>
                  <a:pt x="363491" y="331470"/>
                </a:lnTo>
                <a:lnTo>
                  <a:pt x="362348" y="332740"/>
                </a:lnTo>
                <a:lnTo>
                  <a:pt x="361307" y="334010"/>
                </a:lnTo>
                <a:lnTo>
                  <a:pt x="357675" y="341630"/>
                </a:lnTo>
                <a:lnTo>
                  <a:pt x="558987" y="341630"/>
                </a:lnTo>
                <a:lnTo>
                  <a:pt x="549864" y="303530"/>
                </a:lnTo>
                <a:lnTo>
                  <a:pt x="547273" y="302260"/>
                </a:lnTo>
                <a:lnTo>
                  <a:pt x="544149" y="299720"/>
                </a:lnTo>
                <a:lnTo>
                  <a:pt x="530357" y="299720"/>
                </a:lnTo>
                <a:lnTo>
                  <a:pt x="505262" y="195580"/>
                </a:lnTo>
                <a:lnTo>
                  <a:pt x="503395" y="189230"/>
                </a:lnTo>
                <a:lnTo>
                  <a:pt x="499254" y="176530"/>
                </a:lnTo>
                <a:lnTo>
                  <a:pt x="494682" y="163830"/>
                </a:lnTo>
                <a:lnTo>
                  <a:pt x="489704" y="151130"/>
                </a:lnTo>
                <a:lnTo>
                  <a:pt x="486999" y="146050"/>
                </a:lnTo>
                <a:lnTo>
                  <a:pt x="484205" y="139700"/>
                </a:lnTo>
                <a:lnTo>
                  <a:pt x="481424" y="134620"/>
                </a:lnTo>
                <a:lnTo>
                  <a:pt x="478401" y="129540"/>
                </a:lnTo>
                <a:lnTo>
                  <a:pt x="475391" y="123190"/>
                </a:lnTo>
                <a:lnTo>
                  <a:pt x="468940" y="113030"/>
                </a:lnTo>
                <a:lnTo>
                  <a:pt x="465638" y="107950"/>
                </a:lnTo>
                <a:lnTo>
                  <a:pt x="462196" y="104140"/>
                </a:lnTo>
                <a:lnTo>
                  <a:pt x="458703" y="99060"/>
                </a:lnTo>
                <a:lnTo>
                  <a:pt x="455147" y="93980"/>
                </a:lnTo>
                <a:lnTo>
                  <a:pt x="451426" y="88900"/>
                </a:lnTo>
                <a:lnTo>
                  <a:pt x="447692" y="85090"/>
                </a:lnTo>
                <a:lnTo>
                  <a:pt x="443870" y="81280"/>
                </a:lnTo>
                <a:lnTo>
                  <a:pt x="439933" y="76200"/>
                </a:lnTo>
                <a:lnTo>
                  <a:pt x="410672" y="50800"/>
                </a:lnTo>
                <a:lnTo>
                  <a:pt x="406202" y="46990"/>
                </a:lnTo>
                <a:lnTo>
                  <a:pt x="401744" y="44450"/>
                </a:lnTo>
                <a:lnTo>
                  <a:pt x="397197" y="40640"/>
                </a:lnTo>
                <a:lnTo>
                  <a:pt x="387952" y="35560"/>
                </a:lnTo>
                <a:lnTo>
                  <a:pt x="383176" y="31750"/>
                </a:lnTo>
                <a:lnTo>
                  <a:pt x="373639" y="26670"/>
                </a:lnTo>
                <a:lnTo>
                  <a:pt x="368775" y="25400"/>
                </a:lnTo>
                <a:lnTo>
                  <a:pt x="366336" y="24130"/>
                </a:lnTo>
                <a:close/>
                <a:moveTo>
                  <a:pt x="418140" y="270510"/>
                </a:moveTo>
                <a:lnTo>
                  <a:pt x="400626" y="270510"/>
                </a:lnTo>
                <a:lnTo>
                  <a:pt x="402785" y="271780"/>
                </a:lnTo>
                <a:lnTo>
                  <a:pt x="416069" y="271780"/>
                </a:lnTo>
                <a:lnTo>
                  <a:pt x="418140" y="270510"/>
                </a:lnTo>
                <a:close/>
                <a:moveTo>
                  <a:pt x="418140" y="215900"/>
                </a:moveTo>
                <a:lnTo>
                  <a:pt x="400626" y="215900"/>
                </a:lnTo>
                <a:lnTo>
                  <a:pt x="398531" y="217170"/>
                </a:lnTo>
                <a:lnTo>
                  <a:pt x="396461" y="217170"/>
                </a:lnTo>
                <a:lnTo>
                  <a:pt x="392536" y="219710"/>
                </a:lnTo>
                <a:lnTo>
                  <a:pt x="390669" y="220980"/>
                </a:lnTo>
                <a:lnTo>
                  <a:pt x="388993" y="223520"/>
                </a:lnTo>
                <a:lnTo>
                  <a:pt x="388155" y="223520"/>
                </a:lnTo>
                <a:lnTo>
                  <a:pt x="386504" y="226060"/>
                </a:lnTo>
                <a:lnTo>
                  <a:pt x="385767" y="227330"/>
                </a:lnTo>
                <a:lnTo>
                  <a:pt x="385170" y="227330"/>
                </a:lnTo>
                <a:lnTo>
                  <a:pt x="380395" y="243840"/>
                </a:lnTo>
                <a:lnTo>
                  <a:pt x="380802" y="248920"/>
                </a:lnTo>
                <a:lnTo>
                  <a:pt x="382135" y="254000"/>
                </a:lnTo>
                <a:lnTo>
                  <a:pt x="383176" y="256540"/>
                </a:lnTo>
                <a:lnTo>
                  <a:pt x="383786" y="256540"/>
                </a:lnTo>
                <a:lnTo>
                  <a:pt x="385056" y="259080"/>
                </a:lnTo>
                <a:lnTo>
                  <a:pt x="386504" y="261620"/>
                </a:lnTo>
                <a:lnTo>
                  <a:pt x="387329" y="262890"/>
                </a:lnTo>
                <a:lnTo>
                  <a:pt x="388053" y="262890"/>
                </a:lnTo>
                <a:lnTo>
                  <a:pt x="389704" y="265430"/>
                </a:lnTo>
                <a:lnTo>
                  <a:pt x="390669" y="265430"/>
                </a:lnTo>
                <a:lnTo>
                  <a:pt x="394378" y="267970"/>
                </a:lnTo>
                <a:lnTo>
                  <a:pt x="396359" y="269240"/>
                </a:lnTo>
                <a:lnTo>
                  <a:pt x="398442" y="270510"/>
                </a:lnTo>
                <a:lnTo>
                  <a:pt x="420324" y="270510"/>
                </a:lnTo>
                <a:lnTo>
                  <a:pt x="424248" y="267970"/>
                </a:lnTo>
                <a:lnTo>
                  <a:pt x="427995" y="265430"/>
                </a:lnTo>
                <a:lnTo>
                  <a:pt x="429658" y="264160"/>
                </a:lnTo>
                <a:lnTo>
                  <a:pt x="431208" y="261620"/>
                </a:lnTo>
                <a:lnTo>
                  <a:pt x="432681" y="260350"/>
                </a:lnTo>
                <a:lnTo>
                  <a:pt x="434523" y="256540"/>
                </a:lnTo>
                <a:lnTo>
                  <a:pt x="436072" y="254000"/>
                </a:lnTo>
                <a:lnTo>
                  <a:pt x="436910" y="251460"/>
                </a:lnTo>
                <a:lnTo>
                  <a:pt x="437545" y="248920"/>
                </a:lnTo>
                <a:lnTo>
                  <a:pt x="437837" y="243840"/>
                </a:lnTo>
                <a:lnTo>
                  <a:pt x="437545" y="238760"/>
                </a:lnTo>
                <a:lnTo>
                  <a:pt x="432681" y="227330"/>
                </a:lnTo>
                <a:lnTo>
                  <a:pt x="431208" y="224790"/>
                </a:lnTo>
                <a:lnTo>
                  <a:pt x="429658" y="223520"/>
                </a:lnTo>
                <a:lnTo>
                  <a:pt x="427893" y="222250"/>
                </a:lnTo>
                <a:lnTo>
                  <a:pt x="426128" y="219710"/>
                </a:lnTo>
                <a:lnTo>
                  <a:pt x="424248" y="218440"/>
                </a:lnTo>
                <a:lnTo>
                  <a:pt x="422267" y="218440"/>
                </a:lnTo>
                <a:lnTo>
                  <a:pt x="418140" y="215900"/>
                </a:lnTo>
                <a:close/>
                <a:moveTo>
                  <a:pt x="413898" y="214630"/>
                </a:moveTo>
                <a:lnTo>
                  <a:pt x="404970" y="214630"/>
                </a:lnTo>
                <a:lnTo>
                  <a:pt x="402785" y="215900"/>
                </a:lnTo>
                <a:lnTo>
                  <a:pt x="416069" y="215900"/>
                </a:lnTo>
                <a:lnTo>
                  <a:pt x="413898" y="214630"/>
                </a:lnTo>
                <a:close/>
                <a:moveTo>
                  <a:pt x="276141" y="0"/>
                </a:moveTo>
                <a:lnTo>
                  <a:pt x="238892" y="0"/>
                </a:lnTo>
                <a:lnTo>
                  <a:pt x="233621" y="1270"/>
                </a:lnTo>
                <a:lnTo>
                  <a:pt x="281462" y="1270"/>
                </a:lnTo>
                <a:lnTo>
                  <a:pt x="276141" y="0"/>
                </a:lnTo>
                <a:close/>
              </a:path>
            </a:pathLst>
          </a:custGeom>
          <a:solidFill>
            <a:srgbClr val="939598"/>
          </a:solidFill>
          <a:ln>
            <a:noFill/>
          </a:ln>
        </p:spPr>
        <p:style>
          <a:lnRef idx="0"/>
          <a:fillRef idx="0"/>
          <a:effectRef idx="0"/>
          <a:fontRef idx="minor"/>
        </p:style>
      </p:sp>
      <p:sp>
        <p:nvSpPr>
          <p:cNvPr id="962" name="CustomShape 58"/>
          <p:cNvSpPr/>
          <p:nvPr/>
        </p:nvSpPr>
        <p:spPr>
          <a:xfrm>
            <a:off x="3336840" y="4974120"/>
            <a:ext cx="2455200" cy="559440"/>
          </a:xfrm>
          <a:prstGeom prst="rect">
            <a:avLst/>
          </a:prstGeom>
          <a:noFill/>
          <a:ln>
            <a:noFill/>
          </a:ln>
        </p:spPr>
        <p:style>
          <a:lnRef idx="0"/>
          <a:fillRef idx="0"/>
          <a:effectRef idx="0"/>
          <a:fontRef idx="minor"/>
        </p:style>
        <p:txBody>
          <a:bodyPr lIns="0" rIns="0" tIns="10440" bIns="0">
            <a:spAutoFit/>
          </a:bodyPr>
          <a:p>
            <a:pPr marL="10440" algn="ctr">
              <a:lnSpc>
                <a:spcPct val="100000"/>
              </a:lnSpc>
              <a:spcBef>
                <a:spcPts val="82"/>
              </a:spcBef>
            </a:pPr>
            <a:r>
              <a:rPr b="1" lang="es-CR" sz="900" spc="9" strike="noStrike">
                <a:solidFill>
                  <a:srgbClr val="6d6e71"/>
                </a:solidFill>
                <a:latin typeface="Calibri"/>
              </a:rPr>
              <a:t>Debe utilizar mascarilla cubriendo la nariz hasta el  mentón: antes de entrar al espacio, durante toda la  reunión. Y recuerde no manipular o tocar con las  manos la mascarilla.</a:t>
            </a:r>
            <a:endParaRPr b="0" lang="es-CR" sz="900" spc="-1" strike="noStrike">
              <a:latin typeface="Arial"/>
            </a:endParaRPr>
          </a:p>
        </p:txBody>
      </p:sp>
      <p:sp>
        <p:nvSpPr>
          <p:cNvPr id="963" name="CustomShape 59"/>
          <p:cNvSpPr/>
          <p:nvPr/>
        </p:nvSpPr>
        <p:spPr>
          <a:xfrm>
            <a:off x="2743200" y="1616760"/>
            <a:ext cx="533160" cy="3034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CR" sz="1400" spc="-1" strike="noStrike">
                <a:solidFill>
                  <a:srgbClr val="ffffff"/>
                </a:solidFill>
                <a:latin typeface="Arial Black"/>
              </a:rPr>
              <a:t>1.8</a:t>
            </a:r>
            <a:endParaRPr b="0" lang="es-CR" sz="1400" spc="-1" strike="noStrike">
              <a:latin typeface="Arial"/>
            </a:endParaRPr>
          </a:p>
        </p:txBody>
      </p:sp>
      <p:sp>
        <p:nvSpPr>
          <p:cNvPr id="964" name="CustomShape 60"/>
          <p:cNvSpPr/>
          <p:nvPr/>
        </p:nvSpPr>
        <p:spPr>
          <a:xfrm>
            <a:off x="3962520" y="1638360"/>
            <a:ext cx="533160" cy="3034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CR" sz="1400" spc="-1" strike="noStrike">
                <a:solidFill>
                  <a:srgbClr val="ffffff"/>
                </a:solidFill>
                <a:latin typeface="Arial Black"/>
              </a:rPr>
              <a:t>1.8</a:t>
            </a:r>
            <a:endParaRPr b="0" lang="es-CR" sz="14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5" name="CustomShape 1"/>
          <p:cNvSpPr/>
          <p:nvPr/>
        </p:nvSpPr>
        <p:spPr>
          <a:xfrm>
            <a:off x="0" y="0"/>
            <a:ext cx="8998920" cy="5192640"/>
          </a:xfrm>
          <a:custGeom>
            <a:avLst/>
            <a:gdLst/>
            <a:ahLst/>
            <a:rect l="l" t="t" r="r" b="b"/>
            <a:pathLst>
              <a:path w="9899015" h="7062470">
                <a:moveTo>
                  <a:pt x="0" y="7062127"/>
                </a:moveTo>
                <a:lnTo>
                  <a:pt x="9898494" y="7062127"/>
                </a:lnTo>
                <a:lnTo>
                  <a:pt x="9898494" y="0"/>
                </a:lnTo>
                <a:lnTo>
                  <a:pt x="0" y="0"/>
                </a:lnTo>
                <a:lnTo>
                  <a:pt x="0" y="7062127"/>
                </a:lnTo>
                <a:close/>
              </a:path>
            </a:pathLst>
          </a:custGeom>
          <a:solidFill>
            <a:srgbClr val="5badce"/>
          </a:solidFill>
          <a:ln>
            <a:noFill/>
          </a:ln>
        </p:spPr>
        <p:style>
          <a:lnRef idx="0"/>
          <a:fillRef idx="0"/>
          <a:effectRef idx="0"/>
          <a:fontRef idx="minor"/>
        </p:style>
      </p:sp>
      <p:sp>
        <p:nvSpPr>
          <p:cNvPr id="966" name="CustomShape 2"/>
          <p:cNvSpPr/>
          <p:nvPr/>
        </p:nvSpPr>
        <p:spPr>
          <a:xfrm>
            <a:off x="1105920" y="1475640"/>
            <a:ext cx="2437920" cy="1971720"/>
          </a:xfrm>
          <a:custGeom>
            <a:avLst/>
            <a:gdLst/>
            <a:ahLst/>
            <a:rect l="l" t="t" r="r" b="b"/>
            <a:pathLst>
              <a:path w="2682240" h="2682240">
                <a:moveTo>
                  <a:pt x="1620304" y="0"/>
                </a:moveTo>
                <a:lnTo>
                  <a:pt x="55879" y="0"/>
                </a:lnTo>
                <a:lnTo>
                  <a:pt x="34118" y="4391"/>
                </a:lnTo>
                <a:lnTo>
                  <a:pt x="16357" y="16365"/>
                </a:lnTo>
                <a:lnTo>
                  <a:pt x="4387" y="34123"/>
                </a:lnTo>
                <a:lnTo>
                  <a:pt x="0" y="55867"/>
                </a:lnTo>
                <a:lnTo>
                  <a:pt x="0" y="2626004"/>
                </a:lnTo>
                <a:lnTo>
                  <a:pt x="4387" y="2647755"/>
                </a:lnTo>
                <a:lnTo>
                  <a:pt x="16357" y="2665517"/>
                </a:lnTo>
                <a:lnTo>
                  <a:pt x="34118" y="2677492"/>
                </a:lnTo>
                <a:lnTo>
                  <a:pt x="55879" y="2681884"/>
                </a:lnTo>
                <a:lnTo>
                  <a:pt x="2626004" y="2681884"/>
                </a:lnTo>
                <a:lnTo>
                  <a:pt x="2647753" y="2677492"/>
                </a:lnTo>
                <a:lnTo>
                  <a:pt x="2665510" y="2665517"/>
                </a:lnTo>
                <a:lnTo>
                  <a:pt x="2677482" y="2647755"/>
                </a:lnTo>
                <a:lnTo>
                  <a:pt x="2681871" y="2626004"/>
                </a:lnTo>
                <a:lnTo>
                  <a:pt x="2681871" y="2570124"/>
                </a:lnTo>
                <a:lnTo>
                  <a:pt x="111734" y="2570124"/>
                </a:lnTo>
                <a:lnTo>
                  <a:pt x="111734" y="1787918"/>
                </a:lnTo>
                <a:lnTo>
                  <a:pt x="279349" y="1787918"/>
                </a:lnTo>
                <a:lnTo>
                  <a:pt x="301094" y="1783527"/>
                </a:lnTo>
                <a:lnTo>
                  <a:pt x="318857" y="1771553"/>
                </a:lnTo>
                <a:lnTo>
                  <a:pt x="330835" y="1753794"/>
                </a:lnTo>
                <a:lnTo>
                  <a:pt x="335229" y="1732051"/>
                </a:lnTo>
                <a:lnTo>
                  <a:pt x="330835" y="1710300"/>
                </a:lnTo>
                <a:lnTo>
                  <a:pt x="318857" y="1692538"/>
                </a:lnTo>
                <a:lnTo>
                  <a:pt x="301094" y="1680562"/>
                </a:lnTo>
                <a:lnTo>
                  <a:pt x="279349" y="1676171"/>
                </a:lnTo>
                <a:lnTo>
                  <a:pt x="111734" y="1676171"/>
                </a:lnTo>
                <a:lnTo>
                  <a:pt x="111734" y="111747"/>
                </a:lnTo>
                <a:lnTo>
                  <a:pt x="1676171" y="111747"/>
                </a:lnTo>
                <a:lnTo>
                  <a:pt x="1676171" y="55867"/>
                </a:lnTo>
                <a:lnTo>
                  <a:pt x="1671780" y="34123"/>
                </a:lnTo>
                <a:lnTo>
                  <a:pt x="1659805" y="16365"/>
                </a:lnTo>
                <a:lnTo>
                  <a:pt x="1642047" y="4391"/>
                </a:lnTo>
                <a:lnTo>
                  <a:pt x="1620304" y="0"/>
                </a:lnTo>
                <a:close/>
                <a:moveTo>
                  <a:pt x="949832" y="1452689"/>
                </a:moveTo>
                <a:lnTo>
                  <a:pt x="928076" y="1457078"/>
                </a:lnTo>
                <a:lnTo>
                  <a:pt x="910315" y="1469050"/>
                </a:lnTo>
                <a:lnTo>
                  <a:pt x="898342" y="1486808"/>
                </a:lnTo>
                <a:lnTo>
                  <a:pt x="893952" y="1508556"/>
                </a:lnTo>
                <a:lnTo>
                  <a:pt x="893952" y="2290762"/>
                </a:lnTo>
                <a:lnTo>
                  <a:pt x="726338" y="2290762"/>
                </a:lnTo>
                <a:lnTo>
                  <a:pt x="704584" y="2295155"/>
                </a:lnTo>
                <a:lnTo>
                  <a:pt x="686827" y="2307134"/>
                </a:lnTo>
                <a:lnTo>
                  <a:pt x="674858" y="2324897"/>
                </a:lnTo>
                <a:lnTo>
                  <a:pt x="670471" y="2346642"/>
                </a:lnTo>
                <a:lnTo>
                  <a:pt x="674858" y="2368387"/>
                </a:lnTo>
                <a:lnTo>
                  <a:pt x="686827" y="2386150"/>
                </a:lnTo>
                <a:lnTo>
                  <a:pt x="704584" y="2398129"/>
                </a:lnTo>
                <a:lnTo>
                  <a:pt x="726338" y="2402522"/>
                </a:lnTo>
                <a:lnTo>
                  <a:pt x="893952" y="2402522"/>
                </a:lnTo>
                <a:lnTo>
                  <a:pt x="893952" y="2570124"/>
                </a:lnTo>
                <a:lnTo>
                  <a:pt x="1005700" y="2570124"/>
                </a:lnTo>
                <a:lnTo>
                  <a:pt x="1005700" y="2067280"/>
                </a:lnTo>
                <a:lnTo>
                  <a:pt x="1173314" y="2067280"/>
                </a:lnTo>
                <a:lnTo>
                  <a:pt x="1195065" y="2062891"/>
                </a:lnTo>
                <a:lnTo>
                  <a:pt x="1212827" y="2050919"/>
                </a:lnTo>
                <a:lnTo>
                  <a:pt x="1224803" y="2033162"/>
                </a:lnTo>
                <a:lnTo>
                  <a:pt x="1229194" y="2011413"/>
                </a:lnTo>
                <a:lnTo>
                  <a:pt x="1224803" y="1989662"/>
                </a:lnTo>
                <a:lnTo>
                  <a:pt x="1212827" y="1971900"/>
                </a:lnTo>
                <a:lnTo>
                  <a:pt x="1195065" y="1959924"/>
                </a:lnTo>
                <a:lnTo>
                  <a:pt x="1173314" y="1955533"/>
                </a:lnTo>
                <a:lnTo>
                  <a:pt x="1005700" y="1955533"/>
                </a:lnTo>
                <a:lnTo>
                  <a:pt x="1005700" y="1508556"/>
                </a:lnTo>
                <a:lnTo>
                  <a:pt x="1001309" y="1486808"/>
                </a:lnTo>
                <a:lnTo>
                  <a:pt x="989334" y="1469050"/>
                </a:lnTo>
                <a:lnTo>
                  <a:pt x="971576" y="1457078"/>
                </a:lnTo>
                <a:lnTo>
                  <a:pt x="949832" y="1452689"/>
                </a:lnTo>
                <a:close/>
                <a:moveTo>
                  <a:pt x="1676171" y="111747"/>
                </a:moveTo>
                <a:lnTo>
                  <a:pt x="1564411" y="111747"/>
                </a:lnTo>
                <a:lnTo>
                  <a:pt x="1564411" y="1005700"/>
                </a:lnTo>
                <a:lnTo>
                  <a:pt x="1568804" y="1027449"/>
                </a:lnTo>
                <a:lnTo>
                  <a:pt x="1580784" y="1045206"/>
                </a:lnTo>
                <a:lnTo>
                  <a:pt x="1598551" y="1057178"/>
                </a:lnTo>
                <a:lnTo>
                  <a:pt x="1620304" y="1061567"/>
                </a:lnTo>
                <a:lnTo>
                  <a:pt x="2570137" y="1061567"/>
                </a:lnTo>
                <a:lnTo>
                  <a:pt x="2570137" y="2123160"/>
                </a:lnTo>
                <a:lnTo>
                  <a:pt x="1899665" y="2123160"/>
                </a:lnTo>
                <a:lnTo>
                  <a:pt x="1877915" y="2127550"/>
                </a:lnTo>
                <a:lnTo>
                  <a:pt x="1860153" y="2139521"/>
                </a:lnTo>
                <a:lnTo>
                  <a:pt x="1848177" y="2157279"/>
                </a:lnTo>
                <a:lnTo>
                  <a:pt x="1843786" y="2179027"/>
                </a:lnTo>
                <a:lnTo>
                  <a:pt x="1848177" y="2200776"/>
                </a:lnTo>
                <a:lnTo>
                  <a:pt x="1860153" y="2218534"/>
                </a:lnTo>
                <a:lnTo>
                  <a:pt x="1877915" y="2230505"/>
                </a:lnTo>
                <a:lnTo>
                  <a:pt x="1899665" y="2234895"/>
                </a:lnTo>
                <a:lnTo>
                  <a:pt x="2570137" y="2234895"/>
                </a:lnTo>
                <a:lnTo>
                  <a:pt x="2570137" y="2570124"/>
                </a:lnTo>
                <a:lnTo>
                  <a:pt x="2681871" y="2570124"/>
                </a:lnTo>
                <a:lnTo>
                  <a:pt x="2681871" y="1005700"/>
                </a:lnTo>
                <a:lnTo>
                  <a:pt x="2677482" y="983956"/>
                </a:lnTo>
                <a:lnTo>
                  <a:pt x="2665510" y="966198"/>
                </a:lnTo>
                <a:lnTo>
                  <a:pt x="2647753" y="954224"/>
                </a:lnTo>
                <a:lnTo>
                  <a:pt x="2626004" y="949833"/>
                </a:lnTo>
                <a:lnTo>
                  <a:pt x="1676171" y="949833"/>
                </a:lnTo>
                <a:lnTo>
                  <a:pt x="1676171" y="111747"/>
                </a:lnTo>
                <a:close/>
                <a:moveTo>
                  <a:pt x="1005700" y="111747"/>
                </a:moveTo>
                <a:lnTo>
                  <a:pt x="893952" y="111747"/>
                </a:lnTo>
                <a:lnTo>
                  <a:pt x="893952" y="502856"/>
                </a:lnTo>
                <a:lnTo>
                  <a:pt x="898342" y="524599"/>
                </a:lnTo>
                <a:lnTo>
                  <a:pt x="910315" y="542358"/>
                </a:lnTo>
                <a:lnTo>
                  <a:pt x="928076" y="554332"/>
                </a:lnTo>
                <a:lnTo>
                  <a:pt x="949832" y="558723"/>
                </a:lnTo>
                <a:lnTo>
                  <a:pt x="971576" y="554332"/>
                </a:lnTo>
                <a:lnTo>
                  <a:pt x="989334" y="542358"/>
                </a:lnTo>
                <a:lnTo>
                  <a:pt x="1001309" y="524599"/>
                </a:lnTo>
                <a:lnTo>
                  <a:pt x="1005700" y="502856"/>
                </a:lnTo>
                <a:lnTo>
                  <a:pt x="1005700" y="111747"/>
                </a:lnTo>
                <a:close/>
              </a:path>
            </a:pathLst>
          </a:custGeom>
          <a:solidFill>
            <a:srgbClr val="ffffff">
              <a:alpha val="80000"/>
            </a:srgbClr>
          </a:solidFill>
          <a:ln>
            <a:noFill/>
          </a:ln>
        </p:spPr>
        <p:style>
          <a:lnRef idx="0"/>
          <a:fillRef idx="0"/>
          <a:effectRef idx="0"/>
          <a:fontRef idx="minor"/>
        </p:style>
      </p:sp>
      <p:sp>
        <p:nvSpPr>
          <p:cNvPr id="967" name="CustomShape 3"/>
          <p:cNvSpPr/>
          <p:nvPr/>
        </p:nvSpPr>
        <p:spPr>
          <a:xfrm>
            <a:off x="2833200" y="1475640"/>
            <a:ext cx="507600" cy="615960"/>
          </a:xfrm>
          <a:custGeom>
            <a:avLst/>
            <a:gdLst/>
            <a:ahLst/>
            <a:rect l="l" t="t" r="r" b="b"/>
            <a:pathLst>
              <a:path w="558800" h="838200">
                <a:moveTo>
                  <a:pt x="55874" y="502840"/>
                </a:moveTo>
                <a:lnTo>
                  <a:pt x="34846" y="506933"/>
                </a:lnTo>
                <a:lnTo>
                  <a:pt x="16363" y="519214"/>
                </a:lnTo>
                <a:lnTo>
                  <a:pt x="4089" y="537704"/>
                </a:lnTo>
                <a:lnTo>
                  <a:pt x="0" y="558733"/>
                </a:lnTo>
                <a:lnTo>
                  <a:pt x="4093" y="579757"/>
                </a:lnTo>
                <a:lnTo>
                  <a:pt x="238636" y="820490"/>
                </a:lnTo>
                <a:lnTo>
                  <a:pt x="274009" y="837839"/>
                </a:lnTo>
                <a:lnTo>
                  <a:pt x="290525" y="836973"/>
                </a:lnTo>
                <a:lnTo>
                  <a:pt x="336861" y="803867"/>
                </a:lnTo>
                <a:lnTo>
                  <a:pt x="493280" y="647331"/>
                </a:lnTo>
                <a:lnTo>
                  <a:pt x="223500" y="647331"/>
                </a:lnTo>
                <a:lnTo>
                  <a:pt x="95395" y="519214"/>
                </a:lnTo>
                <a:lnTo>
                  <a:pt x="76904" y="506933"/>
                </a:lnTo>
                <a:lnTo>
                  <a:pt x="55874" y="502840"/>
                </a:lnTo>
                <a:close/>
                <a:moveTo>
                  <a:pt x="279354" y="0"/>
                </a:moveTo>
                <a:lnTo>
                  <a:pt x="257613" y="4391"/>
                </a:lnTo>
                <a:lnTo>
                  <a:pt x="239859" y="16365"/>
                </a:lnTo>
                <a:lnTo>
                  <a:pt x="227889" y="34123"/>
                </a:lnTo>
                <a:lnTo>
                  <a:pt x="223500" y="55867"/>
                </a:lnTo>
                <a:lnTo>
                  <a:pt x="223500" y="647331"/>
                </a:lnTo>
                <a:lnTo>
                  <a:pt x="335247" y="647331"/>
                </a:lnTo>
                <a:lnTo>
                  <a:pt x="335247" y="55867"/>
                </a:lnTo>
                <a:lnTo>
                  <a:pt x="330855" y="34123"/>
                </a:lnTo>
                <a:lnTo>
                  <a:pt x="318878" y="16365"/>
                </a:lnTo>
                <a:lnTo>
                  <a:pt x="301112" y="4391"/>
                </a:lnTo>
                <a:lnTo>
                  <a:pt x="279354" y="0"/>
                </a:lnTo>
                <a:close/>
                <a:moveTo>
                  <a:pt x="502855" y="502840"/>
                </a:moveTo>
                <a:lnTo>
                  <a:pt x="481824" y="506933"/>
                </a:lnTo>
                <a:lnTo>
                  <a:pt x="463339" y="519214"/>
                </a:lnTo>
                <a:lnTo>
                  <a:pt x="335247" y="647331"/>
                </a:lnTo>
                <a:lnTo>
                  <a:pt x="493280" y="647331"/>
                </a:lnTo>
                <a:lnTo>
                  <a:pt x="542371" y="598233"/>
                </a:lnTo>
                <a:lnTo>
                  <a:pt x="554645" y="579752"/>
                </a:lnTo>
                <a:lnTo>
                  <a:pt x="558734" y="558728"/>
                </a:lnTo>
                <a:lnTo>
                  <a:pt x="554643" y="537702"/>
                </a:lnTo>
                <a:lnTo>
                  <a:pt x="542371" y="519214"/>
                </a:lnTo>
                <a:lnTo>
                  <a:pt x="523886" y="506933"/>
                </a:lnTo>
                <a:lnTo>
                  <a:pt x="502855" y="502840"/>
                </a:lnTo>
                <a:close/>
              </a:path>
            </a:pathLst>
          </a:custGeom>
          <a:solidFill>
            <a:srgbClr val="ffffff">
              <a:alpha val="80000"/>
            </a:srgbClr>
          </a:solidFill>
          <a:ln>
            <a:noFill/>
          </a:ln>
        </p:spPr>
        <p:style>
          <a:lnRef idx="0"/>
          <a:fillRef idx="0"/>
          <a:effectRef idx="0"/>
          <a:fontRef idx="minor"/>
        </p:style>
      </p:sp>
      <p:sp>
        <p:nvSpPr>
          <p:cNvPr id="968" name="CustomShape 4"/>
          <p:cNvSpPr/>
          <p:nvPr/>
        </p:nvSpPr>
        <p:spPr>
          <a:xfrm>
            <a:off x="2450880" y="2507040"/>
            <a:ext cx="659520" cy="222480"/>
          </a:xfrm>
          <a:custGeom>
            <a:avLst/>
            <a:gdLst/>
            <a:ahLst/>
            <a:rect l="l" t="t" r="r" b="b"/>
            <a:pathLst>
              <a:path w="725804" h="302895">
                <a:moveTo>
                  <a:pt x="0" y="302387"/>
                </a:moveTo>
                <a:lnTo>
                  <a:pt x="725754" y="302387"/>
                </a:lnTo>
                <a:lnTo>
                  <a:pt x="725754" y="0"/>
                </a:lnTo>
                <a:lnTo>
                  <a:pt x="0" y="0"/>
                </a:lnTo>
                <a:lnTo>
                  <a:pt x="0" y="302387"/>
                </a:lnTo>
                <a:close/>
              </a:path>
            </a:pathLst>
          </a:custGeom>
          <a:solidFill>
            <a:srgbClr val="ffffff">
              <a:alpha val="80000"/>
            </a:srgbClr>
          </a:solidFill>
          <a:ln>
            <a:noFill/>
          </a:ln>
        </p:spPr>
        <p:style>
          <a:lnRef idx="0"/>
          <a:fillRef idx="0"/>
          <a:effectRef idx="0"/>
          <a:fontRef idx="minor"/>
        </p:style>
      </p:sp>
      <p:sp>
        <p:nvSpPr>
          <p:cNvPr id="969" name="CustomShape 5"/>
          <p:cNvSpPr/>
          <p:nvPr/>
        </p:nvSpPr>
        <p:spPr>
          <a:xfrm>
            <a:off x="2886120" y="2384640"/>
            <a:ext cx="91440" cy="73800"/>
          </a:xfrm>
          <a:prstGeom prst="rect">
            <a:avLst/>
          </a:prstGeom>
          <a:blipFill rotWithShape="0">
            <a:blip r:embed="rId1"/>
            <a:stretch>
              <a:fillRect/>
            </a:stretch>
          </a:blipFill>
          <a:ln>
            <a:noFill/>
          </a:ln>
        </p:spPr>
        <p:style>
          <a:lnRef idx="0"/>
          <a:fillRef idx="0"/>
          <a:effectRef idx="0"/>
          <a:fontRef idx="minor"/>
        </p:style>
      </p:sp>
      <p:sp>
        <p:nvSpPr>
          <p:cNvPr id="970" name="CustomShape 6"/>
          <p:cNvSpPr/>
          <p:nvPr/>
        </p:nvSpPr>
        <p:spPr>
          <a:xfrm>
            <a:off x="2593080" y="2384640"/>
            <a:ext cx="91440" cy="73800"/>
          </a:xfrm>
          <a:prstGeom prst="rect">
            <a:avLst/>
          </a:prstGeom>
          <a:blipFill rotWithShape="0">
            <a:blip r:embed="rId2"/>
            <a:stretch>
              <a:fillRect/>
            </a:stretch>
          </a:blipFill>
          <a:ln>
            <a:noFill/>
          </a:ln>
        </p:spPr>
        <p:style>
          <a:lnRef idx="0"/>
          <a:fillRef idx="0"/>
          <a:effectRef idx="0"/>
          <a:fontRef idx="minor"/>
        </p:style>
      </p:sp>
      <p:sp>
        <p:nvSpPr>
          <p:cNvPr id="971" name="CustomShape 7"/>
          <p:cNvSpPr/>
          <p:nvPr/>
        </p:nvSpPr>
        <p:spPr>
          <a:xfrm>
            <a:off x="2593080" y="2788560"/>
            <a:ext cx="91440" cy="73800"/>
          </a:xfrm>
          <a:prstGeom prst="rect">
            <a:avLst/>
          </a:prstGeom>
          <a:blipFill rotWithShape="0">
            <a:blip r:embed="rId3"/>
            <a:stretch>
              <a:fillRect/>
            </a:stretch>
          </a:blipFill>
          <a:ln>
            <a:noFill/>
          </a:ln>
        </p:spPr>
        <p:style>
          <a:lnRef idx="0"/>
          <a:fillRef idx="0"/>
          <a:effectRef idx="0"/>
          <a:fontRef idx="minor"/>
        </p:style>
      </p:sp>
      <p:sp>
        <p:nvSpPr>
          <p:cNvPr id="972" name="CustomShape 8"/>
          <p:cNvSpPr/>
          <p:nvPr/>
        </p:nvSpPr>
        <p:spPr>
          <a:xfrm>
            <a:off x="2886120" y="2788560"/>
            <a:ext cx="91440" cy="73800"/>
          </a:xfrm>
          <a:prstGeom prst="rect">
            <a:avLst/>
          </a:prstGeom>
          <a:blipFill rotWithShape="0">
            <a:blip r:embed="rId4"/>
            <a:stretch>
              <a:fillRect/>
            </a:stretch>
          </a:blipFill>
          <a:ln>
            <a:noFill/>
          </a:ln>
        </p:spPr>
        <p:style>
          <a:lnRef idx="0"/>
          <a:fillRef idx="0"/>
          <a:effectRef idx="0"/>
          <a:fontRef idx="minor"/>
        </p:style>
      </p:sp>
      <p:sp>
        <p:nvSpPr>
          <p:cNvPr id="973" name="CustomShape 9"/>
          <p:cNvSpPr/>
          <p:nvPr/>
        </p:nvSpPr>
        <p:spPr>
          <a:xfrm>
            <a:off x="3184200" y="2581200"/>
            <a:ext cx="91440" cy="73800"/>
          </a:xfrm>
          <a:prstGeom prst="rect">
            <a:avLst/>
          </a:prstGeom>
          <a:blipFill rotWithShape="0">
            <a:blip r:embed="rId5"/>
            <a:stretch>
              <a:fillRect/>
            </a:stretch>
          </a:blipFill>
          <a:ln>
            <a:noFill/>
          </a:ln>
        </p:spPr>
        <p:style>
          <a:lnRef idx="0"/>
          <a:fillRef idx="0"/>
          <a:effectRef idx="0"/>
          <a:fontRef idx="minor"/>
        </p:style>
      </p:sp>
      <p:sp>
        <p:nvSpPr>
          <p:cNvPr id="974" name="CustomShape 10"/>
          <p:cNvSpPr/>
          <p:nvPr/>
        </p:nvSpPr>
        <p:spPr>
          <a:xfrm>
            <a:off x="2290680" y="2581200"/>
            <a:ext cx="91440" cy="73800"/>
          </a:xfrm>
          <a:prstGeom prst="rect">
            <a:avLst/>
          </a:prstGeom>
          <a:blipFill rotWithShape="0">
            <a:blip r:embed="rId6"/>
            <a:stretch>
              <a:fillRect/>
            </a:stretch>
          </a:blipFill>
          <a:ln>
            <a:noFill/>
          </a:ln>
        </p:spPr>
        <p:style>
          <a:lnRef idx="0"/>
          <a:fillRef idx="0"/>
          <a:effectRef idx="0"/>
          <a:fontRef idx="minor"/>
        </p:style>
      </p:sp>
      <p:sp>
        <p:nvSpPr>
          <p:cNvPr id="975" name="CustomShape 11"/>
          <p:cNvSpPr/>
          <p:nvPr/>
        </p:nvSpPr>
        <p:spPr>
          <a:xfrm>
            <a:off x="228600" y="2862720"/>
            <a:ext cx="761760" cy="410400"/>
          </a:xfrm>
          <a:custGeom>
            <a:avLst/>
            <a:gdLst/>
            <a:ahLst/>
            <a:rect l="l" t="t" r="r" b="b"/>
            <a:pathLst>
              <a:path w="838200" h="558800">
                <a:moveTo>
                  <a:pt x="558731" y="0"/>
                </a:moveTo>
                <a:lnTo>
                  <a:pt x="537699" y="4093"/>
                </a:lnTo>
                <a:lnTo>
                  <a:pt x="519201" y="16373"/>
                </a:lnTo>
                <a:lnTo>
                  <a:pt x="506935" y="34862"/>
                </a:lnTo>
                <a:lnTo>
                  <a:pt x="502846" y="55887"/>
                </a:lnTo>
                <a:lnTo>
                  <a:pt x="506935" y="76911"/>
                </a:lnTo>
                <a:lnTo>
                  <a:pt x="519201" y="95392"/>
                </a:lnTo>
                <a:lnTo>
                  <a:pt x="647331" y="223497"/>
                </a:lnTo>
                <a:lnTo>
                  <a:pt x="55867" y="223497"/>
                </a:lnTo>
                <a:lnTo>
                  <a:pt x="34123" y="227889"/>
                </a:lnTo>
                <a:lnTo>
                  <a:pt x="16365" y="239864"/>
                </a:lnTo>
                <a:lnTo>
                  <a:pt x="4391" y="257627"/>
                </a:lnTo>
                <a:lnTo>
                  <a:pt x="0" y="279377"/>
                </a:lnTo>
                <a:lnTo>
                  <a:pt x="4391" y="301121"/>
                </a:lnTo>
                <a:lnTo>
                  <a:pt x="16365" y="318879"/>
                </a:lnTo>
                <a:lnTo>
                  <a:pt x="34123" y="330853"/>
                </a:lnTo>
                <a:lnTo>
                  <a:pt x="55867" y="335245"/>
                </a:lnTo>
                <a:lnTo>
                  <a:pt x="647331" y="335245"/>
                </a:lnTo>
                <a:lnTo>
                  <a:pt x="519201" y="463349"/>
                </a:lnTo>
                <a:lnTo>
                  <a:pt x="506935" y="481838"/>
                </a:lnTo>
                <a:lnTo>
                  <a:pt x="502846" y="502866"/>
                </a:lnTo>
                <a:lnTo>
                  <a:pt x="506935" y="523893"/>
                </a:lnTo>
                <a:lnTo>
                  <a:pt x="519201" y="542382"/>
                </a:lnTo>
                <a:lnTo>
                  <a:pt x="537693" y="554655"/>
                </a:lnTo>
                <a:lnTo>
                  <a:pt x="558726" y="558746"/>
                </a:lnTo>
                <a:lnTo>
                  <a:pt x="579755" y="554655"/>
                </a:lnTo>
                <a:lnTo>
                  <a:pt x="820485" y="320103"/>
                </a:lnTo>
                <a:lnTo>
                  <a:pt x="837826" y="284727"/>
                </a:lnTo>
                <a:lnTo>
                  <a:pt x="836960" y="268212"/>
                </a:lnTo>
                <a:lnTo>
                  <a:pt x="803860" y="221872"/>
                </a:lnTo>
                <a:lnTo>
                  <a:pt x="598233" y="16373"/>
                </a:lnTo>
                <a:lnTo>
                  <a:pt x="579757" y="4093"/>
                </a:lnTo>
                <a:lnTo>
                  <a:pt x="558731" y="0"/>
                </a:lnTo>
                <a:close/>
              </a:path>
            </a:pathLst>
          </a:custGeom>
          <a:solidFill>
            <a:srgbClr val="ffffff">
              <a:alpha val="80000"/>
            </a:srgbClr>
          </a:solidFill>
          <a:ln>
            <a:noFill/>
          </a:ln>
        </p:spPr>
        <p:style>
          <a:lnRef idx="0"/>
          <a:fillRef idx="0"/>
          <a:effectRef idx="0"/>
          <a:fontRef idx="minor"/>
        </p:style>
      </p:sp>
      <p:sp>
        <p:nvSpPr>
          <p:cNvPr id="976" name="CustomShape 12"/>
          <p:cNvSpPr/>
          <p:nvPr/>
        </p:nvSpPr>
        <p:spPr>
          <a:xfrm>
            <a:off x="1335960" y="1684440"/>
            <a:ext cx="390600" cy="290160"/>
          </a:xfrm>
          <a:custGeom>
            <a:avLst/>
            <a:gdLst/>
            <a:ahLst/>
            <a:rect l="l" t="t" r="r" b="b"/>
            <a:pathLst>
              <a:path w="429894" h="394969">
                <a:moveTo>
                  <a:pt x="250758" y="25"/>
                </a:moveTo>
                <a:lnTo>
                  <a:pt x="214296" y="25"/>
                </a:lnTo>
                <a:lnTo>
                  <a:pt x="214296" y="394373"/>
                </a:lnTo>
                <a:lnTo>
                  <a:pt x="250758" y="394373"/>
                </a:lnTo>
                <a:lnTo>
                  <a:pt x="250758" y="25"/>
                </a:lnTo>
                <a:close/>
                <a:moveTo>
                  <a:pt x="398065" y="132575"/>
                </a:moveTo>
                <a:lnTo>
                  <a:pt x="315553" y="132575"/>
                </a:lnTo>
                <a:lnTo>
                  <a:pt x="317039" y="134048"/>
                </a:lnTo>
                <a:lnTo>
                  <a:pt x="317039" y="376148"/>
                </a:lnTo>
                <a:lnTo>
                  <a:pt x="318471" y="383244"/>
                </a:lnTo>
                <a:lnTo>
                  <a:pt x="322376" y="389037"/>
                </a:lnTo>
                <a:lnTo>
                  <a:pt x="328173" y="392941"/>
                </a:lnTo>
                <a:lnTo>
                  <a:pt x="335276" y="394373"/>
                </a:lnTo>
                <a:lnTo>
                  <a:pt x="342365" y="392941"/>
                </a:lnTo>
                <a:lnTo>
                  <a:pt x="348154" y="389037"/>
                </a:lnTo>
                <a:lnTo>
                  <a:pt x="352057" y="383244"/>
                </a:lnTo>
                <a:lnTo>
                  <a:pt x="353488" y="376148"/>
                </a:lnTo>
                <a:lnTo>
                  <a:pt x="353488" y="236778"/>
                </a:lnTo>
                <a:lnTo>
                  <a:pt x="354987" y="235292"/>
                </a:lnTo>
                <a:lnTo>
                  <a:pt x="396579" y="235292"/>
                </a:lnTo>
                <a:lnTo>
                  <a:pt x="396579" y="134048"/>
                </a:lnTo>
                <a:lnTo>
                  <a:pt x="398065" y="132575"/>
                </a:lnTo>
                <a:close/>
                <a:moveTo>
                  <a:pt x="396579" y="235292"/>
                </a:moveTo>
                <a:lnTo>
                  <a:pt x="358619" y="235292"/>
                </a:lnTo>
                <a:lnTo>
                  <a:pt x="360105" y="236778"/>
                </a:lnTo>
                <a:lnTo>
                  <a:pt x="360105" y="376148"/>
                </a:lnTo>
                <a:lnTo>
                  <a:pt x="361538" y="383244"/>
                </a:lnTo>
                <a:lnTo>
                  <a:pt x="365448" y="389037"/>
                </a:lnTo>
                <a:lnTo>
                  <a:pt x="371249" y="392941"/>
                </a:lnTo>
                <a:lnTo>
                  <a:pt x="378355" y="394373"/>
                </a:lnTo>
                <a:lnTo>
                  <a:pt x="385451" y="392941"/>
                </a:lnTo>
                <a:lnTo>
                  <a:pt x="391244" y="389037"/>
                </a:lnTo>
                <a:lnTo>
                  <a:pt x="395148" y="383244"/>
                </a:lnTo>
                <a:lnTo>
                  <a:pt x="396579" y="376148"/>
                </a:lnTo>
                <a:lnTo>
                  <a:pt x="396579" y="235292"/>
                </a:lnTo>
                <a:close/>
                <a:moveTo>
                  <a:pt x="396579" y="82854"/>
                </a:moveTo>
                <a:lnTo>
                  <a:pt x="317039" y="82854"/>
                </a:lnTo>
                <a:lnTo>
                  <a:pt x="304152" y="85460"/>
                </a:lnTo>
                <a:lnTo>
                  <a:pt x="293619" y="92565"/>
                </a:lnTo>
                <a:lnTo>
                  <a:pt x="286512" y="103101"/>
                </a:lnTo>
                <a:lnTo>
                  <a:pt x="283905" y="116001"/>
                </a:lnTo>
                <a:lnTo>
                  <a:pt x="283905" y="226047"/>
                </a:lnTo>
                <a:lnTo>
                  <a:pt x="289836" y="231990"/>
                </a:lnTo>
                <a:lnTo>
                  <a:pt x="304504" y="231990"/>
                </a:lnTo>
                <a:lnTo>
                  <a:pt x="310397" y="226047"/>
                </a:lnTo>
                <a:lnTo>
                  <a:pt x="310397" y="134048"/>
                </a:lnTo>
                <a:lnTo>
                  <a:pt x="311921" y="132575"/>
                </a:lnTo>
                <a:lnTo>
                  <a:pt x="429714" y="132575"/>
                </a:lnTo>
                <a:lnTo>
                  <a:pt x="429714" y="116001"/>
                </a:lnTo>
                <a:lnTo>
                  <a:pt x="427108" y="103101"/>
                </a:lnTo>
                <a:lnTo>
                  <a:pt x="420004" y="92565"/>
                </a:lnTo>
                <a:lnTo>
                  <a:pt x="409472" y="85460"/>
                </a:lnTo>
                <a:lnTo>
                  <a:pt x="396579" y="82854"/>
                </a:lnTo>
                <a:close/>
                <a:moveTo>
                  <a:pt x="429714" y="132575"/>
                </a:moveTo>
                <a:lnTo>
                  <a:pt x="401710" y="132575"/>
                </a:lnTo>
                <a:lnTo>
                  <a:pt x="403183" y="134048"/>
                </a:lnTo>
                <a:lnTo>
                  <a:pt x="403183" y="226047"/>
                </a:lnTo>
                <a:lnTo>
                  <a:pt x="409140" y="231990"/>
                </a:lnTo>
                <a:lnTo>
                  <a:pt x="423770" y="231990"/>
                </a:lnTo>
                <a:lnTo>
                  <a:pt x="429714" y="226047"/>
                </a:lnTo>
                <a:lnTo>
                  <a:pt x="429714" y="132575"/>
                </a:lnTo>
                <a:close/>
                <a:moveTo>
                  <a:pt x="91690" y="0"/>
                </a:moveTo>
                <a:lnTo>
                  <a:pt x="78792" y="2617"/>
                </a:lnTo>
                <a:lnTo>
                  <a:pt x="68260" y="9723"/>
                </a:lnTo>
                <a:lnTo>
                  <a:pt x="61160" y="20250"/>
                </a:lnTo>
                <a:lnTo>
                  <a:pt x="58556" y="33134"/>
                </a:lnTo>
                <a:lnTo>
                  <a:pt x="61160" y="46034"/>
                </a:lnTo>
                <a:lnTo>
                  <a:pt x="68260" y="56570"/>
                </a:lnTo>
                <a:lnTo>
                  <a:pt x="78792" y="63675"/>
                </a:lnTo>
                <a:lnTo>
                  <a:pt x="91690" y="66281"/>
                </a:lnTo>
                <a:lnTo>
                  <a:pt x="104592" y="63675"/>
                </a:lnTo>
                <a:lnTo>
                  <a:pt x="115133" y="56570"/>
                </a:lnTo>
                <a:lnTo>
                  <a:pt x="122242" y="46034"/>
                </a:lnTo>
                <a:lnTo>
                  <a:pt x="124850" y="33134"/>
                </a:lnTo>
                <a:lnTo>
                  <a:pt x="122242" y="20247"/>
                </a:lnTo>
                <a:lnTo>
                  <a:pt x="115133" y="9713"/>
                </a:lnTo>
                <a:lnTo>
                  <a:pt x="104592" y="2607"/>
                </a:lnTo>
                <a:lnTo>
                  <a:pt x="91690" y="0"/>
                </a:lnTo>
                <a:close/>
                <a:moveTo>
                  <a:pt x="356803" y="0"/>
                </a:moveTo>
                <a:lnTo>
                  <a:pt x="343903" y="2617"/>
                </a:lnTo>
                <a:lnTo>
                  <a:pt x="333367" y="9723"/>
                </a:lnTo>
                <a:lnTo>
                  <a:pt x="326262" y="20250"/>
                </a:lnTo>
                <a:lnTo>
                  <a:pt x="323656" y="33134"/>
                </a:lnTo>
                <a:lnTo>
                  <a:pt x="326262" y="46034"/>
                </a:lnTo>
                <a:lnTo>
                  <a:pt x="333367" y="56570"/>
                </a:lnTo>
                <a:lnTo>
                  <a:pt x="343903" y="63675"/>
                </a:lnTo>
                <a:lnTo>
                  <a:pt x="356803" y="66281"/>
                </a:lnTo>
                <a:lnTo>
                  <a:pt x="369690" y="63675"/>
                </a:lnTo>
                <a:lnTo>
                  <a:pt x="380223" y="56570"/>
                </a:lnTo>
                <a:lnTo>
                  <a:pt x="387330" y="46034"/>
                </a:lnTo>
                <a:lnTo>
                  <a:pt x="389937" y="33134"/>
                </a:lnTo>
                <a:lnTo>
                  <a:pt x="387330" y="20247"/>
                </a:lnTo>
                <a:lnTo>
                  <a:pt x="380223" y="9713"/>
                </a:lnTo>
                <a:lnTo>
                  <a:pt x="369690" y="2607"/>
                </a:lnTo>
                <a:lnTo>
                  <a:pt x="356803" y="0"/>
                </a:lnTo>
                <a:close/>
                <a:moveTo>
                  <a:pt x="88363" y="271741"/>
                </a:moveTo>
                <a:lnTo>
                  <a:pt x="51927" y="271741"/>
                </a:lnTo>
                <a:lnTo>
                  <a:pt x="51927" y="376148"/>
                </a:lnTo>
                <a:lnTo>
                  <a:pt x="53358" y="383244"/>
                </a:lnTo>
                <a:lnTo>
                  <a:pt x="57264" y="389037"/>
                </a:lnTo>
                <a:lnTo>
                  <a:pt x="63060" y="392941"/>
                </a:lnTo>
                <a:lnTo>
                  <a:pt x="70164" y="394373"/>
                </a:lnTo>
                <a:lnTo>
                  <a:pt x="77251" y="392941"/>
                </a:lnTo>
                <a:lnTo>
                  <a:pt x="83035" y="389037"/>
                </a:lnTo>
                <a:lnTo>
                  <a:pt x="86934" y="383244"/>
                </a:lnTo>
                <a:lnTo>
                  <a:pt x="88363" y="376148"/>
                </a:lnTo>
                <a:lnTo>
                  <a:pt x="88363" y="271741"/>
                </a:lnTo>
                <a:close/>
                <a:moveTo>
                  <a:pt x="131479" y="271741"/>
                </a:moveTo>
                <a:lnTo>
                  <a:pt x="95018" y="271741"/>
                </a:lnTo>
                <a:lnTo>
                  <a:pt x="95018" y="376148"/>
                </a:lnTo>
                <a:lnTo>
                  <a:pt x="96447" y="383244"/>
                </a:lnTo>
                <a:lnTo>
                  <a:pt x="100347" y="389037"/>
                </a:lnTo>
                <a:lnTo>
                  <a:pt x="106135" y="392941"/>
                </a:lnTo>
                <a:lnTo>
                  <a:pt x="113230" y="394373"/>
                </a:lnTo>
                <a:lnTo>
                  <a:pt x="120335" y="392941"/>
                </a:lnTo>
                <a:lnTo>
                  <a:pt x="126136" y="389037"/>
                </a:lnTo>
                <a:lnTo>
                  <a:pt x="130046" y="383244"/>
                </a:lnTo>
                <a:lnTo>
                  <a:pt x="131479" y="376148"/>
                </a:lnTo>
                <a:lnTo>
                  <a:pt x="131479" y="271741"/>
                </a:lnTo>
                <a:close/>
                <a:moveTo>
                  <a:pt x="133626" y="130467"/>
                </a:moveTo>
                <a:lnTo>
                  <a:pt x="49768" y="130467"/>
                </a:lnTo>
                <a:lnTo>
                  <a:pt x="51457" y="130949"/>
                </a:lnTo>
                <a:lnTo>
                  <a:pt x="53146" y="131394"/>
                </a:lnTo>
                <a:lnTo>
                  <a:pt x="54136" y="133159"/>
                </a:lnTo>
                <a:lnTo>
                  <a:pt x="53679" y="134848"/>
                </a:lnTo>
                <a:lnTo>
                  <a:pt x="15478" y="271741"/>
                </a:lnTo>
                <a:lnTo>
                  <a:pt x="167928" y="271741"/>
                </a:lnTo>
                <a:lnTo>
                  <a:pt x="129714" y="134848"/>
                </a:lnTo>
                <a:lnTo>
                  <a:pt x="129257" y="133159"/>
                </a:lnTo>
                <a:lnTo>
                  <a:pt x="130235" y="131394"/>
                </a:lnTo>
                <a:lnTo>
                  <a:pt x="131924" y="130949"/>
                </a:lnTo>
                <a:lnTo>
                  <a:pt x="133626" y="130467"/>
                </a:lnTo>
                <a:close/>
                <a:moveTo>
                  <a:pt x="111579" y="82854"/>
                </a:moveTo>
                <a:lnTo>
                  <a:pt x="71789" y="82854"/>
                </a:lnTo>
                <a:lnTo>
                  <a:pt x="58135" y="85344"/>
                </a:lnTo>
                <a:lnTo>
                  <a:pt x="45508" y="92132"/>
                </a:lnTo>
                <a:lnTo>
                  <a:pt x="35294" y="102196"/>
                </a:lnTo>
                <a:lnTo>
                  <a:pt x="28876" y="114515"/>
                </a:lnTo>
                <a:lnTo>
                  <a:pt x="2117" y="201002"/>
                </a:lnTo>
                <a:lnTo>
                  <a:pt x="0" y="207784"/>
                </a:lnTo>
                <a:lnTo>
                  <a:pt x="66" y="207987"/>
                </a:lnTo>
                <a:lnTo>
                  <a:pt x="3832" y="214960"/>
                </a:lnTo>
                <a:lnTo>
                  <a:pt x="17599" y="218846"/>
                </a:lnTo>
                <a:lnTo>
                  <a:pt x="24701" y="214871"/>
                </a:lnTo>
                <a:lnTo>
                  <a:pt x="28603" y="200952"/>
                </a:lnTo>
                <a:lnTo>
                  <a:pt x="47977" y="131495"/>
                </a:lnTo>
                <a:lnTo>
                  <a:pt x="49768" y="130467"/>
                </a:lnTo>
                <a:lnTo>
                  <a:pt x="159460" y="130467"/>
                </a:lnTo>
                <a:lnTo>
                  <a:pt x="154517" y="114515"/>
                </a:lnTo>
                <a:lnTo>
                  <a:pt x="148087" y="102196"/>
                </a:lnTo>
                <a:lnTo>
                  <a:pt x="137868" y="92132"/>
                </a:lnTo>
                <a:lnTo>
                  <a:pt x="125239" y="85344"/>
                </a:lnTo>
                <a:lnTo>
                  <a:pt x="111579" y="82854"/>
                </a:lnTo>
                <a:close/>
                <a:moveTo>
                  <a:pt x="159460" y="130467"/>
                </a:moveTo>
                <a:lnTo>
                  <a:pt x="133626" y="130467"/>
                </a:lnTo>
                <a:lnTo>
                  <a:pt x="135404" y="131470"/>
                </a:lnTo>
                <a:lnTo>
                  <a:pt x="135861" y="133159"/>
                </a:lnTo>
                <a:lnTo>
                  <a:pt x="158670" y="214871"/>
                </a:lnTo>
                <a:lnTo>
                  <a:pt x="165808" y="218846"/>
                </a:lnTo>
                <a:lnTo>
                  <a:pt x="179504" y="214960"/>
                </a:lnTo>
                <a:lnTo>
                  <a:pt x="183397" y="207784"/>
                </a:lnTo>
                <a:lnTo>
                  <a:pt x="181302" y="200952"/>
                </a:lnTo>
                <a:lnTo>
                  <a:pt x="159460" y="130467"/>
                </a:lnTo>
                <a:close/>
              </a:path>
            </a:pathLst>
          </a:custGeom>
          <a:solidFill>
            <a:srgbClr val="ffffff">
              <a:alpha val="80000"/>
            </a:srgbClr>
          </a:solidFill>
          <a:ln>
            <a:noFill/>
          </a:ln>
        </p:spPr>
        <p:style>
          <a:lnRef idx="0"/>
          <a:fillRef idx="0"/>
          <a:effectRef idx="0"/>
          <a:fontRef idx="minor"/>
        </p:style>
      </p:sp>
      <p:sp>
        <p:nvSpPr>
          <p:cNvPr id="977" name="CustomShape 13"/>
          <p:cNvSpPr/>
          <p:nvPr/>
        </p:nvSpPr>
        <p:spPr>
          <a:xfrm>
            <a:off x="0" y="0"/>
            <a:ext cx="9143640" cy="5714640"/>
          </a:xfrm>
          <a:prstGeom prst="rect">
            <a:avLst/>
          </a:prstGeom>
          <a:blipFill rotWithShape="0">
            <a:blip r:embed="rId7"/>
            <a:stretch>
              <a:fillRect/>
            </a:stretch>
          </a:blipFill>
          <a:ln>
            <a:noFill/>
          </a:ln>
        </p:spPr>
        <p:style>
          <a:lnRef idx="0"/>
          <a:fillRef idx="0"/>
          <a:effectRef idx="0"/>
          <a:fontRef idx="minor"/>
        </p:style>
      </p:sp>
      <p:sp>
        <p:nvSpPr>
          <p:cNvPr id="978" name="CustomShape 14"/>
          <p:cNvSpPr/>
          <p:nvPr/>
        </p:nvSpPr>
        <p:spPr>
          <a:xfrm>
            <a:off x="0" y="0"/>
            <a:ext cx="9143640" cy="5714640"/>
          </a:xfrm>
          <a:custGeom>
            <a:avLst/>
            <a:gdLst/>
            <a:ahLst/>
            <a:rect l="l" t="t" r="r" b="b"/>
            <a:pathLst>
              <a:path w="10058400" h="7772400">
                <a:moveTo>
                  <a:pt x="2087376" y="0"/>
                </a:moveTo>
                <a:lnTo>
                  <a:pt x="0" y="0"/>
                </a:lnTo>
                <a:lnTo>
                  <a:pt x="0" y="7772400"/>
                </a:lnTo>
                <a:lnTo>
                  <a:pt x="10058400" y="7772400"/>
                </a:lnTo>
                <a:lnTo>
                  <a:pt x="10058400" y="6717237"/>
                </a:lnTo>
                <a:lnTo>
                  <a:pt x="1890802" y="6717237"/>
                </a:lnTo>
                <a:lnTo>
                  <a:pt x="1845314" y="6716371"/>
                </a:lnTo>
                <a:lnTo>
                  <a:pt x="1799730" y="6714211"/>
                </a:lnTo>
                <a:lnTo>
                  <a:pt x="1754073" y="6710746"/>
                </a:lnTo>
                <a:lnTo>
                  <a:pt x="1708369" y="6705966"/>
                </a:lnTo>
                <a:lnTo>
                  <a:pt x="1662641" y="6699858"/>
                </a:lnTo>
                <a:lnTo>
                  <a:pt x="1616913" y="6692411"/>
                </a:lnTo>
                <a:lnTo>
                  <a:pt x="1571212" y="6683614"/>
                </a:lnTo>
                <a:lnTo>
                  <a:pt x="1525560" y="6673456"/>
                </a:lnTo>
                <a:lnTo>
                  <a:pt x="1479982" y="6661924"/>
                </a:lnTo>
                <a:lnTo>
                  <a:pt x="1434504" y="6649008"/>
                </a:lnTo>
                <a:lnTo>
                  <a:pt x="1389148" y="6634696"/>
                </a:lnTo>
                <a:lnTo>
                  <a:pt x="1343940" y="6618977"/>
                </a:lnTo>
                <a:lnTo>
                  <a:pt x="1299152" y="6601932"/>
                </a:lnTo>
                <a:lnTo>
                  <a:pt x="1255157" y="6583716"/>
                </a:lnTo>
                <a:lnTo>
                  <a:pt x="1211967" y="6564353"/>
                </a:lnTo>
                <a:lnTo>
                  <a:pt x="1169593" y="6543868"/>
                </a:lnTo>
                <a:lnTo>
                  <a:pt x="1128045" y="6522285"/>
                </a:lnTo>
                <a:lnTo>
                  <a:pt x="1087336" y="6499628"/>
                </a:lnTo>
                <a:lnTo>
                  <a:pt x="1047477" y="6475922"/>
                </a:lnTo>
                <a:lnTo>
                  <a:pt x="1008480" y="6451190"/>
                </a:lnTo>
                <a:lnTo>
                  <a:pt x="970355" y="6425459"/>
                </a:lnTo>
                <a:lnTo>
                  <a:pt x="933114" y="6398751"/>
                </a:lnTo>
                <a:lnTo>
                  <a:pt x="896769" y="6371092"/>
                </a:lnTo>
                <a:lnTo>
                  <a:pt x="861330" y="6342505"/>
                </a:lnTo>
                <a:lnTo>
                  <a:pt x="826810" y="6313015"/>
                </a:lnTo>
                <a:lnTo>
                  <a:pt x="793219" y="6282647"/>
                </a:lnTo>
                <a:lnTo>
                  <a:pt x="760569" y="6251424"/>
                </a:lnTo>
                <a:lnTo>
                  <a:pt x="728872" y="6219371"/>
                </a:lnTo>
                <a:lnTo>
                  <a:pt x="698138" y="6186514"/>
                </a:lnTo>
                <a:lnTo>
                  <a:pt x="668380" y="6152875"/>
                </a:lnTo>
                <a:lnTo>
                  <a:pt x="639608" y="6118479"/>
                </a:lnTo>
                <a:lnTo>
                  <a:pt x="611834" y="6083351"/>
                </a:lnTo>
                <a:lnTo>
                  <a:pt x="585069" y="6047515"/>
                </a:lnTo>
                <a:lnTo>
                  <a:pt x="559325" y="6010996"/>
                </a:lnTo>
                <a:lnTo>
                  <a:pt x="534613" y="5973817"/>
                </a:lnTo>
                <a:lnTo>
                  <a:pt x="510944" y="5936004"/>
                </a:lnTo>
                <a:lnTo>
                  <a:pt x="488330" y="5897580"/>
                </a:lnTo>
                <a:lnTo>
                  <a:pt x="466783" y="5858571"/>
                </a:lnTo>
                <a:lnTo>
                  <a:pt x="446313" y="5818999"/>
                </a:lnTo>
                <a:lnTo>
                  <a:pt x="426932" y="5778891"/>
                </a:lnTo>
                <a:lnTo>
                  <a:pt x="408651" y="5738269"/>
                </a:lnTo>
                <a:lnTo>
                  <a:pt x="391482" y="5697160"/>
                </a:lnTo>
                <a:lnTo>
                  <a:pt x="375436" y="5655586"/>
                </a:lnTo>
                <a:lnTo>
                  <a:pt x="360525" y="5613572"/>
                </a:lnTo>
                <a:lnTo>
                  <a:pt x="346759" y="5571143"/>
                </a:lnTo>
                <a:lnTo>
                  <a:pt x="334151" y="5528323"/>
                </a:lnTo>
                <a:lnTo>
                  <a:pt x="322711" y="5485137"/>
                </a:lnTo>
                <a:lnTo>
                  <a:pt x="312452" y="5441609"/>
                </a:lnTo>
                <a:lnTo>
                  <a:pt x="303383" y="5397762"/>
                </a:lnTo>
                <a:lnTo>
                  <a:pt x="295518" y="5353623"/>
                </a:lnTo>
                <a:lnTo>
                  <a:pt x="288867" y="5309214"/>
                </a:lnTo>
                <a:lnTo>
                  <a:pt x="283441" y="5264561"/>
                </a:lnTo>
                <a:lnTo>
                  <a:pt x="279252" y="5219687"/>
                </a:lnTo>
                <a:lnTo>
                  <a:pt x="276312" y="5174618"/>
                </a:lnTo>
                <a:lnTo>
                  <a:pt x="274631" y="5129377"/>
                </a:lnTo>
                <a:lnTo>
                  <a:pt x="274222" y="5083989"/>
                </a:lnTo>
                <a:lnTo>
                  <a:pt x="275094" y="5038478"/>
                </a:lnTo>
                <a:lnTo>
                  <a:pt x="277261" y="4992869"/>
                </a:lnTo>
                <a:lnTo>
                  <a:pt x="280733" y="4947186"/>
                </a:lnTo>
                <a:lnTo>
                  <a:pt x="285521" y="4901454"/>
                </a:lnTo>
                <a:lnTo>
                  <a:pt x="291638" y="4855696"/>
                </a:lnTo>
                <a:lnTo>
                  <a:pt x="299094" y="4809937"/>
                </a:lnTo>
                <a:lnTo>
                  <a:pt x="307900" y="4764203"/>
                </a:lnTo>
                <a:lnTo>
                  <a:pt x="318069" y="4718516"/>
                </a:lnTo>
                <a:lnTo>
                  <a:pt x="329611" y="4672901"/>
                </a:lnTo>
                <a:lnTo>
                  <a:pt x="342539" y="4627383"/>
                </a:lnTo>
                <a:lnTo>
                  <a:pt x="356862" y="4581987"/>
                </a:lnTo>
                <a:lnTo>
                  <a:pt x="372593" y="4536735"/>
                </a:lnTo>
                <a:lnTo>
                  <a:pt x="2087376" y="0"/>
                </a:lnTo>
                <a:close/>
                <a:moveTo>
                  <a:pt x="10058400" y="0"/>
                </a:moveTo>
                <a:lnTo>
                  <a:pt x="5477378" y="0"/>
                </a:lnTo>
                <a:lnTo>
                  <a:pt x="3425445" y="5647897"/>
                </a:lnTo>
                <a:lnTo>
                  <a:pt x="3408411" y="5692659"/>
                </a:lnTo>
                <a:lnTo>
                  <a:pt x="3390205" y="5736629"/>
                </a:lnTo>
                <a:lnTo>
                  <a:pt x="3370852" y="5779796"/>
                </a:lnTo>
                <a:lnTo>
                  <a:pt x="3350375" y="5822148"/>
                </a:lnTo>
                <a:lnTo>
                  <a:pt x="3328799" y="5863673"/>
                </a:lnTo>
                <a:lnTo>
                  <a:pt x="3306149" y="5904361"/>
                </a:lnTo>
                <a:lnTo>
                  <a:pt x="3282449" y="5944200"/>
                </a:lnTo>
                <a:lnTo>
                  <a:pt x="3257724" y="5983178"/>
                </a:lnTo>
                <a:lnTo>
                  <a:pt x="3231997" y="6021285"/>
                </a:lnTo>
                <a:lnTo>
                  <a:pt x="3205294" y="6058508"/>
                </a:lnTo>
                <a:lnTo>
                  <a:pt x="3177639" y="6094836"/>
                </a:lnTo>
                <a:lnTo>
                  <a:pt x="3149056" y="6130259"/>
                </a:lnTo>
                <a:lnTo>
                  <a:pt x="3119570" y="6164764"/>
                </a:lnTo>
                <a:lnTo>
                  <a:pt x="3089205" y="6198340"/>
                </a:lnTo>
                <a:lnTo>
                  <a:pt x="3057985" y="6230976"/>
                </a:lnTo>
                <a:lnTo>
                  <a:pt x="3025935" y="6262661"/>
                </a:lnTo>
                <a:lnTo>
                  <a:pt x="2993080" y="6293382"/>
                </a:lnTo>
                <a:lnTo>
                  <a:pt x="2959444" y="6323129"/>
                </a:lnTo>
                <a:lnTo>
                  <a:pt x="2925051" y="6351891"/>
                </a:lnTo>
                <a:lnTo>
                  <a:pt x="2889926" y="6379655"/>
                </a:lnTo>
                <a:lnTo>
                  <a:pt x="2854093" y="6406411"/>
                </a:lnTo>
                <a:lnTo>
                  <a:pt x="2817577" y="6432147"/>
                </a:lnTo>
                <a:lnTo>
                  <a:pt x="2780402" y="6456851"/>
                </a:lnTo>
                <a:lnTo>
                  <a:pt x="2742592" y="6480513"/>
                </a:lnTo>
                <a:lnTo>
                  <a:pt x="2704173" y="6503120"/>
                </a:lnTo>
                <a:lnTo>
                  <a:pt x="2665168" y="6524663"/>
                </a:lnTo>
                <a:lnTo>
                  <a:pt x="2625601" y="6545128"/>
                </a:lnTo>
                <a:lnTo>
                  <a:pt x="2585498" y="6564505"/>
                </a:lnTo>
                <a:lnTo>
                  <a:pt x="2544883" y="6582782"/>
                </a:lnTo>
                <a:lnTo>
                  <a:pt x="2503780" y="6599948"/>
                </a:lnTo>
                <a:lnTo>
                  <a:pt x="2462214" y="6615992"/>
                </a:lnTo>
                <a:lnTo>
                  <a:pt x="2420208" y="6630902"/>
                </a:lnTo>
                <a:lnTo>
                  <a:pt x="2377788" y="6644667"/>
                </a:lnTo>
                <a:lnTo>
                  <a:pt x="2334978" y="6657275"/>
                </a:lnTo>
                <a:lnTo>
                  <a:pt x="2291803" y="6668715"/>
                </a:lnTo>
                <a:lnTo>
                  <a:pt x="2248286" y="6678976"/>
                </a:lnTo>
                <a:lnTo>
                  <a:pt x="2204452" y="6688046"/>
                </a:lnTo>
                <a:lnTo>
                  <a:pt x="2160327" y="6695914"/>
                </a:lnTo>
                <a:lnTo>
                  <a:pt x="2115933" y="6702568"/>
                </a:lnTo>
                <a:lnTo>
                  <a:pt x="2071296" y="6707997"/>
                </a:lnTo>
                <a:lnTo>
                  <a:pt x="2026440" y="6712190"/>
                </a:lnTo>
                <a:lnTo>
                  <a:pt x="1981389" y="6715135"/>
                </a:lnTo>
                <a:lnTo>
                  <a:pt x="1936168" y="6716821"/>
                </a:lnTo>
                <a:lnTo>
                  <a:pt x="1890802" y="6717237"/>
                </a:lnTo>
                <a:lnTo>
                  <a:pt x="10058400" y="6717237"/>
                </a:lnTo>
                <a:lnTo>
                  <a:pt x="10058400" y="0"/>
                </a:lnTo>
                <a:close/>
              </a:path>
            </a:pathLst>
          </a:custGeom>
          <a:solidFill>
            <a:srgbClr val="ffffff"/>
          </a:solidFill>
          <a:ln>
            <a:noFill/>
          </a:ln>
        </p:spPr>
        <p:style>
          <a:lnRef idx="0"/>
          <a:fillRef idx="0"/>
          <a:effectRef idx="0"/>
          <a:fontRef idx="minor"/>
        </p:style>
      </p:sp>
      <p:sp>
        <p:nvSpPr>
          <p:cNvPr id="979" name="CustomShape 15"/>
          <p:cNvSpPr/>
          <p:nvPr/>
        </p:nvSpPr>
        <p:spPr>
          <a:xfrm>
            <a:off x="8337600" y="5192640"/>
            <a:ext cx="165240" cy="137880"/>
          </a:xfrm>
          <a:custGeom>
            <a:avLst/>
            <a:gdLst/>
            <a:ahLst/>
            <a:rect l="l" t="t" r="r" b="b"/>
            <a:pathLst>
              <a:path w="182245" h="187959">
                <a:moveTo>
                  <a:pt x="5257" y="266"/>
                </a:moveTo>
                <a:lnTo>
                  <a:pt x="0" y="11315"/>
                </a:lnTo>
                <a:lnTo>
                  <a:pt x="10769" y="11315"/>
                </a:lnTo>
                <a:lnTo>
                  <a:pt x="14846" y="13919"/>
                </a:lnTo>
                <a:lnTo>
                  <a:pt x="18465" y="46710"/>
                </a:lnTo>
                <a:lnTo>
                  <a:pt x="18199" y="94716"/>
                </a:lnTo>
                <a:lnTo>
                  <a:pt x="18118" y="99720"/>
                </a:lnTo>
                <a:lnTo>
                  <a:pt x="17995" y="117271"/>
                </a:lnTo>
                <a:lnTo>
                  <a:pt x="26075" y="157597"/>
                </a:lnTo>
                <a:lnTo>
                  <a:pt x="64803" y="183973"/>
                </a:lnTo>
                <a:lnTo>
                  <a:pt x="96532" y="187858"/>
                </a:lnTo>
                <a:lnTo>
                  <a:pt x="112167" y="186982"/>
                </a:lnTo>
                <a:lnTo>
                  <a:pt x="126374" y="184388"/>
                </a:lnTo>
                <a:lnTo>
                  <a:pt x="139080" y="180121"/>
                </a:lnTo>
                <a:lnTo>
                  <a:pt x="150215" y="174231"/>
                </a:lnTo>
                <a:lnTo>
                  <a:pt x="154696" y="170497"/>
                </a:lnTo>
                <a:lnTo>
                  <a:pt x="98755" y="170497"/>
                </a:lnTo>
                <a:lnTo>
                  <a:pt x="82288" y="168743"/>
                </a:lnTo>
                <a:lnTo>
                  <a:pt x="49250" y="145364"/>
                </a:lnTo>
                <a:lnTo>
                  <a:pt x="43768" y="94716"/>
                </a:lnTo>
                <a:lnTo>
                  <a:pt x="44297" y="46710"/>
                </a:lnTo>
                <a:lnTo>
                  <a:pt x="44450" y="37752"/>
                </a:lnTo>
                <a:lnTo>
                  <a:pt x="44589" y="19405"/>
                </a:lnTo>
                <a:lnTo>
                  <a:pt x="45351" y="8674"/>
                </a:lnTo>
                <a:lnTo>
                  <a:pt x="46422" y="546"/>
                </a:lnTo>
                <a:lnTo>
                  <a:pt x="12103" y="546"/>
                </a:lnTo>
                <a:lnTo>
                  <a:pt x="5257" y="266"/>
                </a:lnTo>
                <a:close/>
                <a:moveTo>
                  <a:pt x="181813" y="266"/>
                </a:moveTo>
                <a:lnTo>
                  <a:pt x="174116" y="546"/>
                </a:lnTo>
                <a:lnTo>
                  <a:pt x="151651" y="546"/>
                </a:lnTo>
                <a:lnTo>
                  <a:pt x="154098" y="9412"/>
                </a:lnTo>
                <a:lnTo>
                  <a:pt x="155871" y="20337"/>
                </a:lnTo>
                <a:lnTo>
                  <a:pt x="156880" y="33622"/>
                </a:lnTo>
                <a:lnTo>
                  <a:pt x="157111" y="49847"/>
                </a:lnTo>
                <a:lnTo>
                  <a:pt x="156834" y="94716"/>
                </a:lnTo>
                <a:lnTo>
                  <a:pt x="153910" y="136351"/>
                </a:lnTo>
                <a:lnTo>
                  <a:pt x="126326" y="165868"/>
                </a:lnTo>
                <a:lnTo>
                  <a:pt x="98755" y="170497"/>
                </a:lnTo>
                <a:lnTo>
                  <a:pt x="154696" y="170497"/>
                </a:lnTo>
                <a:lnTo>
                  <a:pt x="177152" y="124066"/>
                </a:lnTo>
                <a:lnTo>
                  <a:pt x="178055" y="94716"/>
                </a:lnTo>
                <a:lnTo>
                  <a:pt x="178307" y="49847"/>
                </a:lnTo>
                <a:lnTo>
                  <a:pt x="178575" y="33622"/>
                </a:lnTo>
                <a:lnTo>
                  <a:pt x="179108" y="22480"/>
                </a:lnTo>
                <a:lnTo>
                  <a:pt x="180133" y="12287"/>
                </a:lnTo>
                <a:lnTo>
                  <a:pt x="181774" y="546"/>
                </a:lnTo>
                <a:lnTo>
                  <a:pt x="158686" y="546"/>
                </a:lnTo>
                <a:lnTo>
                  <a:pt x="151574" y="266"/>
                </a:lnTo>
                <a:lnTo>
                  <a:pt x="181813" y="266"/>
                </a:lnTo>
                <a:close/>
                <a:moveTo>
                  <a:pt x="46494" y="0"/>
                </a:moveTo>
                <a:lnTo>
                  <a:pt x="37680" y="546"/>
                </a:lnTo>
                <a:lnTo>
                  <a:pt x="46422" y="546"/>
                </a:lnTo>
                <a:lnTo>
                  <a:pt x="46494" y="0"/>
                </a:lnTo>
                <a:close/>
              </a:path>
            </a:pathLst>
          </a:custGeom>
          <a:solidFill>
            <a:srgbClr val="d1d3d4"/>
          </a:solidFill>
          <a:ln>
            <a:noFill/>
          </a:ln>
        </p:spPr>
        <p:style>
          <a:lnRef idx="0"/>
          <a:fillRef idx="0"/>
          <a:effectRef idx="0"/>
          <a:fontRef idx="minor"/>
        </p:style>
      </p:sp>
      <p:sp>
        <p:nvSpPr>
          <p:cNvPr id="980" name="CustomShape 16"/>
          <p:cNvSpPr/>
          <p:nvPr/>
        </p:nvSpPr>
        <p:spPr>
          <a:xfrm>
            <a:off x="8520120" y="5189760"/>
            <a:ext cx="149760" cy="139680"/>
          </a:xfrm>
          <a:custGeom>
            <a:avLst/>
            <a:gdLst/>
            <a:ahLst/>
            <a:rect l="l" t="t" r="r" b="b"/>
            <a:pathLst>
              <a:path w="165100" h="190500">
                <a:moveTo>
                  <a:pt x="121310" y="0"/>
                </a:moveTo>
                <a:lnTo>
                  <a:pt x="113614" y="0"/>
                </a:lnTo>
                <a:lnTo>
                  <a:pt x="89789" y="1393"/>
                </a:lnTo>
                <a:lnTo>
                  <a:pt x="50479" y="12923"/>
                </a:lnTo>
                <a:lnTo>
                  <a:pt x="19856" y="37966"/>
                </a:lnTo>
                <a:lnTo>
                  <a:pt x="2319" y="74471"/>
                </a:lnTo>
                <a:lnTo>
                  <a:pt x="0" y="95186"/>
                </a:lnTo>
                <a:lnTo>
                  <a:pt x="3664" y="121894"/>
                </a:lnTo>
                <a:lnTo>
                  <a:pt x="30201" y="165886"/>
                </a:lnTo>
                <a:lnTo>
                  <a:pt x="74450" y="187656"/>
                </a:lnTo>
                <a:lnTo>
                  <a:pt x="102044" y="190169"/>
                </a:lnTo>
                <a:lnTo>
                  <a:pt x="108984" y="190030"/>
                </a:lnTo>
                <a:lnTo>
                  <a:pt x="154584" y="183400"/>
                </a:lnTo>
                <a:lnTo>
                  <a:pt x="157086" y="175221"/>
                </a:lnTo>
                <a:lnTo>
                  <a:pt x="157721" y="173405"/>
                </a:lnTo>
                <a:lnTo>
                  <a:pt x="107289" y="173405"/>
                </a:lnTo>
                <a:lnTo>
                  <a:pt x="75773" y="167510"/>
                </a:lnTo>
                <a:lnTo>
                  <a:pt x="51474" y="150863"/>
                </a:lnTo>
                <a:lnTo>
                  <a:pt x="35836" y="125024"/>
                </a:lnTo>
                <a:lnTo>
                  <a:pt x="30302" y="91554"/>
                </a:lnTo>
                <a:lnTo>
                  <a:pt x="35338" y="59504"/>
                </a:lnTo>
                <a:lnTo>
                  <a:pt x="49782" y="35291"/>
                </a:lnTo>
                <a:lnTo>
                  <a:pt x="72634" y="19982"/>
                </a:lnTo>
                <a:lnTo>
                  <a:pt x="102895" y="14643"/>
                </a:lnTo>
                <a:lnTo>
                  <a:pt x="162743" y="14643"/>
                </a:lnTo>
                <a:lnTo>
                  <a:pt x="165061" y="8128"/>
                </a:lnTo>
                <a:lnTo>
                  <a:pt x="128727" y="508"/>
                </a:lnTo>
                <a:lnTo>
                  <a:pt x="121310" y="0"/>
                </a:lnTo>
                <a:close/>
                <a:moveTo>
                  <a:pt x="159258" y="157899"/>
                </a:moveTo>
                <a:lnTo>
                  <a:pt x="123520" y="172085"/>
                </a:lnTo>
                <a:lnTo>
                  <a:pt x="115252" y="173405"/>
                </a:lnTo>
                <a:lnTo>
                  <a:pt x="157721" y="173405"/>
                </a:lnTo>
                <a:lnTo>
                  <a:pt x="160108" y="166573"/>
                </a:lnTo>
                <a:lnTo>
                  <a:pt x="162610" y="160248"/>
                </a:lnTo>
                <a:lnTo>
                  <a:pt x="159258" y="157899"/>
                </a:lnTo>
                <a:close/>
                <a:moveTo>
                  <a:pt x="162743" y="14643"/>
                </a:moveTo>
                <a:lnTo>
                  <a:pt x="102895" y="14643"/>
                </a:lnTo>
                <a:lnTo>
                  <a:pt x="118139" y="15819"/>
                </a:lnTo>
                <a:lnTo>
                  <a:pt x="131200" y="19492"/>
                </a:lnTo>
                <a:lnTo>
                  <a:pt x="142561" y="25878"/>
                </a:lnTo>
                <a:lnTo>
                  <a:pt x="152704" y="35191"/>
                </a:lnTo>
                <a:lnTo>
                  <a:pt x="156565" y="35191"/>
                </a:lnTo>
                <a:lnTo>
                  <a:pt x="158724" y="27254"/>
                </a:lnTo>
                <a:lnTo>
                  <a:pt x="161988" y="16764"/>
                </a:lnTo>
                <a:lnTo>
                  <a:pt x="162743" y="14643"/>
                </a:lnTo>
                <a:close/>
              </a:path>
            </a:pathLst>
          </a:custGeom>
          <a:solidFill>
            <a:srgbClr val="d1d3d4"/>
          </a:solidFill>
          <a:ln>
            <a:noFill/>
          </a:ln>
        </p:spPr>
        <p:style>
          <a:lnRef idx="0"/>
          <a:fillRef idx="0"/>
          <a:effectRef idx="0"/>
          <a:fontRef idx="minor"/>
        </p:style>
      </p:sp>
      <p:sp>
        <p:nvSpPr>
          <p:cNvPr id="981" name="CustomShape 17"/>
          <p:cNvSpPr/>
          <p:nvPr/>
        </p:nvSpPr>
        <p:spPr>
          <a:xfrm>
            <a:off x="8685360" y="5192640"/>
            <a:ext cx="151560" cy="135360"/>
          </a:xfrm>
          <a:custGeom>
            <a:avLst/>
            <a:gdLst/>
            <a:ahLst/>
            <a:rect l="l" t="t" r="r" b="b"/>
            <a:pathLst>
              <a:path w="167004" h="184784">
                <a:moveTo>
                  <a:pt x="117579" y="12623"/>
                </a:moveTo>
                <a:lnTo>
                  <a:pt x="64439" y="12623"/>
                </a:lnTo>
                <a:lnTo>
                  <a:pt x="79898" y="14862"/>
                </a:lnTo>
                <a:lnTo>
                  <a:pt x="91471" y="21305"/>
                </a:lnTo>
                <a:lnTo>
                  <a:pt x="98729" y="31542"/>
                </a:lnTo>
                <a:lnTo>
                  <a:pt x="101244" y="45161"/>
                </a:lnTo>
                <a:lnTo>
                  <a:pt x="99791" y="56009"/>
                </a:lnTo>
                <a:lnTo>
                  <a:pt x="68262" y="80848"/>
                </a:lnTo>
                <a:lnTo>
                  <a:pt x="55054" y="81102"/>
                </a:lnTo>
                <a:lnTo>
                  <a:pt x="53974" y="87363"/>
                </a:lnTo>
                <a:lnTo>
                  <a:pt x="52273" y="93929"/>
                </a:lnTo>
                <a:lnTo>
                  <a:pt x="55054" y="93929"/>
                </a:lnTo>
                <a:lnTo>
                  <a:pt x="60203" y="94612"/>
                </a:lnTo>
                <a:lnTo>
                  <a:pt x="86872" y="123131"/>
                </a:lnTo>
                <a:lnTo>
                  <a:pt x="114452" y="163995"/>
                </a:lnTo>
                <a:lnTo>
                  <a:pt x="120236" y="174020"/>
                </a:lnTo>
                <a:lnTo>
                  <a:pt x="122135" y="177139"/>
                </a:lnTo>
                <a:lnTo>
                  <a:pt x="123228" y="179247"/>
                </a:lnTo>
                <a:lnTo>
                  <a:pt x="124599" y="181063"/>
                </a:lnTo>
                <a:lnTo>
                  <a:pt x="125717" y="182638"/>
                </a:lnTo>
                <a:lnTo>
                  <a:pt x="127101" y="184696"/>
                </a:lnTo>
                <a:lnTo>
                  <a:pt x="138671" y="183959"/>
                </a:lnTo>
                <a:lnTo>
                  <a:pt x="166674" y="183172"/>
                </a:lnTo>
                <a:lnTo>
                  <a:pt x="167004" y="181305"/>
                </a:lnTo>
                <a:lnTo>
                  <a:pt x="161480" y="177380"/>
                </a:lnTo>
                <a:lnTo>
                  <a:pt x="159562" y="175780"/>
                </a:lnTo>
                <a:lnTo>
                  <a:pt x="133439" y="145891"/>
                </a:lnTo>
                <a:lnTo>
                  <a:pt x="96558" y="94488"/>
                </a:lnTo>
                <a:lnTo>
                  <a:pt x="90233" y="86321"/>
                </a:lnTo>
                <a:lnTo>
                  <a:pt x="121953" y="62722"/>
                </a:lnTo>
                <a:lnTo>
                  <a:pt x="128206" y="40157"/>
                </a:lnTo>
                <a:lnTo>
                  <a:pt x="127287" y="30905"/>
                </a:lnTo>
                <a:lnTo>
                  <a:pt x="124586" y="22536"/>
                </a:lnTo>
                <a:lnTo>
                  <a:pt x="120191" y="15243"/>
                </a:lnTo>
                <a:lnTo>
                  <a:pt x="117579" y="12623"/>
                </a:lnTo>
                <a:close/>
                <a:moveTo>
                  <a:pt x="5245" y="558"/>
                </a:moveTo>
                <a:lnTo>
                  <a:pt x="0" y="11569"/>
                </a:lnTo>
                <a:lnTo>
                  <a:pt x="10731" y="11569"/>
                </a:lnTo>
                <a:lnTo>
                  <a:pt x="14858" y="14211"/>
                </a:lnTo>
                <a:lnTo>
                  <a:pt x="18122" y="55843"/>
                </a:lnTo>
                <a:lnTo>
                  <a:pt x="17894" y="133286"/>
                </a:lnTo>
                <a:lnTo>
                  <a:pt x="14300" y="183172"/>
                </a:lnTo>
                <a:lnTo>
                  <a:pt x="22021" y="182638"/>
                </a:lnTo>
                <a:lnTo>
                  <a:pt x="49093" y="182638"/>
                </a:lnTo>
                <a:lnTo>
                  <a:pt x="46763" y="173990"/>
                </a:lnTo>
                <a:lnTo>
                  <a:pt x="45061" y="163098"/>
                </a:lnTo>
                <a:lnTo>
                  <a:pt x="44071" y="149801"/>
                </a:lnTo>
                <a:lnTo>
                  <a:pt x="43804" y="136244"/>
                </a:lnTo>
                <a:lnTo>
                  <a:pt x="43917" y="86321"/>
                </a:lnTo>
                <a:lnTo>
                  <a:pt x="44095" y="35660"/>
                </a:lnTo>
                <a:lnTo>
                  <a:pt x="59410" y="12623"/>
                </a:lnTo>
                <a:lnTo>
                  <a:pt x="117579" y="12623"/>
                </a:lnTo>
                <a:lnTo>
                  <a:pt x="114185" y="9220"/>
                </a:lnTo>
                <a:lnTo>
                  <a:pt x="107083" y="4795"/>
                </a:lnTo>
                <a:lnTo>
                  <a:pt x="98809" y="1957"/>
                </a:lnTo>
                <a:lnTo>
                  <a:pt x="92387" y="1066"/>
                </a:lnTo>
                <a:lnTo>
                  <a:pt x="27216" y="1066"/>
                </a:lnTo>
                <a:lnTo>
                  <a:pt x="5245" y="558"/>
                </a:lnTo>
                <a:close/>
                <a:moveTo>
                  <a:pt x="49093" y="182638"/>
                </a:moveTo>
                <a:lnTo>
                  <a:pt x="42125" y="182638"/>
                </a:lnTo>
                <a:lnTo>
                  <a:pt x="49237" y="183172"/>
                </a:lnTo>
                <a:lnTo>
                  <a:pt x="49093" y="182638"/>
                </a:lnTo>
                <a:close/>
                <a:moveTo>
                  <a:pt x="72936" y="0"/>
                </a:moveTo>
                <a:lnTo>
                  <a:pt x="60515" y="0"/>
                </a:lnTo>
                <a:lnTo>
                  <a:pt x="53365" y="292"/>
                </a:lnTo>
                <a:lnTo>
                  <a:pt x="27216" y="1066"/>
                </a:lnTo>
                <a:lnTo>
                  <a:pt x="92387" y="1066"/>
                </a:lnTo>
                <a:lnTo>
                  <a:pt x="87910" y="445"/>
                </a:lnTo>
                <a:lnTo>
                  <a:pt x="72936" y="0"/>
                </a:lnTo>
                <a:close/>
              </a:path>
            </a:pathLst>
          </a:custGeom>
          <a:solidFill>
            <a:srgbClr val="d1d3d4"/>
          </a:solidFill>
          <a:ln>
            <a:noFill/>
          </a:ln>
        </p:spPr>
        <p:style>
          <a:lnRef idx="0"/>
          <a:fillRef idx="0"/>
          <a:effectRef idx="0"/>
          <a:fontRef idx="minor"/>
        </p:style>
      </p:sp>
      <p:sp>
        <p:nvSpPr>
          <p:cNvPr id="982" name="CustomShape 18"/>
          <p:cNvSpPr/>
          <p:nvPr/>
        </p:nvSpPr>
        <p:spPr>
          <a:xfrm>
            <a:off x="8294400" y="5350320"/>
            <a:ext cx="584280" cy="25920"/>
          </a:xfrm>
          <a:custGeom>
            <a:avLst/>
            <a:gdLst/>
            <a:ahLst/>
            <a:rect l="l" t="t" r="r" b="b"/>
            <a:pathLst>
              <a:path w="643254" h="35559">
                <a:moveTo>
                  <a:pt x="321144" y="0"/>
                </a:moveTo>
                <a:lnTo>
                  <a:pt x="201185" y="4351"/>
                </a:lnTo>
                <a:lnTo>
                  <a:pt x="98545" y="13925"/>
                </a:lnTo>
                <a:lnTo>
                  <a:pt x="26918" y="23499"/>
                </a:lnTo>
                <a:lnTo>
                  <a:pt x="0" y="27851"/>
                </a:lnTo>
                <a:lnTo>
                  <a:pt x="0" y="35128"/>
                </a:lnTo>
                <a:lnTo>
                  <a:pt x="93030" y="27250"/>
                </a:lnTo>
                <a:lnTo>
                  <a:pt x="157502" y="23204"/>
                </a:lnTo>
                <a:lnTo>
                  <a:pt x="223531" y="21714"/>
                </a:lnTo>
                <a:lnTo>
                  <a:pt x="612575" y="21501"/>
                </a:lnTo>
                <a:lnTo>
                  <a:pt x="566320" y="11749"/>
                </a:lnTo>
                <a:lnTo>
                  <a:pt x="507366" y="3481"/>
                </a:lnTo>
                <a:lnTo>
                  <a:pt x="435689" y="435"/>
                </a:lnTo>
                <a:lnTo>
                  <a:pt x="321144" y="0"/>
                </a:lnTo>
                <a:close/>
                <a:moveTo>
                  <a:pt x="612575" y="21501"/>
                </a:moveTo>
                <a:lnTo>
                  <a:pt x="321233" y="21501"/>
                </a:lnTo>
                <a:lnTo>
                  <a:pt x="455204" y="23630"/>
                </a:lnTo>
                <a:lnTo>
                  <a:pt x="556402" y="28314"/>
                </a:lnTo>
                <a:lnTo>
                  <a:pt x="620381" y="32998"/>
                </a:lnTo>
                <a:lnTo>
                  <a:pt x="642696" y="35128"/>
                </a:lnTo>
                <a:lnTo>
                  <a:pt x="642696" y="27851"/>
                </a:lnTo>
                <a:lnTo>
                  <a:pt x="612575" y="21501"/>
                </a:lnTo>
                <a:close/>
              </a:path>
            </a:pathLst>
          </a:custGeom>
          <a:solidFill>
            <a:srgbClr val="d1d3d4"/>
          </a:solidFill>
          <a:ln>
            <a:noFill/>
          </a:ln>
        </p:spPr>
        <p:style>
          <a:lnRef idx="0"/>
          <a:fillRef idx="0"/>
          <a:effectRef idx="0"/>
          <a:fontRef idx="minor"/>
        </p:style>
      </p:sp>
      <p:sp>
        <p:nvSpPr>
          <p:cNvPr id="983" name="CustomShape 19"/>
          <p:cNvSpPr/>
          <p:nvPr/>
        </p:nvSpPr>
        <p:spPr>
          <a:xfrm>
            <a:off x="8224200" y="4989960"/>
            <a:ext cx="723960" cy="585720"/>
          </a:xfrm>
          <a:custGeom>
            <a:avLst/>
            <a:gdLst/>
            <a:ahLst/>
            <a:rect l="l" t="t" r="r" b="b"/>
            <a:pathLst>
              <a:path w="796925" h="796925">
                <a:moveTo>
                  <a:pt x="796874" y="398437"/>
                </a:moveTo>
                <a:lnTo>
                  <a:pt x="794193" y="444901"/>
                </a:lnTo>
                <a:lnTo>
                  <a:pt x="786350" y="489791"/>
                </a:lnTo>
                <a:lnTo>
                  <a:pt x="773644" y="532809"/>
                </a:lnTo>
                <a:lnTo>
                  <a:pt x="756374" y="573655"/>
                </a:lnTo>
                <a:lnTo>
                  <a:pt x="734839" y="612029"/>
                </a:lnTo>
                <a:lnTo>
                  <a:pt x="709338" y="647634"/>
                </a:lnTo>
                <a:lnTo>
                  <a:pt x="680170" y="680170"/>
                </a:lnTo>
                <a:lnTo>
                  <a:pt x="647634" y="709338"/>
                </a:lnTo>
                <a:lnTo>
                  <a:pt x="612029" y="734839"/>
                </a:lnTo>
                <a:lnTo>
                  <a:pt x="573655" y="756374"/>
                </a:lnTo>
                <a:lnTo>
                  <a:pt x="532809" y="773644"/>
                </a:lnTo>
                <a:lnTo>
                  <a:pt x="489791" y="786350"/>
                </a:lnTo>
                <a:lnTo>
                  <a:pt x="444901" y="794193"/>
                </a:lnTo>
                <a:lnTo>
                  <a:pt x="398437" y="796874"/>
                </a:lnTo>
                <a:lnTo>
                  <a:pt x="351972" y="794193"/>
                </a:lnTo>
                <a:lnTo>
                  <a:pt x="307082" y="786350"/>
                </a:lnTo>
                <a:lnTo>
                  <a:pt x="264064" y="773644"/>
                </a:lnTo>
                <a:lnTo>
                  <a:pt x="223219" y="756374"/>
                </a:lnTo>
                <a:lnTo>
                  <a:pt x="184844" y="734839"/>
                </a:lnTo>
                <a:lnTo>
                  <a:pt x="149239" y="709338"/>
                </a:lnTo>
                <a:lnTo>
                  <a:pt x="116703" y="680170"/>
                </a:lnTo>
                <a:lnTo>
                  <a:pt x="87535" y="647634"/>
                </a:lnTo>
                <a:lnTo>
                  <a:pt x="62034" y="612029"/>
                </a:lnTo>
                <a:lnTo>
                  <a:pt x="40499" y="573655"/>
                </a:lnTo>
                <a:lnTo>
                  <a:pt x="23229" y="532809"/>
                </a:lnTo>
                <a:lnTo>
                  <a:pt x="10523" y="489791"/>
                </a:lnTo>
                <a:lnTo>
                  <a:pt x="2680" y="444901"/>
                </a:lnTo>
                <a:lnTo>
                  <a:pt x="0" y="398437"/>
                </a:lnTo>
                <a:lnTo>
                  <a:pt x="2680" y="351972"/>
                </a:lnTo>
                <a:lnTo>
                  <a:pt x="10523" y="307082"/>
                </a:lnTo>
                <a:lnTo>
                  <a:pt x="23229" y="264064"/>
                </a:lnTo>
                <a:lnTo>
                  <a:pt x="40499" y="223219"/>
                </a:lnTo>
                <a:lnTo>
                  <a:pt x="62034" y="184844"/>
                </a:lnTo>
                <a:lnTo>
                  <a:pt x="87535" y="149239"/>
                </a:lnTo>
                <a:lnTo>
                  <a:pt x="116703" y="116703"/>
                </a:lnTo>
                <a:lnTo>
                  <a:pt x="149239" y="87535"/>
                </a:lnTo>
                <a:lnTo>
                  <a:pt x="184844" y="62034"/>
                </a:lnTo>
                <a:lnTo>
                  <a:pt x="223219" y="40499"/>
                </a:lnTo>
                <a:lnTo>
                  <a:pt x="264064" y="23229"/>
                </a:lnTo>
                <a:lnTo>
                  <a:pt x="307082" y="10523"/>
                </a:lnTo>
                <a:lnTo>
                  <a:pt x="351972" y="2680"/>
                </a:lnTo>
                <a:lnTo>
                  <a:pt x="398437" y="0"/>
                </a:lnTo>
                <a:lnTo>
                  <a:pt x="444901" y="2680"/>
                </a:lnTo>
                <a:lnTo>
                  <a:pt x="489791" y="10523"/>
                </a:lnTo>
                <a:lnTo>
                  <a:pt x="532809" y="23229"/>
                </a:lnTo>
                <a:lnTo>
                  <a:pt x="573655" y="40499"/>
                </a:lnTo>
                <a:lnTo>
                  <a:pt x="612029" y="62034"/>
                </a:lnTo>
                <a:lnTo>
                  <a:pt x="647634" y="87535"/>
                </a:lnTo>
                <a:lnTo>
                  <a:pt x="680170" y="116703"/>
                </a:lnTo>
                <a:lnTo>
                  <a:pt x="709338" y="149239"/>
                </a:lnTo>
                <a:lnTo>
                  <a:pt x="734839" y="184844"/>
                </a:lnTo>
                <a:lnTo>
                  <a:pt x="756374" y="223219"/>
                </a:lnTo>
                <a:lnTo>
                  <a:pt x="773644" y="264064"/>
                </a:lnTo>
                <a:lnTo>
                  <a:pt x="786350" y="307082"/>
                </a:lnTo>
                <a:lnTo>
                  <a:pt x="794193" y="351972"/>
                </a:lnTo>
                <a:lnTo>
                  <a:pt x="796874" y="398437"/>
                </a:lnTo>
                <a:close/>
              </a:path>
            </a:pathLst>
          </a:custGeom>
          <a:noFill/>
          <a:ln w="11160">
            <a:solidFill>
              <a:srgbClr val="d1d3d4"/>
            </a:solidFill>
            <a:round/>
          </a:ln>
        </p:spPr>
        <p:style>
          <a:lnRef idx="0"/>
          <a:fillRef idx="0"/>
          <a:effectRef idx="0"/>
          <a:fontRef idx="minor"/>
        </p:style>
      </p:sp>
      <p:sp>
        <p:nvSpPr>
          <p:cNvPr id="984" name="CustomShape 20"/>
          <p:cNvSpPr/>
          <p:nvPr/>
        </p:nvSpPr>
        <p:spPr>
          <a:xfrm>
            <a:off x="2819520" y="282960"/>
            <a:ext cx="6324480" cy="4707720"/>
          </a:xfrm>
          <a:custGeom>
            <a:avLst/>
            <a:gdLst/>
            <a:ahLst/>
            <a:rect l="l" t="t" r="r" b="b"/>
            <a:pathLst>
              <a:path w="6645909" h="5301615">
                <a:moveTo>
                  <a:pt x="6645654" y="0"/>
                </a:moveTo>
                <a:lnTo>
                  <a:pt x="1925942" y="0"/>
                </a:lnTo>
                <a:lnTo>
                  <a:pt x="0" y="5301119"/>
                </a:lnTo>
                <a:lnTo>
                  <a:pt x="6645654" y="5301119"/>
                </a:lnTo>
                <a:lnTo>
                  <a:pt x="6645654" y="0"/>
                </a:lnTo>
                <a:close/>
              </a:path>
            </a:pathLst>
          </a:custGeom>
          <a:solidFill>
            <a:srgbClr val="fff200"/>
          </a:solidFill>
          <a:ln>
            <a:noFill/>
          </a:ln>
        </p:spPr>
        <p:style>
          <a:lnRef idx="0"/>
          <a:fillRef idx="0"/>
          <a:effectRef idx="0"/>
          <a:fontRef idx="minor"/>
        </p:style>
      </p:sp>
      <p:sp>
        <p:nvSpPr>
          <p:cNvPr id="985" name="TextShape 21"/>
          <p:cNvSpPr txBox="1"/>
          <p:nvPr/>
        </p:nvSpPr>
        <p:spPr>
          <a:xfrm>
            <a:off x="1752480" y="590760"/>
            <a:ext cx="2590560" cy="961920"/>
          </a:xfrm>
          <a:prstGeom prst="rect">
            <a:avLst/>
          </a:prstGeom>
          <a:noFill/>
          <a:ln>
            <a:noFill/>
          </a:ln>
        </p:spPr>
        <p:txBody>
          <a:bodyPr lIns="0" rIns="0" tIns="7560" bIns="0">
            <a:noAutofit/>
          </a:bodyPr>
          <a:p>
            <a:pPr marL="10440">
              <a:lnSpc>
                <a:spcPct val="101000"/>
              </a:lnSpc>
              <a:spcBef>
                <a:spcPts val="57"/>
              </a:spcBef>
            </a:pPr>
            <a:r>
              <a:rPr b="1" lang="es-CR" sz="1200" spc="-55" strike="noStrike">
                <a:solidFill>
                  <a:srgbClr val="ffffff"/>
                </a:solidFill>
                <a:latin typeface="Century Gothic"/>
              </a:rPr>
              <a:t>¿QUÉ </a:t>
            </a:r>
            <a:r>
              <a:rPr b="1" lang="es-CR" sz="1200" spc="-75" strike="noStrike">
                <a:solidFill>
                  <a:srgbClr val="ffffff"/>
                </a:solidFill>
                <a:latin typeface="Century Gothic"/>
              </a:rPr>
              <a:t>CONDICIONES </a:t>
            </a:r>
            <a:r>
              <a:rPr b="1" lang="es-CR" sz="1200" spc="-4" strike="noStrike">
                <a:solidFill>
                  <a:srgbClr val="ffffff"/>
                </a:solidFill>
                <a:latin typeface="Century Gothic"/>
              </a:rPr>
              <a:t>DEBEN  </a:t>
            </a:r>
            <a:r>
              <a:rPr b="1" lang="es-CR" sz="1200" spc="-18" strike="noStrike">
                <a:solidFill>
                  <a:srgbClr val="ffffff"/>
                </a:solidFill>
                <a:latin typeface="Century Gothic"/>
              </a:rPr>
              <a:t>CUMPLIR </a:t>
            </a:r>
            <a:r>
              <a:rPr b="1" lang="es-CR" sz="1200" spc="-29" strike="noStrike">
                <a:solidFill>
                  <a:srgbClr val="ffffff"/>
                </a:solidFill>
                <a:latin typeface="Century Gothic"/>
              </a:rPr>
              <a:t>LOS </a:t>
            </a:r>
            <a:r>
              <a:rPr b="1" lang="es-CR" sz="1200" spc="-58" strike="noStrike">
                <a:solidFill>
                  <a:srgbClr val="ffffff"/>
                </a:solidFill>
                <a:latin typeface="Century Gothic"/>
              </a:rPr>
              <a:t>ESPACIOS PARA  </a:t>
            </a:r>
            <a:r>
              <a:rPr b="1" lang="es-CR" sz="1400" spc="-21" strike="noStrike">
                <a:solidFill>
                  <a:srgbClr val="ffffff"/>
                </a:solidFill>
                <a:latin typeface="Century Gothic"/>
              </a:rPr>
              <a:t>REUNIONES</a:t>
            </a:r>
            <a:r>
              <a:rPr b="1" lang="es-CR" sz="1400" spc="-134" strike="noStrike">
                <a:solidFill>
                  <a:srgbClr val="ffffff"/>
                </a:solidFill>
                <a:latin typeface="Century Gothic"/>
              </a:rPr>
              <a:t> </a:t>
            </a:r>
            <a:r>
              <a:rPr b="1" lang="es-CR" sz="1400" spc="-29" strike="noStrike">
                <a:solidFill>
                  <a:srgbClr val="ffffff"/>
                </a:solidFill>
                <a:latin typeface="Century Gothic"/>
              </a:rPr>
              <a:t>PRESENCIALES</a:t>
            </a:r>
            <a:r>
              <a:rPr b="1" lang="es-CR" sz="1400" spc="-29" strike="noStrike">
                <a:solidFill>
                  <a:srgbClr val="ffffff"/>
                </a:solidFill>
                <a:latin typeface="Century Gothic"/>
              </a:rPr>
              <a:t> Y ASAMBLEAS?</a:t>
            </a:r>
            <a:endParaRPr b="0" lang="es-CR" sz="1400" spc="-1" strike="noStrike">
              <a:solidFill>
                <a:srgbClr val="000000"/>
              </a:solidFill>
              <a:latin typeface="Calibri"/>
            </a:endParaRPr>
          </a:p>
        </p:txBody>
      </p:sp>
      <p:sp>
        <p:nvSpPr>
          <p:cNvPr id="986" name="CustomShape 22"/>
          <p:cNvSpPr/>
          <p:nvPr/>
        </p:nvSpPr>
        <p:spPr>
          <a:xfrm>
            <a:off x="4542120" y="495360"/>
            <a:ext cx="2010960" cy="4165920"/>
          </a:xfrm>
          <a:prstGeom prst="rect">
            <a:avLst/>
          </a:prstGeom>
          <a:noFill/>
          <a:ln>
            <a:noFill/>
          </a:ln>
        </p:spPr>
        <p:style>
          <a:lnRef idx="0"/>
          <a:fillRef idx="0"/>
          <a:effectRef idx="0"/>
          <a:fontRef idx="minor"/>
        </p:style>
        <p:txBody>
          <a:bodyPr lIns="0" rIns="0" tIns="15480" bIns="0">
            <a:spAutoFit/>
          </a:bodyPr>
          <a:p>
            <a:pPr marL="10440" algn="just">
              <a:lnSpc>
                <a:spcPct val="100000"/>
              </a:lnSpc>
              <a:spcBef>
                <a:spcPts val="122"/>
              </a:spcBef>
              <a:buClr>
                <a:srgbClr val="2b3890"/>
              </a:buClr>
              <a:buSzPct val="118000"/>
              <a:buFont typeface="Century Gothic"/>
              <a:buAutoNum type="arabicPeriod"/>
              <a:tabLst>
                <a:tab algn="l" pos="147600"/>
              </a:tabLst>
            </a:pPr>
            <a:r>
              <a:rPr b="0" lang="es-CR" sz="1050" spc="18" strike="noStrike">
                <a:solidFill>
                  <a:srgbClr val="2b3890"/>
                </a:solidFill>
                <a:latin typeface="Calibri"/>
              </a:rPr>
              <a:t>Deben </a:t>
            </a:r>
            <a:r>
              <a:rPr b="0" lang="es-CR" sz="1050" spc="1" strike="noStrike">
                <a:solidFill>
                  <a:srgbClr val="2b3890"/>
                </a:solidFill>
                <a:latin typeface="Calibri"/>
              </a:rPr>
              <a:t>contar </a:t>
            </a:r>
            <a:r>
              <a:rPr b="0" lang="es-CR" sz="1050" spc="15" strike="noStrike">
                <a:solidFill>
                  <a:srgbClr val="2b3890"/>
                </a:solidFill>
                <a:latin typeface="Calibri"/>
              </a:rPr>
              <a:t>con una </a:t>
            </a:r>
            <a:r>
              <a:rPr b="0" lang="es-CR" sz="1050" spc="1" strike="noStrike">
                <a:solidFill>
                  <a:srgbClr val="2b3890"/>
                </a:solidFill>
                <a:latin typeface="Calibri"/>
              </a:rPr>
              <a:t>entrada </a:t>
            </a:r>
            <a:r>
              <a:rPr b="0" lang="es-CR" sz="1050" spc="15" strike="noStrike">
                <a:solidFill>
                  <a:srgbClr val="2b3890"/>
                </a:solidFill>
                <a:latin typeface="Calibri"/>
              </a:rPr>
              <a:t>y  una </a:t>
            </a:r>
            <a:r>
              <a:rPr b="0" lang="es-CR" sz="1050" spc="7" strike="noStrike">
                <a:solidFill>
                  <a:srgbClr val="2b3890"/>
                </a:solidFill>
                <a:latin typeface="Calibri"/>
              </a:rPr>
              <a:t>salida </a:t>
            </a:r>
            <a:r>
              <a:rPr b="0" lang="es-CR" sz="1050" spc="1" strike="noStrike">
                <a:solidFill>
                  <a:srgbClr val="2b3890"/>
                </a:solidFill>
                <a:latin typeface="Calibri"/>
              </a:rPr>
              <a:t>para </a:t>
            </a:r>
            <a:r>
              <a:rPr b="0" lang="es-CR" sz="1050" spc="-1" strike="noStrike">
                <a:solidFill>
                  <a:srgbClr val="2b3890"/>
                </a:solidFill>
                <a:latin typeface="Calibri"/>
              </a:rPr>
              <a:t>evitar </a:t>
            </a:r>
            <a:r>
              <a:rPr b="0" lang="es-CR" sz="1050" spc="9" strike="noStrike">
                <a:solidFill>
                  <a:srgbClr val="2b3890"/>
                </a:solidFill>
                <a:latin typeface="Calibri"/>
              </a:rPr>
              <a:t>aglomeracio</a:t>
            </a:r>
            <a:r>
              <a:rPr b="0" lang="es-CR" sz="1050" spc="-9" strike="noStrike">
                <a:solidFill>
                  <a:srgbClr val="2b3890"/>
                </a:solidFill>
                <a:latin typeface="Calibri"/>
              </a:rPr>
              <a:t>nes. </a:t>
            </a:r>
            <a:r>
              <a:rPr b="0" lang="es-CR" sz="1050" spc="18" strike="noStrike">
                <a:solidFill>
                  <a:srgbClr val="2b3890"/>
                </a:solidFill>
                <a:latin typeface="Calibri"/>
              </a:rPr>
              <a:t>Cuando </a:t>
            </a:r>
            <a:r>
              <a:rPr b="0" lang="es-CR" sz="1050" spc="-1" strike="noStrike">
                <a:solidFill>
                  <a:srgbClr val="2b3890"/>
                </a:solidFill>
                <a:latin typeface="Calibri"/>
              </a:rPr>
              <a:t>esto </a:t>
            </a:r>
            <a:r>
              <a:rPr b="0" lang="es-CR" sz="1050" spc="18" strike="noStrike">
                <a:solidFill>
                  <a:srgbClr val="2b3890"/>
                </a:solidFill>
                <a:latin typeface="Calibri"/>
              </a:rPr>
              <a:t>no </a:t>
            </a:r>
            <a:r>
              <a:rPr b="0" lang="es-CR" sz="1050" spc="-1" strike="noStrike">
                <a:solidFill>
                  <a:srgbClr val="2b3890"/>
                </a:solidFill>
                <a:latin typeface="Calibri"/>
              </a:rPr>
              <a:t>sea </a:t>
            </a:r>
            <a:r>
              <a:rPr b="0" lang="es-CR" sz="1050" spc="1" strike="noStrike">
                <a:solidFill>
                  <a:srgbClr val="2b3890"/>
                </a:solidFill>
                <a:latin typeface="Calibri"/>
              </a:rPr>
              <a:t>posible, </a:t>
            </a:r>
            <a:r>
              <a:rPr b="0" lang="es-CR" sz="1050" spc="-1" strike="noStrike">
                <a:solidFill>
                  <a:srgbClr val="2b3890"/>
                </a:solidFill>
                <a:latin typeface="Calibri"/>
              </a:rPr>
              <a:t>se  </a:t>
            </a:r>
            <a:r>
              <a:rPr b="0" lang="es-CR" sz="1050" spc="15" strike="noStrike">
                <a:solidFill>
                  <a:srgbClr val="2b3890"/>
                </a:solidFill>
                <a:latin typeface="Calibri"/>
              </a:rPr>
              <a:t>debe</a:t>
            </a:r>
            <a:r>
              <a:rPr b="0" lang="es-CR" sz="1050" spc="-26" strike="noStrike">
                <a:solidFill>
                  <a:srgbClr val="2b3890"/>
                </a:solidFill>
                <a:latin typeface="Calibri"/>
              </a:rPr>
              <a:t> </a:t>
            </a:r>
            <a:r>
              <a:rPr b="0" lang="es-CR" sz="1050" spc="7" strike="noStrike">
                <a:solidFill>
                  <a:srgbClr val="2b3890"/>
                </a:solidFill>
                <a:latin typeface="Calibri"/>
              </a:rPr>
              <a:t>asegurar</a:t>
            </a:r>
            <a:r>
              <a:rPr b="0" lang="es-CR" sz="1050" spc="-26" strike="noStrike">
                <a:solidFill>
                  <a:srgbClr val="2b3890"/>
                </a:solidFill>
                <a:latin typeface="Calibri"/>
              </a:rPr>
              <a:t> </a:t>
            </a:r>
            <a:r>
              <a:rPr b="0" lang="es-CR" sz="1050" spc="15" strike="noStrike">
                <a:solidFill>
                  <a:srgbClr val="2b3890"/>
                </a:solidFill>
                <a:latin typeface="Calibri"/>
              </a:rPr>
              <a:t>que</a:t>
            </a:r>
            <a:r>
              <a:rPr b="0" lang="es-CR" sz="1050" spc="-21" strike="noStrike">
                <a:solidFill>
                  <a:srgbClr val="2b3890"/>
                </a:solidFill>
                <a:latin typeface="Calibri"/>
              </a:rPr>
              <a:t> </a:t>
            </a:r>
            <a:r>
              <a:rPr b="0" lang="es-CR" sz="1050" spc="1" strike="noStrike">
                <a:solidFill>
                  <a:srgbClr val="2b3890"/>
                </a:solidFill>
                <a:latin typeface="Calibri"/>
              </a:rPr>
              <a:t>la</a:t>
            </a:r>
            <a:r>
              <a:rPr b="0" lang="es-CR" sz="1050" spc="-26" strike="noStrike">
                <a:solidFill>
                  <a:srgbClr val="2b3890"/>
                </a:solidFill>
                <a:latin typeface="Calibri"/>
              </a:rPr>
              <a:t> </a:t>
            </a:r>
            <a:r>
              <a:rPr b="0" lang="es-CR" sz="1050" spc="1" strike="noStrike">
                <a:solidFill>
                  <a:srgbClr val="2b3890"/>
                </a:solidFill>
                <a:latin typeface="Calibri"/>
              </a:rPr>
              <a:t>entrada</a:t>
            </a:r>
            <a:r>
              <a:rPr b="0" lang="es-CR" sz="1050" spc="-26" strike="noStrike">
                <a:solidFill>
                  <a:srgbClr val="2b3890"/>
                </a:solidFill>
                <a:latin typeface="Calibri"/>
              </a:rPr>
              <a:t> </a:t>
            </a:r>
            <a:r>
              <a:rPr b="0" lang="es-CR" sz="1050" spc="15" strike="noStrike">
                <a:solidFill>
                  <a:srgbClr val="2b3890"/>
                </a:solidFill>
                <a:latin typeface="Calibri"/>
              </a:rPr>
              <a:t>y</a:t>
            </a:r>
            <a:r>
              <a:rPr b="0" lang="es-CR" sz="1050" spc="-21" strike="noStrike">
                <a:solidFill>
                  <a:srgbClr val="2b3890"/>
                </a:solidFill>
                <a:latin typeface="Calibri"/>
              </a:rPr>
              <a:t> </a:t>
            </a:r>
            <a:r>
              <a:rPr b="0" lang="es-CR" sz="1050" spc="7" strike="noStrike">
                <a:solidFill>
                  <a:srgbClr val="2b3890"/>
                </a:solidFill>
                <a:latin typeface="Calibri"/>
              </a:rPr>
              <a:t>salida  </a:t>
            </a:r>
            <a:r>
              <a:rPr b="0" lang="es-CR" sz="1050" spc="-1" strike="noStrike">
                <a:solidFill>
                  <a:srgbClr val="2b3890"/>
                </a:solidFill>
                <a:latin typeface="Calibri"/>
              </a:rPr>
              <a:t>se </a:t>
            </a:r>
            <a:r>
              <a:rPr b="0" lang="es-CR" sz="1050" spc="1" strike="noStrike">
                <a:solidFill>
                  <a:srgbClr val="2b3890"/>
                </a:solidFill>
                <a:latin typeface="Calibri"/>
              </a:rPr>
              <a:t>darán </a:t>
            </a:r>
            <a:r>
              <a:rPr b="0" lang="es-CR" sz="1050" spc="15" strike="noStrike">
                <a:solidFill>
                  <a:srgbClr val="2b3890"/>
                </a:solidFill>
                <a:latin typeface="Calibri"/>
              </a:rPr>
              <a:t>de </a:t>
            </a:r>
            <a:r>
              <a:rPr b="0" lang="es-CR" sz="1050" spc="1" strike="noStrike">
                <a:solidFill>
                  <a:srgbClr val="2b3890"/>
                </a:solidFill>
                <a:latin typeface="Calibri"/>
              </a:rPr>
              <a:t>manera </a:t>
            </a:r>
            <a:r>
              <a:rPr b="0" lang="es-CR" sz="1050" spc="9" strike="noStrike">
                <a:solidFill>
                  <a:srgbClr val="2b3890"/>
                </a:solidFill>
                <a:latin typeface="Calibri"/>
              </a:rPr>
              <a:t>coordinada  evitando </a:t>
            </a:r>
            <a:r>
              <a:rPr b="0" lang="es-CR" sz="1050" spc="1" strike="noStrike">
                <a:solidFill>
                  <a:srgbClr val="2b3890"/>
                </a:solidFill>
                <a:latin typeface="Calibri"/>
              </a:rPr>
              <a:t>el </a:t>
            </a:r>
            <a:r>
              <a:rPr b="0" lang="es-CR" sz="1050" spc="7" strike="noStrike">
                <a:solidFill>
                  <a:srgbClr val="2b3890"/>
                </a:solidFill>
                <a:latin typeface="Calibri"/>
              </a:rPr>
              <a:t>contacto </a:t>
            </a:r>
            <a:r>
              <a:rPr b="0" lang="es-CR" sz="1050" spc="-4" strike="noStrike">
                <a:solidFill>
                  <a:srgbClr val="2b3890"/>
                </a:solidFill>
                <a:latin typeface="Calibri"/>
              </a:rPr>
              <a:t>entre</a:t>
            </a:r>
            <a:r>
              <a:rPr b="0" lang="es-CR" sz="1050" spc="-92" strike="noStrike">
                <a:solidFill>
                  <a:srgbClr val="2b3890"/>
                </a:solidFill>
                <a:latin typeface="Calibri"/>
              </a:rPr>
              <a:t> </a:t>
            </a:r>
            <a:r>
              <a:rPr b="0" lang="es-CR" sz="1050" spc="-1" strike="noStrike">
                <a:solidFill>
                  <a:srgbClr val="2b3890"/>
                </a:solidFill>
                <a:latin typeface="Calibri"/>
              </a:rPr>
              <a:t>personas.</a:t>
            </a:r>
            <a:endParaRPr b="0" lang="es-CR" sz="1050" spc="-1" strike="noStrike">
              <a:latin typeface="Arial"/>
            </a:endParaRPr>
          </a:p>
          <a:p>
            <a:pPr marL="10440" algn="just">
              <a:lnSpc>
                <a:spcPct val="100000"/>
              </a:lnSpc>
              <a:spcBef>
                <a:spcPts val="618"/>
              </a:spcBef>
              <a:buClr>
                <a:srgbClr val="2b3890"/>
              </a:buClr>
              <a:buSzPct val="118000"/>
              <a:buFont typeface="Century Gothic"/>
              <a:buAutoNum type="arabicPeriod"/>
              <a:tabLst>
                <a:tab algn="l" pos="147600"/>
              </a:tabLst>
            </a:pPr>
            <a:r>
              <a:rPr b="0" lang="es-CR" sz="1050" spc="15" strike="noStrike">
                <a:solidFill>
                  <a:srgbClr val="2b3890"/>
                </a:solidFill>
                <a:latin typeface="Calibri"/>
              </a:rPr>
              <a:t>Las </a:t>
            </a:r>
            <a:r>
              <a:rPr b="0" lang="es-CR" sz="1050" spc="7" strike="noStrike">
                <a:solidFill>
                  <a:srgbClr val="2b3890"/>
                </a:solidFill>
                <a:latin typeface="Calibri"/>
              </a:rPr>
              <a:t>puertas </a:t>
            </a:r>
            <a:r>
              <a:rPr b="0" lang="es-CR" sz="1050" spc="18" strike="noStrike">
                <a:solidFill>
                  <a:srgbClr val="2b3890"/>
                </a:solidFill>
                <a:latin typeface="Calibri"/>
              </a:rPr>
              <a:t>deben </a:t>
            </a:r>
            <a:r>
              <a:rPr b="0" lang="es-CR" sz="1050" spc="7" strike="noStrike">
                <a:solidFill>
                  <a:srgbClr val="2b3890"/>
                </a:solidFill>
                <a:latin typeface="Calibri"/>
              </a:rPr>
              <a:t>permanecer  </a:t>
            </a:r>
            <a:r>
              <a:rPr b="0" lang="es-CR" sz="1050" spc="1" strike="noStrike">
                <a:solidFill>
                  <a:srgbClr val="2b3890"/>
                </a:solidFill>
                <a:latin typeface="Calibri"/>
              </a:rPr>
              <a:t>abiertas para </a:t>
            </a:r>
            <a:r>
              <a:rPr b="0" lang="es-CR" sz="1050" spc="-1" strike="noStrike">
                <a:solidFill>
                  <a:srgbClr val="2b3890"/>
                </a:solidFill>
                <a:latin typeface="Calibri"/>
              </a:rPr>
              <a:t>evitar </a:t>
            </a:r>
            <a:r>
              <a:rPr b="0" lang="es-CR" sz="1050" spc="1" strike="noStrike">
                <a:solidFill>
                  <a:srgbClr val="2b3890"/>
                </a:solidFill>
                <a:latin typeface="Calibri"/>
              </a:rPr>
              <a:t>la</a:t>
            </a:r>
            <a:r>
              <a:rPr b="0" lang="es-CR" sz="1050" spc="-114" strike="noStrike">
                <a:solidFill>
                  <a:srgbClr val="2b3890"/>
                </a:solidFill>
                <a:latin typeface="Calibri"/>
              </a:rPr>
              <a:t> </a:t>
            </a:r>
            <a:r>
              <a:rPr b="0" lang="es-CR" sz="1050" spc="15" strike="noStrike">
                <a:solidFill>
                  <a:srgbClr val="2b3890"/>
                </a:solidFill>
                <a:latin typeface="Calibri"/>
              </a:rPr>
              <a:t>manipulación  de </a:t>
            </a:r>
            <a:r>
              <a:rPr b="0" lang="es-CR" sz="1050" spc="1" strike="noStrike">
                <a:solidFill>
                  <a:srgbClr val="2b3890"/>
                </a:solidFill>
                <a:latin typeface="Calibri"/>
              </a:rPr>
              <a:t>las</a:t>
            </a:r>
            <a:r>
              <a:rPr b="0" lang="es-CR" sz="1050" spc="-55" strike="noStrike">
                <a:solidFill>
                  <a:srgbClr val="2b3890"/>
                </a:solidFill>
                <a:latin typeface="Calibri"/>
              </a:rPr>
              <a:t> </a:t>
            </a:r>
            <a:r>
              <a:rPr b="0" lang="es-CR" sz="1050" spc="-1" strike="noStrike">
                <a:solidFill>
                  <a:srgbClr val="2b3890"/>
                </a:solidFill>
                <a:latin typeface="Calibri"/>
              </a:rPr>
              <a:t>mismas.</a:t>
            </a:r>
            <a:endParaRPr b="0" lang="es-CR" sz="1050" spc="-1" strike="noStrike">
              <a:latin typeface="Arial"/>
            </a:endParaRPr>
          </a:p>
          <a:p>
            <a:pPr marL="10440" algn="just">
              <a:lnSpc>
                <a:spcPct val="100000"/>
              </a:lnSpc>
              <a:spcBef>
                <a:spcPts val="618"/>
              </a:spcBef>
              <a:buClr>
                <a:srgbClr val="2b3890"/>
              </a:buClr>
              <a:buSzPct val="118000"/>
              <a:buFont typeface="Century Gothic"/>
              <a:buAutoNum type="arabicPeriod"/>
              <a:tabLst>
                <a:tab algn="l" pos="147600"/>
              </a:tabLst>
            </a:pPr>
            <a:r>
              <a:rPr b="0" lang="es-CR" sz="1050" spc="9" strike="noStrike">
                <a:solidFill>
                  <a:srgbClr val="2b3890"/>
                </a:solidFill>
                <a:latin typeface="Calibri"/>
              </a:rPr>
              <a:t>Señalización </a:t>
            </a:r>
            <a:r>
              <a:rPr b="0" lang="es-CR" sz="1050" spc="15" strike="noStrike">
                <a:solidFill>
                  <a:srgbClr val="2b3890"/>
                </a:solidFill>
                <a:latin typeface="Calibri"/>
              </a:rPr>
              <a:t>de </a:t>
            </a:r>
            <a:r>
              <a:rPr b="0" lang="es-CR" sz="1050" spc="9" strike="noStrike">
                <a:solidFill>
                  <a:srgbClr val="2b3890"/>
                </a:solidFill>
                <a:latin typeface="Calibri"/>
              </a:rPr>
              <a:t>espacios</a:t>
            </a:r>
            <a:r>
              <a:rPr b="0" lang="es-CR" sz="1050" spc="-117" strike="noStrike">
                <a:solidFill>
                  <a:srgbClr val="2b3890"/>
                </a:solidFill>
                <a:latin typeface="Calibri"/>
              </a:rPr>
              <a:t> </a:t>
            </a:r>
            <a:r>
              <a:rPr b="0" lang="es-CR" sz="1050" spc="15" strike="noStrike">
                <a:solidFill>
                  <a:srgbClr val="2b3890"/>
                </a:solidFill>
                <a:latin typeface="Calibri"/>
              </a:rPr>
              <a:t>disponi</a:t>
            </a:r>
            <a:r>
              <a:rPr b="0" lang="es-CR" sz="1050" spc="9" strike="noStrike">
                <a:solidFill>
                  <a:srgbClr val="2b3890"/>
                </a:solidFill>
                <a:latin typeface="Calibri"/>
              </a:rPr>
              <a:t>bles </a:t>
            </a:r>
            <a:r>
              <a:rPr b="0" lang="es-CR" sz="1050" spc="1" strike="noStrike">
                <a:solidFill>
                  <a:srgbClr val="2b3890"/>
                </a:solidFill>
                <a:latin typeface="Calibri"/>
              </a:rPr>
              <a:t>para </a:t>
            </a:r>
            <a:r>
              <a:rPr b="0" lang="es-CR" sz="1050" spc="7" strike="noStrike">
                <a:solidFill>
                  <a:srgbClr val="2b3890"/>
                </a:solidFill>
                <a:latin typeface="Calibri"/>
              </a:rPr>
              <a:t>los participantes </a:t>
            </a:r>
            <a:r>
              <a:rPr b="0" lang="es-CR" sz="1050" spc="15" strike="noStrike">
                <a:solidFill>
                  <a:srgbClr val="2b3890"/>
                </a:solidFill>
                <a:latin typeface="Calibri"/>
              </a:rPr>
              <a:t>que  </a:t>
            </a:r>
            <a:r>
              <a:rPr b="0" lang="es-CR" sz="1050" spc="9" strike="noStrike">
                <a:solidFill>
                  <a:srgbClr val="2b3890"/>
                </a:solidFill>
                <a:latin typeface="Calibri"/>
              </a:rPr>
              <a:t>aseguren </a:t>
            </a:r>
            <a:r>
              <a:rPr b="0" lang="es-CR" sz="1050" spc="1" strike="noStrike">
                <a:solidFill>
                  <a:srgbClr val="2b3890"/>
                </a:solidFill>
                <a:latin typeface="Calibri"/>
              </a:rPr>
              <a:t>el </a:t>
            </a:r>
            <a:r>
              <a:rPr b="0" lang="es-CR" sz="1050" spc="7" strike="noStrike">
                <a:solidFill>
                  <a:srgbClr val="2b3890"/>
                </a:solidFill>
                <a:latin typeface="Calibri"/>
              </a:rPr>
              <a:t>distanciamiento</a:t>
            </a:r>
            <a:r>
              <a:rPr b="0" lang="es-CR" sz="1050" spc="-69" strike="noStrike">
                <a:solidFill>
                  <a:srgbClr val="2b3890"/>
                </a:solidFill>
                <a:latin typeface="Calibri"/>
              </a:rPr>
              <a:t> </a:t>
            </a:r>
            <a:r>
              <a:rPr b="0" lang="es-CR" sz="1050" spc="-9" strike="noStrike">
                <a:solidFill>
                  <a:srgbClr val="2b3890"/>
                </a:solidFill>
                <a:latin typeface="Calibri"/>
              </a:rPr>
              <a:t>físico.</a:t>
            </a:r>
            <a:endParaRPr b="0" lang="es-CR" sz="1050" spc="-1" strike="noStrike">
              <a:latin typeface="Arial"/>
            </a:endParaRPr>
          </a:p>
          <a:p>
            <a:pPr marL="10440" algn="just">
              <a:lnSpc>
                <a:spcPct val="100000"/>
              </a:lnSpc>
              <a:spcBef>
                <a:spcPts val="618"/>
              </a:spcBef>
              <a:buClr>
                <a:srgbClr val="2b3890"/>
              </a:buClr>
              <a:buSzPct val="118000"/>
              <a:buFont typeface="Century Gothic"/>
              <a:buAutoNum type="arabicPeriod"/>
              <a:tabLst>
                <a:tab algn="l" pos="143280"/>
              </a:tabLst>
            </a:pPr>
            <a:r>
              <a:rPr b="0" lang="es-CR" sz="1050" spc="1" strike="noStrike">
                <a:solidFill>
                  <a:srgbClr val="2b3890"/>
                </a:solidFill>
                <a:latin typeface="Calibri"/>
              </a:rPr>
              <a:t>Ventilación </a:t>
            </a:r>
            <a:r>
              <a:rPr b="0" lang="es-CR" sz="1050" spc="-1" strike="noStrike">
                <a:solidFill>
                  <a:srgbClr val="2b3890"/>
                </a:solidFill>
                <a:latin typeface="Calibri"/>
              </a:rPr>
              <a:t>natural </a:t>
            </a:r>
            <a:r>
              <a:rPr b="0" lang="es-CR" sz="1050" spc="7" strike="noStrike">
                <a:solidFill>
                  <a:srgbClr val="2b3890"/>
                </a:solidFill>
                <a:latin typeface="Calibri"/>
              </a:rPr>
              <a:t>adecuada,</a:t>
            </a:r>
            <a:r>
              <a:rPr b="0" lang="es-CR" sz="1050" spc="-69" strike="noStrike">
                <a:solidFill>
                  <a:srgbClr val="2b3890"/>
                </a:solidFill>
                <a:latin typeface="Calibri"/>
              </a:rPr>
              <a:t> </a:t>
            </a:r>
            <a:r>
              <a:rPr b="0" lang="es-CR" sz="1050" spc="15" strike="noStrike">
                <a:solidFill>
                  <a:srgbClr val="2b3890"/>
                </a:solidFill>
                <a:latin typeface="Calibri"/>
              </a:rPr>
              <a:t>que  </a:t>
            </a:r>
            <a:r>
              <a:rPr b="0" lang="es-CR" sz="1050" spc="7" strike="noStrike">
                <a:solidFill>
                  <a:srgbClr val="2b3890"/>
                </a:solidFill>
                <a:latin typeface="Calibri"/>
              </a:rPr>
              <a:t>permita </a:t>
            </a:r>
            <a:r>
              <a:rPr b="0" lang="es-CR" sz="1050" spc="1" strike="noStrike">
                <a:solidFill>
                  <a:srgbClr val="2b3890"/>
                </a:solidFill>
                <a:latin typeface="Calibri"/>
              </a:rPr>
              <a:t>el flujo </a:t>
            </a:r>
            <a:r>
              <a:rPr b="0" lang="es-CR" sz="1050" spc="15" strike="noStrike">
                <a:solidFill>
                  <a:srgbClr val="2b3890"/>
                </a:solidFill>
                <a:latin typeface="Calibri"/>
              </a:rPr>
              <a:t>de </a:t>
            </a:r>
            <a:r>
              <a:rPr b="0" lang="es-CR" sz="1050" spc="-18" strike="noStrike">
                <a:solidFill>
                  <a:srgbClr val="2b3890"/>
                </a:solidFill>
                <a:latin typeface="Calibri"/>
              </a:rPr>
              <a:t>aire. </a:t>
            </a:r>
            <a:r>
              <a:rPr b="0" lang="es-CR" sz="1050" spc="15" strike="noStrike">
                <a:solidFill>
                  <a:srgbClr val="2b3890"/>
                </a:solidFill>
                <a:latin typeface="Calibri"/>
              </a:rPr>
              <a:t>Si </a:t>
            </a:r>
            <a:r>
              <a:rPr b="0" lang="es-CR" sz="1050" spc="-1" strike="noStrike">
                <a:solidFill>
                  <a:srgbClr val="2b3890"/>
                </a:solidFill>
                <a:latin typeface="Calibri"/>
              </a:rPr>
              <a:t>esto </a:t>
            </a:r>
            <a:r>
              <a:rPr b="0" lang="es-CR" sz="1050" spc="18" strike="noStrike">
                <a:solidFill>
                  <a:srgbClr val="2b3890"/>
                </a:solidFill>
                <a:latin typeface="Calibri"/>
              </a:rPr>
              <a:t>no  </a:t>
            </a:r>
            <a:r>
              <a:rPr b="0" lang="es-CR" sz="1050" spc="-4" strike="noStrike">
                <a:solidFill>
                  <a:srgbClr val="2b3890"/>
                </a:solidFill>
                <a:latin typeface="Calibri"/>
              </a:rPr>
              <a:t>fuera </a:t>
            </a:r>
            <a:r>
              <a:rPr b="0" lang="es-CR" sz="1050" spc="1" strike="noStrike">
                <a:solidFill>
                  <a:srgbClr val="2b3890"/>
                </a:solidFill>
                <a:latin typeface="Calibri"/>
              </a:rPr>
              <a:t>posible, </a:t>
            </a:r>
            <a:r>
              <a:rPr b="0" lang="es-CR" sz="1050" spc="18" strike="noStrike">
                <a:solidFill>
                  <a:srgbClr val="2b3890"/>
                </a:solidFill>
                <a:latin typeface="Calibri"/>
              </a:rPr>
              <a:t>deben </a:t>
            </a:r>
            <a:r>
              <a:rPr b="0" lang="es-CR" sz="1050" spc="-1" strike="noStrike">
                <a:solidFill>
                  <a:srgbClr val="2b3890"/>
                </a:solidFill>
                <a:latin typeface="Calibri"/>
              </a:rPr>
              <a:t>tener </a:t>
            </a:r>
            <a:r>
              <a:rPr b="0" lang="es-CR" sz="1050" spc="-9" strike="noStrike">
                <a:solidFill>
                  <a:srgbClr val="2b3890"/>
                </a:solidFill>
                <a:latin typeface="Calibri"/>
              </a:rPr>
              <a:t>aire  </a:t>
            </a:r>
            <a:r>
              <a:rPr b="0" lang="es-CR" sz="1050" spc="15" strike="noStrike">
                <a:solidFill>
                  <a:srgbClr val="2b3890"/>
                </a:solidFill>
                <a:latin typeface="Calibri"/>
              </a:rPr>
              <a:t>acondicionado que </a:t>
            </a:r>
            <a:r>
              <a:rPr b="0" lang="es-CR" sz="1050" spc="7" strike="noStrike">
                <a:solidFill>
                  <a:srgbClr val="2b3890"/>
                </a:solidFill>
                <a:latin typeface="Calibri"/>
              </a:rPr>
              <a:t>cuente </a:t>
            </a:r>
            <a:r>
              <a:rPr b="0" lang="es-CR" sz="1050" spc="15" strike="noStrike">
                <a:solidFill>
                  <a:srgbClr val="2b3890"/>
                </a:solidFill>
                <a:latin typeface="Calibri"/>
              </a:rPr>
              <a:t>con </a:t>
            </a:r>
            <a:r>
              <a:rPr b="0" lang="es-CR" sz="1050" spc="24" strike="noStrike">
                <a:solidFill>
                  <a:srgbClr val="2b3890"/>
                </a:solidFill>
                <a:latin typeface="Calibri"/>
              </a:rPr>
              <a:t>un  </a:t>
            </a:r>
            <a:r>
              <a:rPr b="0" lang="es-CR" sz="1050" spc="7" strike="noStrike">
                <a:solidFill>
                  <a:srgbClr val="2b3890"/>
                </a:solidFill>
                <a:latin typeface="Calibri"/>
              </a:rPr>
              <a:t>mantenimiento regular </a:t>
            </a:r>
            <a:r>
              <a:rPr b="0" lang="es-CR" sz="1050" spc="15" strike="noStrike">
                <a:solidFill>
                  <a:srgbClr val="2b3890"/>
                </a:solidFill>
                <a:latin typeface="Calibri"/>
              </a:rPr>
              <a:t>de </a:t>
            </a:r>
            <a:r>
              <a:rPr b="0" lang="es-CR" sz="1050" spc="7" strike="noStrike">
                <a:solidFill>
                  <a:srgbClr val="2b3890"/>
                </a:solidFill>
                <a:latin typeface="Calibri"/>
              </a:rPr>
              <a:t>los</a:t>
            </a:r>
            <a:r>
              <a:rPr b="0" lang="es-CR" sz="1050" spc="-100" strike="noStrike">
                <a:solidFill>
                  <a:srgbClr val="2b3890"/>
                </a:solidFill>
                <a:latin typeface="Calibri"/>
              </a:rPr>
              <a:t> </a:t>
            </a:r>
            <a:r>
              <a:rPr b="0" lang="es-CR" sz="1050" spc="-12" strike="noStrike">
                <a:solidFill>
                  <a:srgbClr val="2b3890"/>
                </a:solidFill>
                <a:latin typeface="Calibri"/>
              </a:rPr>
              <a:t>filtros.</a:t>
            </a:r>
            <a:endParaRPr b="0" lang="es-CR" sz="1050" spc="-1" strike="noStrike">
              <a:latin typeface="Arial"/>
            </a:endParaRPr>
          </a:p>
          <a:p>
            <a:pPr marL="10440" algn="just">
              <a:lnSpc>
                <a:spcPct val="100000"/>
              </a:lnSpc>
              <a:spcBef>
                <a:spcPts val="618"/>
              </a:spcBef>
              <a:buClr>
                <a:srgbClr val="2b3890"/>
              </a:buClr>
              <a:buSzPct val="118000"/>
              <a:buFont typeface="Century Gothic"/>
              <a:buAutoNum type="arabicPeriod"/>
              <a:tabLst>
                <a:tab algn="l" pos="147600"/>
              </a:tabLst>
            </a:pPr>
            <a:r>
              <a:rPr b="0" lang="es-CR" sz="1050" spc="7" strike="noStrike">
                <a:solidFill>
                  <a:srgbClr val="2b3890"/>
                </a:solidFill>
                <a:latin typeface="Calibri"/>
              </a:rPr>
              <a:t>Baño </a:t>
            </a:r>
            <a:r>
              <a:rPr b="0" lang="es-CR" sz="1050" spc="1" strike="noStrike">
                <a:solidFill>
                  <a:srgbClr val="2b3890"/>
                </a:solidFill>
                <a:latin typeface="Calibri"/>
              </a:rPr>
              <a:t>accesible, </a:t>
            </a:r>
            <a:r>
              <a:rPr b="0" lang="es-CR" sz="1050" spc="15" strike="noStrike">
                <a:solidFill>
                  <a:srgbClr val="2b3890"/>
                </a:solidFill>
                <a:latin typeface="Calibri"/>
              </a:rPr>
              <a:t>papel </a:t>
            </a:r>
            <a:r>
              <a:rPr b="0" lang="es-CR" sz="1050" spc="7" strike="noStrike">
                <a:solidFill>
                  <a:srgbClr val="2b3890"/>
                </a:solidFill>
                <a:latin typeface="Calibri"/>
              </a:rPr>
              <a:t>higiénico,</a:t>
            </a:r>
            <a:r>
              <a:rPr b="0" lang="es-CR" sz="1050" spc="-126" strike="noStrike">
                <a:solidFill>
                  <a:srgbClr val="2b3890"/>
                </a:solidFill>
                <a:latin typeface="Calibri"/>
              </a:rPr>
              <a:t> </a:t>
            </a:r>
            <a:r>
              <a:rPr b="0" lang="es-CR" sz="1050" spc="24" strike="noStrike">
                <a:solidFill>
                  <a:srgbClr val="2b3890"/>
                </a:solidFill>
                <a:latin typeface="Calibri"/>
              </a:rPr>
              <a:t>un  </a:t>
            </a:r>
            <a:r>
              <a:rPr b="0" lang="es-CR" sz="1050" spc="1" strike="noStrike">
                <a:solidFill>
                  <a:srgbClr val="2b3890"/>
                </a:solidFill>
                <a:latin typeface="Calibri"/>
              </a:rPr>
              <a:t>lavamanos, </a:t>
            </a:r>
            <a:r>
              <a:rPr b="0" lang="es-CR" sz="1050" spc="15" strike="noStrike">
                <a:solidFill>
                  <a:srgbClr val="2b3890"/>
                </a:solidFill>
                <a:latin typeface="Calibri"/>
              </a:rPr>
              <a:t>jabón </a:t>
            </a:r>
            <a:r>
              <a:rPr b="0" lang="es-CR" sz="1050" spc="1" strike="noStrike">
                <a:solidFill>
                  <a:srgbClr val="2b3890"/>
                </a:solidFill>
                <a:latin typeface="Calibri"/>
              </a:rPr>
              <a:t>líquido, toallas </a:t>
            </a:r>
            <a:r>
              <a:rPr b="0" lang="es-CR" sz="1050" spc="15" strike="noStrike">
                <a:solidFill>
                  <a:srgbClr val="2b3890"/>
                </a:solidFill>
                <a:latin typeface="Calibri"/>
              </a:rPr>
              <a:t>de  papel </a:t>
            </a:r>
            <a:r>
              <a:rPr b="0" lang="es-CR" sz="1050" spc="9" strike="noStrike">
                <a:solidFill>
                  <a:srgbClr val="2b3890"/>
                </a:solidFill>
                <a:latin typeface="Calibri"/>
              </a:rPr>
              <a:t>desechables </a:t>
            </a:r>
            <a:r>
              <a:rPr b="0" lang="es-CR" sz="1050" spc="1" strike="noStrike">
                <a:solidFill>
                  <a:srgbClr val="2b3890"/>
                </a:solidFill>
                <a:latin typeface="Calibri"/>
              </a:rPr>
              <a:t>para el </a:t>
            </a:r>
            <a:r>
              <a:rPr b="0" lang="es-CR" sz="1050" spc="9" strike="noStrike">
                <a:solidFill>
                  <a:srgbClr val="2b3890"/>
                </a:solidFill>
                <a:latin typeface="Calibri"/>
              </a:rPr>
              <a:t>secado </a:t>
            </a:r>
            <a:r>
              <a:rPr b="0" lang="es-CR" sz="1050" spc="15" strike="noStrike">
                <a:solidFill>
                  <a:srgbClr val="2b3890"/>
                </a:solidFill>
                <a:latin typeface="Calibri"/>
              </a:rPr>
              <a:t>de  </a:t>
            </a:r>
            <a:r>
              <a:rPr b="0" lang="es-CR" sz="1050" spc="1" strike="noStrike">
                <a:solidFill>
                  <a:srgbClr val="2b3890"/>
                </a:solidFill>
                <a:latin typeface="Calibri"/>
              </a:rPr>
              <a:t>manos.</a:t>
            </a:r>
            <a:endParaRPr b="0" lang="es-CR" sz="1050" spc="-1" strike="noStrike">
              <a:latin typeface="Arial"/>
            </a:endParaRPr>
          </a:p>
        </p:txBody>
      </p:sp>
      <p:sp>
        <p:nvSpPr>
          <p:cNvPr id="987" name="CustomShape 23"/>
          <p:cNvSpPr/>
          <p:nvPr/>
        </p:nvSpPr>
        <p:spPr>
          <a:xfrm>
            <a:off x="6859440" y="846000"/>
            <a:ext cx="2025360" cy="3184560"/>
          </a:xfrm>
          <a:prstGeom prst="rect">
            <a:avLst/>
          </a:prstGeom>
          <a:noFill/>
          <a:ln>
            <a:noFill/>
          </a:ln>
        </p:spPr>
        <p:style>
          <a:lnRef idx="0"/>
          <a:fillRef idx="0"/>
          <a:effectRef idx="0"/>
          <a:fontRef idx="minor"/>
        </p:style>
        <p:txBody>
          <a:bodyPr lIns="0" rIns="0" tIns="15480" bIns="0">
            <a:spAutoFit/>
          </a:bodyPr>
          <a:p>
            <a:pPr marL="10440" algn="just">
              <a:lnSpc>
                <a:spcPts val="1100"/>
              </a:lnSpc>
              <a:spcBef>
                <a:spcPts val="122"/>
              </a:spcBef>
              <a:buClr>
                <a:srgbClr val="2b3890"/>
              </a:buClr>
              <a:buSzPct val="118000"/>
              <a:buFont typeface="Century Gothic"/>
              <a:buAutoNum type="arabicPeriod" startAt="6"/>
              <a:tabLst>
                <a:tab algn="l" pos="147600"/>
              </a:tabLst>
            </a:pPr>
            <a:r>
              <a:rPr b="0" lang="es-CR" sz="1050" spc="7" strike="noStrike">
                <a:solidFill>
                  <a:srgbClr val="2b3890"/>
                </a:solidFill>
                <a:latin typeface="Calibri"/>
              </a:rPr>
              <a:t> </a:t>
            </a:r>
            <a:r>
              <a:rPr b="0" lang="es-CR" sz="1050" spc="7" strike="noStrike">
                <a:solidFill>
                  <a:srgbClr val="2b3890"/>
                </a:solidFill>
                <a:latin typeface="Calibri"/>
              </a:rPr>
              <a:t>Si las dimensiones del servicio  sanitario son reducidas, deberá  realizarse un uso individual de dicho  espacio. En caso de estar ocupado,  deberá esperarse a una distancia  superior a 1.8 metros de la puerta.</a:t>
            </a:r>
            <a:endParaRPr b="0" lang="es-CR" sz="1050" spc="-1" strike="noStrike">
              <a:latin typeface="Arial"/>
            </a:endParaRPr>
          </a:p>
          <a:p>
            <a:pPr marL="10440" algn="just">
              <a:lnSpc>
                <a:spcPts val="1100"/>
              </a:lnSpc>
              <a:spcBef>
                <a:spcPts val="618"/>
              </a:spcBef>
              <a:buClr>
                <a:srgbClr val="2b3890"/>
              </a:buClr>
              <a:buSzPct val="118000"/>
              <a:buFont typeface="Century Gothic"/>
              <a:buAutoNum type="arabicPeriod" startAt="6"/>
              <a:tabLst>
                <a:tab algn="l" pos="147600"/>
              </a:tabLst>
            </a:pPr>
            <a:r>
              <a:rPr b="0" lang="es-CR" sz="1050" spc="7" strike="noStrike">
                <a:solidFill>
                  <a:srgbClr val="2b3890"/>
                </a:solidFill>
                <a:latin typeface="Calibri"/>
              </a:rPr>
              <a:t>El equipo a utilizar debe desinfectarse con solución desinfectante o  alcohol líquido entre el 60% y 80%  entre cada uso.</a:t>
            </a:r>
            <a:endParaRPr b="0" lang="es-CR" sz="1050" spc="-1" strike="noStrike">
              <a:latin typeface="Arial"/>
            </a:endParaRPr>
          </a:p>
          <a:p>
            <a:pPr marL="10440" algn="just">
              <a:lnSpc>
                <a:spcPts val="1100"/>
              </a:lnSpc>
              <a:spcBef>
                <a:spcPts val="618"/>
              </a:spcBef>
              <a:buClr>
                <a:srgbClr val="2b3890"/>
              </a:buClr>
              <a:buSzPct val="118000"/>
              <a:buFont typeface="Century Gothic"/>
              <a:buAutoNum type="arabicPeriod" startAt="6"/>
              <a:tabLst>
                <a:tab algn="l" pos="147600"/>
              </a:tabLst>
            </a:pPr>
            <a:r>
              <a:rPr b="0" lang="es-CR" sz="1050" spc="7" strike="noStrike">
                <a:solidFill>
                  <a:srgbClr val="2b3890"/>
                </a:solidFill>
                <a:latin typeface="Calibri"/>
              </a:rPr>
              <a:t>Los implementos como punteros,  teléfonos, lapiceros, computadoras,  entre otros serán de uso  estrictamente personal o individual.</a:t>
            </a:r>
            <a:endParaRPr b="0" lang="es-CR" sz="1050" spc="-1" strike="noStrike">
              <a:latin typeface="Arial"/>
            </a:endParaRPr>
          </a:p>
          <a:p>
            <a:pPr marL="10440" algn="just">
              <a:lnSpc>
                <a:spcPts val="1100"/>
              </a:lnSpc>
              <a:spcBef>
                <a:spcPts val="618"/>
              </a:spcBef>
              <a:buClr>
                <a:srgbClr val="2b3890"/>
              </a:buClr>
              <a:buSzPct val="118000"/>
              <a:buFont typeface="Century Gothic"/>
              <a:buAutoNum type="arabicPeriod" startAt="6"/>
              <a:tabLst>
                <a:tab algn="l" pos="147600"/>
              </a:tabLst>
            </a:pPr>
            <a:r>
              <a:rPr b="0" lang="es-CR" sz="1050" spc="7" strike="noStrike">
                <a:solidFill>
                  <a:srgbClr val="2b3890"/>
                </a:solidFill>
                <a:latin typeface="Calibri"/>
              </a:rPr>
              <a:t>Las salas que se utilicen para  reuniones deben limpiarse y desinfectarse según los protocolos establecidos, antes y después de cada uso.</a:t>
            </a:r>
            <a:endParaRPr b="0" lang="es-CR" sz="1050" spc="-1" strike="noStrike">
              <a:latin typeface="Arial"/>
            </a:endParaRPr>
          </a:p>
        </p:txBody>
      </p:sp>
      <p:sp>
        <p:nvSpPr>
          <p:cNvPr id="988" name="CustomShape 24"/>
          <p:cNvSpPr/>
          <p:nvPr/>
        </p:nvSpPr>
        <p:spPr>
          <a:xfrm>
            <a:off x="1809360" y="3133800"/>
            <a:ext cx="2568240" cy="2077200"/>
          </a:xfrm>
          <a:prstGeom prst="rect">
            <a:avLst/>
          </a:prstGeom>
          <a:blipFill rotWithShape="0">
            <a:blip r:embed="rId8"/>
            <a:stretch>
              <a:fillRect/>
            </a:stretch>
          </a:blipFill>
          <a:ln>
            <a:noFill/>
          </a:ln>
        </p:spPr>
        <p:style>
          <a:lnRef idx="0"/>
          <a:fillRef idx="0"/>
          <a:effectRef idx="0"/>
          <a:fontRef idx="minor"/>
        </p:style>
      </p:sp>
      <p:sp>
        <p:nvSpPr>
          <p:cNvPr id="989" name="CustomShape 25"/>
          <p:cNvSpPr/>
          <p:nvPr/>
        </p:nvSpPr>
        <p:spPr>
          <a:xfrm>
            <a:off x="2382120" y="3512520"/>
            <a:ext cx="1525320" cy="1233720"/>
          </a:xfrm>
          <a:custGeom>
            <a:avLst/>
            <a:gdLst/>
            <a:ahLst/>
            <a:rect l="l" t="t" r="r" b="b"/>
            <a:pathLst>
              <a:path w="1678304" h="1678304">
                <a:moveTo>
                  <a:pt x="838873" y="0"/>
                </a:moveTo>
                <a:lnTo>
                  <a:pt x="791273" y="1327"/>
                </a:lnTo>
                <a:lnTo>
                  <a:pt x="744369" y="5264"/>
                </a:lnTo>
                <a:lnTo>
                  <a:pt x="698232" y="11738"/>
                </a:lnTo>
                <a:lnTo>
                  <a:pt x="652934" y="20679"/>
                </a:lnTo>
                <a:lnTo>
                  <a:pt x="608544" y="32016"/>
                </a:lnTo>
                <a:lnTo>
                  <a:pt x="565134" y="45679"/>
                </a:lnTo>
                <a:lnTo>
                  <a:pt x="522774" y="61596"/>
                </a:lnTo>
                <a:lnTo>
                  <a:pt x="481535" y="79697"/>
                </a:lnTo>
                <a:lnTo>
                  <a:pt x="441489" y="99912"/>
                </a:lnTo>
                <a:lnTo>
                  <a:pt x="402706" y="122168"/>
                </a:lnTo>
                <a:lnTo>
                  <a:pt x="365256" y="146396"/>
                </a:lnTo>
                <a:lnTo>
                  <a:pt x="329212" y="172524"/>
                </a:lnTo>
                <a:lnTo>
                  <a:pt x="294642" y="200483"/>
                </a:lnTo>
                <a:lnTo>
                  <a:pt x="261619" y="230201"/>
                </a:lnTo>
                <a:lnTo>
                  <a:pt x="230213" y="261606"/>
                </a:lnTo>
                <a:lnTo>
                  <a:pt x="200495" y="294630"/>
                </a:lnTo>
                <a:lnTo>
                  <a:pt x="172536" y="329200"/>
                </a:lnTo>
                <a:lnTo>
                  <a:pt x="146407" y="365246"/>
                </a:lnTo>
                <a:lnTo>
                  <a:pt x="122178" y="402698"/>
                </a:lnTo>
                <a:lnTo>
                  <a:pt x="99920" y="441483"/>
                </a:lnTo>
                <a:lnTo>
                  <a:pt x="79705" y="481533"/>
                </a:lnTo>
                <a:lnTo>
                  <a:pt x="61602" y="522775"/>
                </a:lnTo>
                <a:lnTo>
                  <a:pt x="45684" y="565139"/>
                </a:lnTo>
                <a:lnTo>
                  <a:pt x="32020" y="608555"/>
                </a:lnTo>
                <a:lnTo>
                  <a:pt x="20681" y="652951"/>
                </a:lnTo>
                <a:lnTo>
                  <a:pt x="11739" y="698256"/>
                </a:lnTo>
                <a:lnTo>
                  <a:pt x="5264" y="744401"/>
                </a:lnTo>
                <a:lnTo>
                  <a:pt x="1328" y="791313"/>
                </a:lnTo>
                <a:lnTo>
                  <a:pt x="0" y="838923"/>
                </a:lnTo>
                <a:lnTo>
                  <a:pt x="1328" y="886525"/>
                </a:lnTo>
                <a:lnTo>
                  <a:pt x="5264" y="933430"/>
                </a:lnTo>
                <a:lnTo>
                  <a:pt x="11739" y="979568"/>
                </a:lnTo>
                <a:lnTo>
                  <a:pt x="20681" y="1024868"/>
                </a:lnTo>
                <a:lnTo>
                  <a:pt x="32020" y="1069259"/>
                </a:lnTo>
                <a:lnTo>
                  <a:pt x="45684" y="1112670"/>
                </a:lnTo>
                <a:lnTo>
                  <a:pt x="61602" y="1155031"/>
                </a:lnTo>
                <a:lnTo>
                  <a:pt x="79705" y="1196271"/>
                </a:lnTo>
                <a:lnTo>
                  <a:pt x="99920" y="1236318"/>
                </a:lnTo>
                <a:lnTo>
                  <a:pt x="122178" y="1275103"/>
                </a:lnTo>
                <a:lnTo>
                  <a:pt x="146407" y="1312553"/>
                </a:lnTo>
                <a:lnTo>
                  <a:pt x="172536" y="1348599"/>
                </a:lnTo>
                <a:lnTo>
                  <a:pt x="200495" y="1383170"/>
                </a:lnTo>
                <a:lnTo>
                  <a:pt x="230213" y="1416194"/>
                </a:lnTo>
                <a:lnTo>
                  <a:pt x="261619" y="1447601"/>
                </a:lnTo>
                <a:lnTo>
                  <a:pt x="294642" y="1477320"/>
                </a:lnTo>
                <a:lnTo>
                  <a:pt x="329212" y="1505280"/>
                </a:lnTo>
                <a:lnTo>
                  <a:pt x="365256" y="1531410"/>
                </a:lnTo>
                <a:lnTo>
                  <a:pt x="402706" y="1555640"/>
                </a:lnTo>
                <a:lnTo>
                  <a:pt x="441489" y="1577898"/>
                </a:lnTo>
                <a:lnTo>
                  <a:pt x="481535" y="1598114"/>
                </a:lnTo>
                <a:lnTo>
                  <a:pt x="522774" y="1616217"/>
                </a:lnTo>
                <a:lnTo>
                  <a:pt x="565134" y="1632136"/>
                </a:lnTo>
                <a:lnTo>
                  <a:pt x="608544" y="1645801"/>
                </a:lnTo>
                <a:lnTo>
                  <a:pt x="652934" y="1657139"/>
                </a:lnTo>
                <a:lnTo>
                  <a:pt x="698232" y="1666082"/>
                </a:lnTo>
                <a:lnTo>
                  <a:pt x="744369" y="1672557"/>
                </a:lnTo>
                <a:lnTo>
                  <a:pt x="791273" y="1676494"/>
                </a:lnTo>
                <a:lnTo>
                  <a:pt x="838873" y="1677822"/>
                </a:lnTo>
                <a:lnTo>
                  <a:pt x="886474" y="1676494"/>
                </a:lnTo>
                <a:lnTo>
                  <a:pt x="933379" y="1672557"/>
                </a:lnTo>
                <a:lnTo>
                  <a:pt x="979517" y="1666082"/>
                </a:lnTo>
                <a:lnTo>
                  <a:pt x="1024817" y="1657139"/>
                </a:lnTo>
                <a:lnTo>
                  <a:pt x="1069208" y="1645801"/>
                </a:lnTo>
                <a:lnTo>
                  <a:pt x="1112619" y="1632136"/>
                </a:lnTo>
                <a:lnTo>
                  <a:pt x="1154980" y="1616217"/>
                </a:lnTo>
                <a:lnTo>
                  <a:pt x="1196220" y="1598114"/>
                </a:lnTo>
                <a:lnTo>
                  <a:pt x="1236267" y="1577898"/>
                </a:lnTo>
                <a:lnTo>
                  <a:pt x="1275052" y="1555640"/>
                </a:lnTo>
                <a:lnTo>
                  <a:pt x="1312503" y="1531410"/>
                </a:lnTo>
                <a:lnTo>
                  <a:pt x="1348549" y="1505280"/>
                </a:lnTo>
                <a:lnTo>
                  <a:pt x="1383119" y="1477320"/>
                </a:lnTo>
                <a:lnTo>
                  <a:pt x="1416143" y="1447601"/>
                </a:lnTo>
                <a:lnTo>
                  <a:pt x="1447550" y="1416194"/>
                </a:lnTo>
                <a:lnTo>
                  <a:pt x="1477269" y="1383170"/>
                </a:lnTo>
                <a:lnTo>
                  <a:pt x="1505229" y="1348599"/>
                </a:lnTo>
                <a:lnTo>
                  <a:pt x="1531359" y="1312553"/>
                </a:lnTo>
                <a:lnTo>
                  <a:pt x="1555589" y="1275103"/>
                </a:lnTo>
                <a:lnTo>
                  <a:pt x="1577847" y="1236318"/>
                </a:lnTo>
                <a:lnTo>
                  <a:pt x="1598063" y="1196271"/>
                </a:lnTo>
                <a:lnTo>
                  <a:pt x="1616166" y="1155031"/>
                </a:lnTo>
                <a:lnTo>
                  <a:pt x="1632085" y="1112670"/>
                </a:lnTo>
                <a:lnTo>
                  <a:pt x="1645750" y="1069259"/>
                </a:lnTo>
                <a:lnTo>
                  <a:pt x="1657089" y="1024868"/>
                </a:lnTo>
                <a:lnTo>
                  <a:pt x="1666031" y="979568"/>
                </a:lnTo>
                <a:lnTo>
                  <a:pt x="1672506" y="933430"/>
                </a:lnTo>
                <a:lnTo>
                  <a:pt x="1676443" y="886525"/>
                </a:lnTo>
                <a:lnTo>
                  <a:pt x="1677771" y="838923"/>
                </a:lnTo>
                <a:lnTo>
                  <a:pt x="1676443" y="791313"/>
                </a:lnTo>
                <a:lnTo>
                  <a:pt x="1672506" y="744401"/>
                </a:lnTo>
                <a:lnTo>
                  <a:pt x="1666031" y="698256"/>
                </a:lnTo>
                <a:lnTo>
                  <a:pt x="1657089" y="652951"/>
                </a:lnTo>
                <a:lnTo>
                  <a:pt x="1645750" y="608555"/>
                </a:lnTo>
                <a:lnTo>
                  <a:pt x="1632085" y="565139"/>
                </a:lnTo>
                <a:lnTo>
                  <a:pt x="1616166" y="522775"/>
                </a:lnTo>
                <a:lnTo>
                  <a:pt x="1598063" y="481533"/>
                </a:lnTo>
                <a:lnTo>
                  <a:pt x="1577847" y="441483"/>
                </a:lnTo>
                <a:lnTo>
                  <a:pt x="1555589" y="402698"/>
                </a:lnTo>
                <a:lnTo>
                  <a:pt x="1531359" y="365246"/>
                </a:lnTo>
                <a:lnTo>
                  <a:pt x="1505229" y="329200"/>
                </a:lnTo>
                <a:lnTo>
                  <a:pt x="1477269" y="294630"/>
                </a:lnTo>
                <a:lnTo>
                  <a:pt x="1447550" y="261606"/>
                </a:lnTo>
                <a:lnTo>
                  <a:pt x="1416143" y="230201"/>
                </a:lnTo>
                <a:lnTo>
                  <a:pt x="1383119" y="200483"/>
                </a:lnTo>
                <a:lnTo>
                  <a:pt x="1348549" y="172524"/>
                </a:lnTo>
                <a:lnTo>
                  <a:pt x="1312503" y="146396"/>
                </a:lnTo>
                <a:lnTo>
                  <a:pt x="1275052" y="122168"/>
                </a:lnTo>
                <a:lnTo>
                  <a:pt x="1236267" y="99912"/>
                </a:lnTo>
                <a:lnTo>
                  <a:pt x="1196220" y="79697"/>
                </a:lnTo>
                <a:lnTo>
                  <a:pt x="1154980" y="61596"/>
                </a:lnTo>
                <a:lnTo>
                  <a:pt x="1112619" y="45679"/>
                </a:lnTo>
                <a:lnTo>
                  <a:pt x="1069208" y="32016"/>
                </a:lnTo>
                <a:lnTo>
                  <a:pt x="1024817" y="20679"/>
                </a:lnTo>
                <a:lnTo>
                  <a:pt x="979517" y="11738"/>
                </a:lnTo>
                <a:lnTo>
                  <a:pt x="933379" y="5264"/>
                </a:lnTo>
                <a:lnTo>
                  <a:pt x="886474" y="1327"/>
                </a:lnTo>
                <a:lnTo>
                  <a:pt x="838873" y="0"/>
                </a:lnTo>
                <a:close/>
              </a:path>
            </a:pathLst>
          </a:custGeom>
          <a:solidFill>
            <a:srgbClr val="ffffff"/>
          </a:solidFill>
          <a:ln>
            <a:noFill/>
          </a:ln>
        </p:spPr>
        <p:style>
          <a:lnRef idx="0"/>
          <a:fillRef idx="0"/>
          <a:effectRef idx="0"/>
          <a:fontRef idx="minor"/>
        </p:style>
      </p:sp>
      <p:sp>
        <p:nvSpPr>
          <p:cNvPr id="990" name="CustomShape 26"/>
          <p:cNvSpPr/>
          <p:nvPr/>
        </p:nvSpPr>
        <p:spPr>
          <a:xfrm>
            <a:off x="0" y="1543320"/>
            <a:ext cx="1733040" cy="1566360"/>
          </a:xfrm>
          <a:prstGeom prst="rect">
            <a:avLst/>
          </a:prstGeom>
          <a:blipFill rotWithShape="0">
            <a:blip r:embed="rId9"/>
            <a:stretch>
              <a:fillRect/>
            </a:stretch>
          </a:blipFill>
          <a:ln>
            <a:noFill/>
          </a:ln>
        </p:spPr>
        <p:style>
          <a:lnRef idx="0"/>
          <a:fillRef idx="0"/>
          <a:effectRef idx="0"/>
          <a:fontRef idx="minor"/>
        </p:style>
      </p:sp>
      <p:sp>
        <p:nvSpPr>
          <p:cNvPr id="991" name="CustomShape 27"/>
          <p:cNvSpPr/>
          <p:nvPr/>
        </p:nvSpPr>
        <p:spPr>
          <a:xfrm>
            <a:off x="229320" y="1829520"/>
            <a:ext cx="1150560" cy="930600"/>
          </a:xfrm>
          <a:custGeom>
            <a:avLst/>
            <a:gdLst/>
            <a:ahLst/>
            <a:rect l="l" t="t" r="r" b="b"/>
            <a:pathLst>
              <a:path w="1266190" h="1266189">
                <a:moveTo>
                  <a:pt x="632980" y="0"/>
                </a:moveTo>
                <a:lnTo>
                  <a:pt x="585742" y="1736"/>
                </a:lnTo>
                <a:lnTo>
                  <a:pt x="539447" y="6862"/>
                </a:lnTo>
                <a:lnTo>
                  <a:pt x="494217" y="15257"/>
                </a:lnTo>
                <a:lnTo>
                  <a:pt x="450174" y="26798"/>
                </a:lnTo>
                <a:lnTo>
                  <a:pt x="407440" y="41362"/>
                </a:lnTo>
                <a:lnTo>
                  <a:pt x="366139" y="58828"/>
                </a:lnTo>
                <a:lnTo>
                  <a:pt x="326393" y="79072"/>
                </a:lnTo>
                <a:lnTo>
                  <a:pt x="288324" y="101973"/>
                </a:lnTo>
                <a:lnTo>
                  <a:pt x="252054" y="127409"/>
                </a:lnTo>
                <a:lnTo>
                  <a:pt x="217706" y="155256"/>
                </a:lnTo>
                <a:lnTo>
                  <a:pt x="185402" y="185393"/>
                </a:lnTo>
                <a:lnTo>
                  <a:pt x="155265" y="217696"/>
                </a:lnTo>
                <a:lnTo>
                  <a:pt x="127417" y="252045"/>
                </a:lnTo>
                <a:lnTo>
                  <a:pt x="101981" y="288317"/>
                </a:lnTo>
                <a:lnTo>
                  <a:pt x="79079" y="326388"/>
                </a:lnTo>
                <a:lnTo>
                  <a:pt x="58833" y="366138"/>
                </a:lnTo>
                <a:lnTo>
                  <a:pt x="41366" y="407442"/>
                </a:lnTo>
                <a:lnTo>
                  <a:pt x="26801" y="450181"/>
                </a:lnTo>
                <a:lnTo>
                  <a:pt x="15259" y="494230"/>
                </a:lnTo>
                <a:lnTo>
                  <a:pt x="6863" y="539467"/>
                </a:lnTo>
                <a:lnTo>
                  <a:pt x="1736" y="585771"/>
                </a:lnTo>
                <a:lnTo>
                  <a:pt x="0" y="633018"/>
                </a:lnTo>
                <a:lnTo>
                  <a:pt x="1736" y="680256"/>
                </a:lnTo>
                <a:lnTo>
                  <a:pt x="6863" y="726552"/>
                </a:lnTo>
                <a:lnTo>
                  <a:pt x="15259" y="771783"/>
                </a:lnTo>
                <a:lnTo>
                  <a:pt x="26801" y="815826"/>
                </a:lnTo>
                <a:lnTo>
                  <a:pt x="41366" y="858560"/>
                </a:lnTo>
                <a:lnTo>
                  <a:pt x="58833" y="899861"/>
                </a:lnTo>
                <a:lnTo>
                  <a:pt x="79079" y="939609"/>
                </a:lnTo>
                <a:lnTo>
                  <a:pt x="101981" y="977679"/>
                </a:lnTo>
                <a:lnTo>
                  <a:pt x="127417" y="1013949"/>
                </a:lnTo>
                <a:lnTo>
                  <a:pt x="155265" y="1048298"/>
                </a:lnTo>
                <a:lnTo>
                  <a:pt x="185402" y="1080603"/>
                </a:lnTo>
                <a:lnTo>
                  <a:pt x="217706" y="1110741"/>
                </a:lnTo>
                <a:lnTo>
                  <a:pt x="252054" y="1138589"/>
                </a:lnTo>
                <a:lnTo>
                  <a:pt x="288324" y="1164026"/>
                </a:lnTo>
                <a:lnTo>
                  <a:pt x="326393" y="1186929"/>
                </a:lnTo>
                <a:lnTo>
                  <a:pt x="366139" y="1207176"/>
                </a:lnTo>
                <a:lnTo>
                  <a:pt x="407440" y="1224643"/>
                </a:lnTo>
                <a:lnTo>
                  <a:pt x="450174" y="1239209"/>
                </a:lnTo>
                <a:lnTo>
                  <a:pt x="494217" y="1250752"/>
                </a:lnTo>
                <a:lnTo>
                  <a:pt x="539447" y="1259148"/>
                </a:lnTo>
                <a:lnTo>
                  <a:pt x="585742" y="1264275"/>
                </a:lnTo>
                <a:lnTo>
                  <a:pt x="632980" y="1266012"/>
                </a:lnTo>
                <a:lnTo>
                  <a:pt x="680220" y="1264275"/>
                </a:lnTo>
                <a:lnTo>
                  <a:pt x="726517" y="1259148"/>
                </a:lnTo>
                <a:lnTo>
                  <a:pt x="771748" y="1250752"/>
                </a:lnTo>
                <a:lnTo>
                  <a:pt x="815793" y="1239209"/>
                </a:lnTo>
                <a:lnTo>
                  <a:pt x="858527" y="1224643"/>
                </a:lnTo>
                <a:lnTo>
                  <a:pt x="899829" y="1207176"/>
                </a:lnTo>
                <a:lnTo>
                  <a:pt x="939576" y="1186929"/>
                </a:lnTo>
                <a:lnTo>
                  <a:pt x="977646" y="1164026"/>
                </a:lnTo>
                <a:lnTo>
                  <a:pt x="1013917" y="1138589"/>
                </a:lnTo>
                <a:lnTo>
                  <a:pt x="1048265" y="1110741"/>
                </a:lnTo>
                <a:lnTo>
                  <a:pt x="1080569" y="1080603"/>
                </a:lnTo>
                <a:lnTo>
                  <a:pt x="1110707" y="1048298"/>
                </a:lnTo>
                <a:lnTo>
                  <a:pt x="1138555" y="1013949"/>
                </a:lnTo>
                <a:lnTo>
                  <a:pt x="1163991" y="977679"/>
                </a:lnTo>
                <a:lnTo>
                  <a:pt x="1186894" y="939609"/>
                </a:lnTo>
                <a:lnTo>
                  <a:pt x="1207140" y="899861"/>
                </a:lnTo>
                <a:lnTo>
                  <a:pt x="1224607" y="858560"/>
                </a:lnTo>
                <a:lnTo>
                  <a:pt x="1239172" y="815826"/>
                </a:lnTo>
                <a:lnTo>
                  <a:pt x="1250714" y="771783"/>
                </a:lnTo>
                <a:lnTo>
                  <a:pt x="1259110" y="726552"/>
                </a:lnTo>
                <a:lnTo>
                  <a:pt x="1264237" y="680256"/>
                </a:lnTo>
                <a:lnTo>
                  <a:pt x="1265974" y="633018"/>
                </a:lnTo>
                <a:lnTo>
                  <a:pt x="1264237" y="585771"/>
                </a:lnTo>
                <a:lnTo>
                  <a:pt x="1259110" y="539467"/>
                </a:lnTo>
                <a:lnTo>
                  <a:pt x="1250714" y="494230"/>
                </a:lnTo>
                <a:lnTo>
                  <a:pt x="1239172" y="450181"/>
                </a:lnTo>
                <a:lnTo>
                  <a:pt x="1224607" y="407442"/>
                </a:lnTo>
                <a:lnTo>
                  <a:pt x="1207140" y="366138"/>
                </a:lnTo>
                <a:lnTo>
                  <a:pt x="1186894" y="326388"/>
                </a:lnTo>
                <a:lnTo>
                  <a:pt x="1163991" y="288317"/>
                </a:lnTo>
                <a:lnTo>
                  <a:pt x="1138555" y="252045"/>
                </a:lnTo>
                <a:lnTo>
                  <a:pt x="1110707" y="217696"/>
                </a:lnTo>
                <a:lnTo>
                  <a:pt x="1080569" y="185393"/>
                </a:lnTo>
                <a:lnTo>
                  <a:pt x="1048265" y="155256"/>
                </a:lnTo>
                <a:lnTo>
                  <a:pt x="1013917" y="127409"/>
                </a:lnTo>
                <a:lnTo>
                  <a:pt x="977646" y="101973"/>
                </a:lnTo>
                <a:lnTo>
                  <a:pt x="939576" y="79072"/>
                </a:lnTo>
                <a:lnTo>
                  <a:pt x="899829" y="58828"/>
                </a:lnTo>
                <a:lnTo>
                  <a:pt x="858527" y="41362"/>
                </a:lnTo>
                <a:lnTo>
                  <a:pt x="815793" y="26798"/>
                </a:lnTo>
                <a:lnTo>
                  <a:pt x="771748" y="15257"/>
                </a:lnTo>
                <a:lnTo>
                  <a:pt x="726517" y="6862"/>
                </a:lnTo>
                <a:lnTo>
                  <a:pt x="680220" y="1736"/>
                </a:lnTo>
                <a:lnTo>
                  <a:pt x="632980" y="0"/>
                </a:lnTo>
                <a:close/>
              </a:path>
            </a:pathLst>
          </a:custGeom>
          <a:solidFill>
            <a:srgbClr val="ffffff"/>
          </a:solidFill>
          <a:ln>
            <a:noFill/>
          </a:ln>
        </p:spPr>
        <p:style>
          <a:lnRef idx="0"/>
          <a:fillRef idx="0"/>
          <a:effectRef idx="0"/>
          <a:fontRef idx="minor"/>
        </p:style>
      </p:sp>
      <p:sp>
        <p:nvSpPr>
          <p:cNvPr id="992" name="CustomShape 28"/>
          <p:cNvSpPr/>
          <p:nvPr/>
        </p:nvSpPr>
        <p:spPr>
          <a:xfrm>
            <a:off x="329760" y="4133520"/>
            <a:ext cx="1936440" cy="1566360"/>
          </a:xfrm>
          <a:prstGeom prst="rect">
            <a:avLst/>
          </a:prstGeom>
          <a:blipFill rotWithShape="0">
            <a:blip r:embed="rId10"/>
            <a:stretch>
              <a:fillRect/>
            </a:stretch>
          </a:blipFill>
          <a:ln>
            <a:noFill/>
          </a:ln>
        </p:spPr>
        <p:style>
          <a:lnRef idx="0"/>
          <a:fillRef idx="0"/>
          <a:effectRef idx="0"/>
          <a:fontRef idx="minor"/>
        </p:style>
      </p:sp>
      <p:sp>
        <p:nvSpPr>
          <p:cNvPr id="993" name="CustomShape 29"/>
          <p:cNvSpPr/>
          <p:nvPr/>
        </p:nvSpPr>
        <p:spPr>
          <a:xfrm>
            <a:off x="2629440" y="3790440"/>
            <a:ext cx="975600" cy="677880"/>
          </a:xfrm>
          <a:prstGeom prst="rect">
            <a:avLst/>
          </a:prstGeom>
          <a:blipFill rotWithShape="0">
            <a:blip r:embed="rId11"/>
            <a:stretch>
              <a:fillRect/>
            </a:stretch>
          </a:blipFill>
          <a:ln>
            <a:noFill/>
          </a:ln>
        </p:spPr>
        <p:style>
          <a:lnRef idx="0"/>
          <a:fillRef idx="0"/>
          <a:effectRef idx="0"/>
          <a:fontRef idx="minor"/>
        </p:style>
      </p:sp>
      <p:sp>
        <p:nvSpPr>
          <p:cNvPr id="994" name="CustomShape 30"/>
          <p:cNvSpPr/>
          <p:nvPr/>
        </p:nvSpPr>
        <p:spPr>
          <a:xfrm>
            <a:off x="761760" y="4419720"/>
            <a:ext cx="1150560" cy="930600"/>
          </a:xfrm>
          <a:prstGeom prst="rect">
            <a:avLst/>
          </a:prstGeom>
          <a:blipFill rotWithShape="0">
            <a:blip r:embed="rId12"/>
            <a:stretch>
              <a:fillRect/>
            </a:stretch>
          </a:blipFill>
          <a:ln>
            <a:noFill/>
          </a:ln>
        </p:spPr>
        <p:style>
          <a:lnRef idx="0"/>
          <a:fillRef idx="0"/>
          <a:effectRef idx="0"/>
          <a:fontRef idx="minor"/>
        </p:style>
      </p:sp>
      <p:sp>
        <p:nvSpPr>
          <p:cNvPr id="995" name="CustomShape 31"/>
          <p:cNvSpPr/>
          <p:nvPr/>
        </p:nvSpPr>
        <p:spPr>
          <a:xfrm>
            <a:off x="450360" y="2002320"/>
            <a:ext cx="655560" cy="585000"/>
          </a:xfrm>
          <a:custGeom>
            <a:avLst/>
            <a:gdLst/>
            <a:ahLst/>
            <a:rect l="l" t="t" r="r" b="b"/>
            <a:pathLst>
              <a:path w="721360" h="796289">
                <a:moveTo>
                  <a:pt x="678903" y="755954"/>
                </a:moveTo>
                <a:lnTo>
                  <a:pt x="42291" y="755954"/>
                </a:lnTo>
                <a:lnTo>
                  <a:pt x="42291" y="795756"/>
                </a:lnTo>
                <a:lnTo>
                  <a:pt x="678903" y="795756"/>
                </a:lnTo>
                <a:lnTo>
                  <a:pt x="678903" y="755954"/>
                </a:lnTo>
                <a:close/>
                <a:moveTo>
                  <a:pt x="101968" y="584860"/>
                </a:moveTo>
                <a:lnTo>
                  <a:pt x="62179" y="584860"/>
                </a:lnTo>
                <a:lnTo>
                  <a:pt x="62179" y="755954"/>
                </a:lnTo>
                <a:lnTo>
                  <a:pt x="101968" y="755954"/>
                </a:lnTo>
                <a:lnTo>
                  <a:pt x="101968" y="584860"/>
                </a:lnTo>
                <a:close/>
                <a:moveTo>
                  <a:pt x="659003" y="388620"/>
                </a:moveTo>
                <a:lnTo>
                  <a:pt x="619213" y="388620"/>
                </a:lnTo>
                <a:lnTo>
                  <a:pt x="619213" y="755954"/>
                </a:lnTo>
                <a:lnTo>
                  <a:pt x="659003" y="755954"/>
                </a:lnTo>
                <a:lnTo>
                  <a:pt x="659003" y="388620"/>
                </a:lnTo>
                <a:close/>
                <a:moveTo>
                  <a:pt x="659003" y="0"/>
                </a:moveTo>
                <a:lnTo>
                  <a:pt x="62179" y="0"/>
                </a:lnTo>
                <a:lnTo>
                  <a:pt x="62179" y="406120"/>
                </a:lnTo>
                <a:lnTo>
                  <a:pt x="0" y="584860"/>
                </a:lnTo>
                <a:lnTo>
                  <a:pt x="550964" y="584860"/>
                </a:lnTo>
                <a:lnTo>
                  <a:pt x="562028" y="553046"/>
                </a:lnTo>
                <a:lnTo>
                  <a:pt x="330822" y="553046"/>
                </a:lnTo>
                <a:lnTo>
                  <a:pt x="44780" y="553034"/>
                </a:lnTo>
                <a:lnTo>
                  <a:pt x="62179" y="503008"/>
                </a:lnTo>
                <a:lnTo>
                  <a:pt x="101968" y="503008"/>
                </a:lnTo>
                <a:lnTo>
                  <a:pt x="101968" y="388620"/>
                </a:lnTo>
                <a:lnTo>
                  <a:pt x="135668" y="291719"/>
                </a:lnTo>
                <a:lnTo>
                  <a:pt x="101968" y="291719"/>
                </a:lnTo>
                <a:lnTo>
                  <a:pt x="101968" y="39776"/>
                </a:lnTo>
                <a:lnTo>
                  <a:pt x="659003" y="39776"/>
                </a:lnTo>
                <a:lnTo>
                  <a:pt x="659003" y="0"/>
                </a:lnTo>
                <a:close/>
                <a:moveTo>
                  <a:pt x="659003" y="127304"/>
                </a:moveTo>
                <a:lnTo>
                  <a:pt x="619213" y="127304"/>
                </a:lnTo>
                <a:lnTo>
                  <a:pt x="619213" y="291731"/>
                </a:lnTo>
                <a:lnTo>
                  <a:pt x="528307" y="553046"/>
                </a:lnTo>
                <a:lnTo>
                  <a:pt x="562032" y="553034"/>
                </a:lnTo>
                <a:lnTo>
                  <a:pt x="619213" y="388620"/>
                </a:lnTo>
                <a:lnTo>
                  <a:pt x="659003" y="388620"/>
                </a:lnTo>
                <a:lnTo>
                  <a:pt x="659003" y="274231"/>
                </a:lnTo>
                <a:lnTo>
                  <a:pt x="692714" y="177317"/>
                </a:lnTo>
                <a:lnTo>
                  <a:pt x="659003" y="177317"/>
                </a:lnTo>
                <a:lnTo>
                  <a:pt x="659003" y="127304"/>
                </a:lnTo>
                <a:close/>
                <a:moveTo>
                  <a:pt x="101968" y="503008"/>
                </a:moveTo>
                <a:lnTo>
                  <a:pt x="62179" y="503008"/>
                </a:lnTo>
                <a:lnTo>
                  <a:pt x="62179" y="553034"/>
                </a:lnTo>
                <a:lnTo>
                  <a:pt x="101968" y="553034"/>
                </a:lnTo>
                <a:lnTo>
                  <a:pt x="101968" y="503008"/>
                </a:lnTo>
                <a:close/>
                <a:moveTo>
                  <a:pt x="336067" y="537718"/>
                </a:moveTo>
                <a:lnTo>
                  <a:pt x="251493" y="537718"/>
                </a:lnTo>
                <a:lnTo>
                  <a:pt x="246253" y="553034"/>
                </a:lnTo>
                <a:lnTo>
                  <a:pt x="330826" y="553034"/>
                </a:lnTo>
                <a:lnTo>
                  <a:pt x="336067" y="537718"/>
                </a:lnTo>
                <a:close/>
                <a:moveTo>
                  <a:pt x="251498" y="537705"/>
                </a:moveTo>
                <a:moveTo>
                  <a:pt x="721182" y="95478"/>
                </a:moveTo>
                <a:lnTo>
                  <a:pt x="170230" y="95478"/>
                </a:lnTo>
                <a:lnTo>
                  <a:pt x="101968" y="291719"/>
                </a:lnTo>
                <a:lnTo>
                  <a:pt x="135668" y="291719"/>
                </a:lnTo>
                <a:lnTo>
                  <a:pt x="192849" y="127304"/>
                </a:lnTo>
                <a:lnTo>
                  <a:pt x="710111" y="127304"/>
                </a:lnTo>
                <a:lnTo>
                  <a:pt x="721182" y="95478"/>
                </a:lnTo>
                <a:close/>
                <a:moveTo>
                  <a:pt x="710111" y="127304"/>
                </a:moveTo>
                <a:lnTo>
                  <a:pt x="676389" y="127304"/>
                </a:lnTo>
                <a:lnTo>
                  <a:pt x="659003" y="177317"/>
                </a:lnTo>
                <a:lnTo>
                  <a:pt x="692714" y="177317"/>
                </a:lnTo>
                <a:lnTo>
                  <a:pt x="710111" y="127304"/>
                </a:lnTo>
                <a:close/>
                <a:moveTo>
                  <a:pt x="659003" y="39776"/>
                </a:moveTo>
                <a:lnTo>
                  <a:pt x="619213" y="39776"/>
                </a:lnTo>
                <a:lnTo>
                  <a:pt x="619213" y="95478"/>
                </a:lnTo>
                <a:lnTo>
                  <a:pt x="659003" y="95478"/>
                </a:lnTo>
                <a:lnTo>
                  <a:pt x="659003" y="39776"/>
                </a:lnTo>
                <a:close/>
              </a:path>
            </a:pathLst>
          </a:custGeom>
          <a:solidFill>
            <a:srgbClr val="939598"/>
          </a:solidFill>
          <a:ln>
            <a:noFill/>
          </a:ln>
        </p:spPr>
        <p:style>
          <a:lnRef idx="0"/>
          <a:fillRef idx="0"/>
          <a:effectRef idx="0"/>
          <a:fontRef idx="minor"/>
        </p:style>
      </p:sp>
      <p:sp>
        <p:nvSpPr>
          <p:cNvPr id="996" name="CustomShape 32"/>
          <p:cNvSpPr/>
          <p:nvPr/>
        </p:nvSpPr>
        <p:spPr>
          <a:xfrm>
            <a:off x="691200" y="2449440"/>
            <a:ext cx="82800" cy="86400"/>
          </a:xfrm>
          <a:prstGeom prst="rect">
            <a:avLst/>
          </a:prstGeom>
          <a:blipFill rotWithShape="0">
            <a:blip r:embed="rId13"/>
            <a:stretch>
              <a:fillRect/>
            </a:stretch>
          </a:blipFill>
          <a:ln>
            <a:noFill/>
          </a:ln>
        </p:spPr>
        <p:style>
          <a:lnRef idx="0"/>
          <a:fillRef idx="0"/>
          <a:effectRef idx="0"/>
          <a:fontRef idx="minor"/>
        </p:style>
      </p:sp>
      <p:sp>
        <p:nvSpPr>
          <p:cNvPr id="997" name="CustomShape 33"/>
          <p:cNvSpPr/>
          <p:nvPr/>
        </p:nvSpPr>
        <p:spPr>
          <a:xfrm>
            <a:off x="1145520" y="4604400"/>
            <a:ext cx="380520" cy="181800"/>
          </a:xfrm>
          <a:prstGeom prst="rect">
            <a:avLst/>
          </a:prstGeom>
          <a:solidFill>
            <a:schemeClr val="bg1"/>
          </a:solidFill>
          <a:ln>
            <a:noFill/>
          </a:ln>
        </p:spPr>
        <p:style>
          <a:lnRef idx="0"/>
          <a:fillRef idx="0"/>
          <a:effectRef idx="0"/>
          <a:fontRef idx="minor"/>
        </p:style>
        <p:txBody>
          <a:bodyPr lIns="72000" rIns="72000" tIns="45000" bIns="45000">
            <a:spAutoFit/>
          </a:bodyPr>
          <a:p>
            <a:pPr>
              <a:lnSpc>
                <a:spcPct val="100000"/>
              </a:lnSpc>
            </a:pPr>
            <a:r>
              <a:rPr b="0" lang="es-CR" sz="600" spc="-1" strike="noStrike">
                <a:solidFill>
                  <a:srgbClr val="808080"/>
                </a:solidFill>
                <a:latin typeface="Arial Black"/>
              </a:rPr>
              <a:t>1.8 m</a:t>
            </a:r>
            <a:endParaRPr b="0" lang="es-CR" sz="6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8" name="CustomShape 1"/>
          <p:cNvSpPr/>
          <p:nvPr/>
        </p:nvSpPr>
        <p:spPr>
          <a:xfrm>
            <a:off x="0" y="375840"/>
            <a:ext cx="9143640" cy="2609640"/>
          </a:xfrm>
          <a:custGeom>
            <a:avLst/>
            <a:gdLst/>
            <a:ahLst/>
            <a:rect l="l" t="t" r="r" b="b"/>
            <a:pathLst>
              <a:path w="10058400" h="3549650">
                <a:moveTo>
                  <a:pt x="0" y="3549446"/>
                </a:moveTo>
                <a:lnTo>
                  <a:pt x="10058400" y="3549446"/>
                </a:lnTo>
                <a:lnTo>
                  <a:pt x="10058400" y="0"/>
                </a:lnTo>
                <a:lnTo>
                  <a:pt x="0" y="0"/>
                </a:lnTo>
                <a:lnTo>
                  <a:pt x="0" y="3549446"/>
                </a:lnTo>
                <a:close/>
              </a:path>
            </a:pathLst>
          </a:custGeom>
          <a:solidFill>
            <a:srgbClr val="5badce"/>
          </a:solidFill>
          <a:ln>
            <a:noFill/>
          </a:ln>
        </p:spPr>
        <p:style>
          <a:lnRef idx="0"/>
          <a:fillRef idx="0"/>
          <a:effectRef idx="0"/>
          <a:fontRef idx="minor"/>
        </p:style>
      </p:sp>
      <p:sp>
        <p:nvSpPr>
          <p:cNvPr id="999" name="CustomShape 2"/>
          <p:cNvSpPr/>
          <p:nvPr/>
        </p:nvSpPr>
        <p:spPr>
          <a:xfrm>
            <a:off x="0" y="0"/>
            <a:ext cx="9143640" cy="572400"/>
          </a:xfrm>
          <a:prstGeom prst="rect">
            <a:avLst/>
          </a:prstGeom>
          <a:blipFill rotWithShape="0">
            <a:blip r:embed="rId1"/>
            <a:stretch>
              <a:fillRect/>
            </a:stretch>
          </a:blipFill>
          <a:ln>
            <a:noFill/>
          </a:ln>
        </p:spPr>
        <p:style>
          <a:lnRef idx="0"/>
          <a:fillRef idx="0"/>
          <a:effectRef idx="0"/>
          <a:fontRef idx="minor"/>
        </p:style>
      </p:sp>
      <p:sp>
        <p:nvSpPr>
          <p:cNvPr id="1000" name="CustomShape 3"/>
          <p:cNvSpPr/>
          <p:nvPr/>
        </p:nvSpPr>
        <p:spPr>
          <a:xfrm>
            <a:off x="0" y="0"/>
            <a:ext cx="9143640" cy="375840"/>
          </a:xfrm>
          <a:custGeom>
            <a:avLst/>
            <a:gdLst/>
            <a:ahLst/>
            <a:rect l="l" t="t" r="r" b="b"/>
            <a:pathLst>
              <a:path w="10058400" h="511809">
                <a:moveTo>
                  <a:pt x="0" y="511263"/>
                </a:moveTo>
                <a:lnTo>
                  <a:pt x="10058400" y="511263"/>
                </a:lnTo>
                <a:lnTo>
                  <a:pt x="10058400" y="0"/>
                </a:lnTo>
                <a:lnTo>
                  <a:pt x="0" y="0"/>
                </a:lnTo>
                <a:lnTo>
                  <a:pt x="0" y="511263"/>
                </a:lnTo>
                <a:close/>
              </a:path>
            </a:pathLst>
          </a:custGeom>
          <a:solidFill>
            <a:srgbClr val="ffffff"/>
          </a:solidFill>
          <a:ln>
            <a:noFill/>
          </a:ln>
        </p:spPr>
        <p:style>
          <a:lnRef idx="0"/>
          <a:fillRef idx="0"/>
          <a:effectRef idx="0"/>
          <a:fontRef idx="minor"/>
        </p:style>
      </p:sp>
      <p:sp>
        <p:nvSpPr>
          <p:cNvPr id="1001" name="CustomShape 4"/>
          <p:cNvSpPr/>
          <p:nvPr/>
        </p:nvSpPr>
        <p:spPr>
          <a:xfrm>
            <a:off x="0" y="2792520"/>
            <a:ext cx="9143640" cy="2922120"/>
          </a:xfrm>
          <a:prstGeom prst="rect">
            <a:avLst/>
          </a:prstGeom>
          <a:blipFill rotWithShape="0">
            <a:blip r:embed="rId2"/>
            <a:stretch>
              <a:fillRect/>
            </a:stretch>
          </a:blipFill>
          <a:ln>
            <a:noFill/>
          </a:ln>
        </p:spPr>
        <p:style>
          <a:lnRef idx="0"/>
          <a:fillRef idx="0"/>
          <a:effectRef idx="0"/>
          <a:fontRef idx="minor"/>
        </p:style>
      </p:sp>
      <p:sp>
        <p:nvSpPr>
          <p:cNvPr id="1002" name="CustomShape 5"/>
          <p:cNvSpPr/>
          <p:nvPr/>
        </p:nvSpPr>
        <p:spPr>
          <a:xfrm>
            <a:off x="0" y="2985840"/>
            <a:ext cx="9143640" cy="2729160"/>
          </a:xfrm>
          <a:custGeom>
            <a:avLst/>
            <a:gdLst/>
            <a:ahLst/>
            <a:rect l="l" t="t" r="r" b="b"/>
            <a:pathLst>
              <a:path w="10058400" h="3712209">
                <a:moveTo>
                  <a:pt x="0" y="3711689"/>
                </a:moveTo>
                <a:lnTo>
                  <a:pt x="10058400" y="3711689"/>
                </a:lnTo>
                <a:lnTo>
                  <a:pt x="10058400" y="0"/>
                </a:lnTo>
                <a:lnTo>
                  <a:pt x="0" y="0"/>
                </a:lnTo>
                <a:lnTo>
                  <a:pt x="0" y="3711689"/>
                </a:lnTo>
                <a:close/>
              </a:path>
            </a:pathLst>
          </a:custGeom>
          <a:solidFill>
            <a:srgbClr val="ffffff"/>
          </a:solidFill>
          <a:ln>
            <a:noFill/>
          </a:ln>
        </p:spPr>
        <p:style>
          <a:lnRef idx="0"/>
          <a:fillRef idx="0"/>
          <a:effectRef idx="0"/>
          <a:fontRef idx="minor"/>
        </p:style>
      </p:sp>
      <p:sp>
        <p:nvSpPr>
          <p:cNvPr id="1003" name="CustomShape 6"/>
          <p:cNvSpPr/>
          <p:nvPr/>
        </p:nvSpPr>
        <p:spPr>
          <a:xfrm>
            <a:off x="8343360" y="5200560"/>
            <a:ext cx="165240" cy="137880"/>
          </a:xfrm>
          <a:custGeom>
            <a:avLst/>
            <a:gdLst/>
            <a:ahLst/>
            <a:rect l="l" t="t" r="r" b="b"/>
            <a:pathLst>
              <a:path w="182245" h="187959">
                <a:moveTo>
                  <a:pt x="5257" y="266"/>
                </a:moveTo>
                <a:lnTo>
                  <a:pt x="0" y="11303"/>
                </a:lnTo>
                <a:lnTo>
                  <a:pt x="10769" y="11303"/>
                </a:lnTo>
                <a:lnTo>
                  <a:pt x="14858" y="13906"/>
                </a:lnTo>
                <a:lnTo>
                  <a:pt x="18478" y="46697"/>
                </a:lnTo>
                <a:lnTo>
                  <a:pt x="18211" y="94703"/>
                </a:lnTo>
                <a:lnTo>
                  <a:pt x="18093" y="101739"/>
                </a:lnTo>
                <a:lnTo>
                  <a:pt x="17996" y="117271"/>
                </a:lnTo>
                <a:lnTo>
                  <a:pt x="26075" y="157584"/>
                </a:lnTo>
                <a:lnTo>
                  <a:pt x="64810" y="183973"/>
                </a:lnTo>
                <a:lnTo>
                  <a:pt x="96532" y="187858"/>
                </a:lnTo>
                <a:lnTo>
                  <a:pt x="112173" y="186982"/>
                </a:lnTo>
                <a:lnTo>
                  <a:pt x="126379" y="184386"/>
                </a:lnTo>
                <a:lnTo>
                  <a:pt x="139082" y="180116"/>
                </a:lnTo>
                <a:lnTo>
                  <a:pt x="150215" y="174218"/>
                </a:lnTo>
                <a:lnTo>
                  <a:pt x="154681" y="170497"/>
                </a:lnTo>
                <a:lnTo>
                  <a:pt x="98767" y="170497"/>
                </a:lnTo>
                <a:lnTo>
                  <a:pt x="82295" y="168741"/>
                </a:lnTo>
                <a:lnTo>
                  <a:pt x="49263" y="145351"/>
                </a:lnTo>
                <a:lnTo>
                  <a:pt x="43780" y="94703"/>
                </a:lnTo>
                <a:lnTo>
                  <a:pt x="44310" y="46697"/>
                </a:lnTo>
                <a:lnTo>
                  <a:pt x="44463" y="37739"/>
                </a:lnTo>
                <a:lnTo>
                  <a:pt x="44602" y="19392"/>
                </a:lnTo>
                <a:lnTo>
                  <a:pt x="45364" y="8674"/>
                </a:lnTo>
                <a:lnTo>
                  <a:pt x="46437" y="533"/>
                </a:lnTo>
                <a:lnTo>
                  <a:pt x="12103" y="533"/>
                </a:lnTo>
                <a:lnTo>
                  <a:pt x="5257" y="266"/>
                </a:lnTo>
                <a:close/>
                <a:moveTo>
                  <a:pt x="181813" y="266"/>
                </a:moveTo>
                <a:lnTo>
                  <a:pt x="174129" y="533"/>
                </a:lnTo>
                <a:lnTo>
                  <a:pt x="151648" y="533"/>
                </a:lnTo>
                <a:lnTo>
                  <a:pt x="154105" y="9410"/>
                </a:lnTo>
                <a:lnTo>
                  <a:pt x="155881" y="20332"/>
                </a:lnTo>
                <a:lnTo>
                  <a:pt x="156887" y="33617"/>
                </a:lnTo>
                <a:lnTo>
                  <a:pt x="157111" y="49847"/>
                </a:lnTo>
                <a:lnTo>
                  <a:pt x="156834" y="94703"/>
                </a:lnTo>
                <a:lnTo>
                  <a:pt x="153921" y="136349"/>
                </a:lnTo>
                <a:lnTo>
                  <a:pt x="126333" y="165868"/>
                </a:lnTo>
                <a:lnTo>
                  <a:pt x="98767" y="170497"/>
                </a:lnTo>
                <a:lnTo>
                  <a:pt x="154681" y="170497"/>
                </a:lnTo>
                <a:lnTo>
                  <a:pt x="177152" y="124066"/>
                </a:lnTo>
                <a:lnTo>
                  <a:pt x="178068" y="94703"/>
                </a:lnTo>
                <a:lnTo>
                  <a:pt x="178320" y="49847"/>
                </a:lnTo>
                <a:lnTo>
                  <a:pt x="178582" y="33617"/>
                </a:lnTo>
                <a:lnTo>
                  <a:pt x="179114" y="22475"/>
                </a:lnTo>
                <a:lnTo>
                  <a:pt x="180138" y="12285"/>
                </a:lnTo>
                <a:lnTo>
                  <a:pt x="181776" y="533"/>
                </a:lnTo>
                <a:lnTo>
                  <a:pt x="158699" y="533"/>
                </a:lnTo>
                <a:lnTo>
                  <a:pt x="151574" y="266"/>
                </a:lnTo>
                <a:lnTo>
                  <a:pt x="181813" y="266"/>
                </a:lnTo>
                <a:close/>
                <a:moveTo>
                  <a:pt x="46507" y="0"/>
                </a:moveTo>
                <a:lnTo>
                  <a:pt x="37680" y="533"/>
                </a:lnTo>
                <a:lnTo>
                  <a:pt x="46437" y="533"/>
                </a:lnTo>
                <a:lnTo>
                  <a:pt x="46507" y="0"/>
                </a:lnTo>
                <a:close/>
              </a:path>
            </a:pathLst>
          </a:custGeom>
          <a:solidFill>
            <a:srgbClr val="d1d3d4"/>
          </a:solidFill>
          <a:ln>
            <a:noFill/>
          </a:ln>
        </p:spPr>
        <p:style>
          <a:lnRef idx="0"/>
          <a:fillRef idx="0"/>
          <a:effectRef idx="0"/>
          <a:fontRef idx="minor"/>
        </p:style>
      </p:sp>
      <p:sp>
        <p:nvSpPr>
          <p:cNvPr id="1004" name="CustomShape 7"/>
          <p:cNvSpPr/>
          <p:nvPr/>
        </p:nvSpPr>
        <p:spPr>
          <a:xfrm>
            <a:off x="8525880" y="5197680"/>
            <a:ext cx="149760" cy="139680"/>
          </a:xfrm>
          <a:custGeom>
            <a:avLst/>
            <a:gdLst/>
            <a:ahLst/>
            <a:rect l="l" t="t" r="r" b="b"/>
            <a:pathLst>
              <a:path w="165100" h="190500">
                <a:moveTo>
                  <a:pt x="121310" y="0"/>
                </a:moveTo>
                <a:lnTo>
                  <a:pt x="113601" y="0"/>
                </a:lnTo>
                <a:lnTo>
                  <a:pt x="89782" y="1393"/>
                </a:lnTo>
                <a:lnTo>
                  <a:pt x="50468" y="12923"/>
                </a:lnTo>
                <a:lnTo>
                  <a:pt x="19850" y="37972"/>
                </a:lnTo>
                <a:lnTo>
                  <a:pt x="2319" y="74478"/>
                </a:lnTo>
                <a:lnTo>
                  <a:pt x="0" y="95199"/>
                </a:lnTo>
                <a:lnTo>
                  <a:pt x="3663" y="121905"/>
                </a:lnTo>
                <a:lnTo>
                  <a:pt x="30196" y="165888"/>
                </a:lnTo>
                <a:lnTo>
                  <a:pt x="74445" y="187667"/>
                </a:lnTo>
                <a:lnTo>
                  <a:pt x="102044" y="190182"/>
                </a:lnTo>
                <a:lnTo>
                  <a:pt x="108982" y="190041"/>
                </a:lnTo>
                <a:lnTo>
                  <a:pt x="154584" y="183400"/>
                </a:lnTo>
                <a:lnTo>
                  <a:pt x="157086" y="175221"/>
                </a:lnTo>
                <a:lnTo>
                  <a:pt x="157721" y="173405"/>
                </a:lnTo>
                <a:lnTo>
                  <a:pt x="107276" y="173405"/>
                </a:lnTo>
                <a:lnTo>
                  <a:pt x="75763" y="167512"/>
                </a:lnTo>
                <a:lnTo>
                  <a:pt x="51468" y="150868"/>
                </a:lnTo>
                <a:lnTo>
                  <a:pt x="35834" y="125030"/>
                </a:lnTo>
                <a:lnTo>
                  <a:pt x="30302" y="91554"/>
                </a:lnTo>
                <a:lnTo>
                  <a:pt x="35336" y="59511"/>
                </a:lnTo>
                <a:lnTo>
                  <a:pt x="49776" y="35302"/>
                </a:lnTo>
                <a:lnTo>
                  <a:pt x="72623" y="19995"/>
                </a:lnTo>
                <a:lnTo>
                  <a:pt x="102882" y="14655"/>
                </a:lnTo>
                <a:lnTo>
                  <a:pt x="162727" y="14655"/>
                </a:lnTo>
                <a:lnTo>
                  <a:pt x="165049" y="8140"/>
                </a:lnTo>
                <a:lnTo>
                  <a:pt x="128727" y="520"/>
                </a:lnTo>
                <a:lnTo>
                  <a:pt x="121310" y="0"/>
                </a:lnTo>
                <a:close/>
                <a:moveTo>
                  <a:pt x="159245" y="157911"/>
                </a:moveTo>
                <a:lnTo>
                  <a:pt x="123520" y="172097"/>
                </a:lnTo>
                <a:lnTo>
                  <a:pt x="115239" y="173405"/>
                </a:lnTo>
                <a:lnTo>
                  <a:pt x="157721" y="173405"/>
                </a:lnTo>
                <a:lnTo>
                  <a:pt x="160108" y="166585"/>
                </a:lnTo>
                <a:lnTo>
                  <a:pt x="162610" y="160261"/>
                </a:lnTo>
                <a:lnTo>
                  <a:pt x="159245" y="157911"/>
                </a:lnTo>
                <a:close/>
                <a:moveTo>
                  <a:pt x="162727" y="14655"/>
                </a:moveTo>
                <a:lnTo>
                  <a:pt x="102882" y="14655"/>
                </a:lnTo>
                <a:lnTo>
                  <a:pt x="118134" y="15832"/>
                </a:lnTo>
                <a:lnTo>
                  <a:pt x="131197" y="19504"/>
                </a:lnTo>
                <a:lnTo>
                  <a:pt x="142555" y="25885"/>
                </a:lnTo>
                <a:lnTo>
                  <a:pt x="152692" y="35191"/>
                </a:lnTo>
                <a:lnTo>
                  <a:pt x="156565" y="35191"/>
                </a:lnTo>
                <a:lnTo>
                  <a:pt x="158724" y="27254"/>
                </a:lnTo>
                <a:lnTo>
                  <a:pt x="161975" y="16763"/>
                </a:lnTo>
                <a:lnTo>
                  <a:pt x="162727" y="14655"/>
                </a:lnTo>
                <a:close/>
              </a:path>
            </a:pathLst>
          </a:custGeom>
          <a:solidFill>
            <a:srgbClr val="d1d3d4"/>
          </a:solidFill>
          <a:ln>
            <a:noFill/>
          </a:ln>
        </p:spPr>
        <p:style>
          <a:lnRef idx="0"/>
          <a:fillRef idx="0"/>
          <a:effectRef idx="0"/>
          <a:fontRef idx="minor"/>
        </p:style>
      </p:sp>
      <p:sp>
        <p:nvSpPr>
          <p:cNvPr id="1005" name="CustomShape 8"/>
          <p:cNvSpPr/>
          <p:nvPr/>
        </p:nvSpPr>
        <p:spPr>
          <a:xfrm>
            <a:off x="8691120" y="5200200"/>
            <a:ext cx="151560" cy="135360"/>
          </a:xfrm>
          <a:custGeom>
            <a:avLst/>
            <a:gdLst/>
            <a:ahLst/>
            <a:rect l="l" t="t" r="r" b="b"/>
            <a:pathLst>
              <a:path w="167004" h="184784">
                <a:moveTo>
                  <a:pt x="117566" y="12623"/>
                </a:moveTo>
                <a:lnTo>
                  <a:pt x="64427" y="12623"/>
                </a:lnTo>
                <a:lnTo>
                  <a:pt x="79886" y="14862"/>
                </a:lnTo>
                <a:lnTo>
                  <a:pt x="91459" y="21307"/>
                </a:lnTo>
                <a:lnTo>
                  <a:pt x="98717" y="31547"/>
                </a:lnTo>
                <a:lnTo>
                  <a:pt x="101231" y="45173"/>
                </a:lnTo>
                <a:lnTo>
                  <a:pt x="99780" y="56014"/>
                </a:lnTo>
                <a:lnTo>
                  <a:pt x="68262" y="80848"/>
                </a:lnTo>
                <a:lnTo>
                  <a:pt x="55041" y="81114"/>
                </a:lnTo>
                <a:lnTo>
                  <a:pt x="53975" y="87363"/>
                </a:lnTo>
                <a:lnTo>
                  <a:pt x="52273" y="93941"/>
                </a:lnTo>
                <a:lnTo>
                  <a:pt x="55041" y="93941"/>
                </a:lnTo>
                <a:lnTo>
                  <a:pt x="60192" y="94622"/>
                </a:lnTo>
                <a:lnTo>
                  <a:pt x="86859" y="123136"/>
                </a:lnTo>
                <a:lnTo>
                  <a:pt x="114452" y="164007"/>
                </a:lnTo>
                <a:lnTo>
                  <a:pt x="120228" y="174027"/>
                </a:lnTo>
                <a:lnTo>
                  <a:pt x="122123" y="177139"/>
                </a:lnTo>
                <a:lnTo>
                  <a:pt x="123228" y="179247"/>
                </a:lnTo>
                <a:lnTo>
                  <a:pt x="124599" y="181076"/>
                </a:lnTo>
                <a:lnTo>
                  <a:pt x="125717" y="182638"/>
                </a:lnTo>
                <a:lnTo>
                  <a:pt x="127101" y="184696"/>
                </a:lnTo>
                <a:lnTo>
                  <a:pt x="138658" y="183959"/>
                </a:lnTo>
                <a:lnTo>
                  <a:pt x="166662" y="183184"/>
                </a:lnTo>
                <a:lnTo>
                  <a:pt x="166992" y="181305"/>
                </a:lnTo>
                <a:lnTo>
                  <a:pt x="161480" y="177380"/>
                </a:lnTo>
                <a:lnTo>
                  <a:pt x="159550" y="175793"/>
                </a:lnTo>
                <a:lnTo>
                  <a:pt x="133428" y="145897"/>
                </a:lnTo>
                <a:lnTo>
                  <a:pt x="96545" y="94487"/>
                </a:lnTo>
                <a:lnTo>
                  <a:pt x="90220" y="86321"/>
                </a:lnTo>
                <a:lnTo>
                  <a:pt x="121946" y="62728"/>
                </a:lnTo>
                <a:lnTo>
                  <a:pt x="128193" y="40157"/>
                </a:lnTo>
                <a:lnTo>
                  <a:pt x="127276" y="30907"/>
                </a:lnTo>
                <a:lnTo>
                  <a:pt x="124580" y="22542"/>
                </a:lnTo>
                <a:lnTo>
                  <a:pt x="120189" y="15254"/>
                </a:lnTo>
                <a:lnTo>
                  <a:pt x="117566" y="12623"/>
                </a:lnTo>
                <a:close/>
                <a:moveTo>
                  <a:pt x="5232" y="571"/>
                </a:moveTo>
                <a:lnTo>
                  <a:pt x="0" y="11582"/>
                </a:lnTo>
                <a:lnTo>
                  <a:pt x="10718" y="11582"/>
                </a:lnTo>
                <a:lnTo>
                  <a:pt x="14859" y="14211"/>
                </a:lnTo>
                <a:lnTo>
                  <a:pt x="18110" y="55845"/>
                </a:lnTo>
                <a:lnTo>
                  <a:pt x="17894" y="133299"/>
                </a:lnTo>
                <a:lnTo>
                  <a:pt x="14287" y="183184"/>
                </a:lnTo>
                <a:lnTo>
                  <a:pt x="22009" y="182638"/>
                </a:lnTo>
                <a:lnTo>
                  <a:pt x="49090" y="182638"/>
                </a:lnTo>
                <a:lnTo>
                  <a:pt x="46760" y="173989"/>
                </a:lnTo>
                <a:lnTo>
                  <a:pt x="45054" y="163104"/>
                </a:lnTo>
                <a:lnTo>
                  <a:pt x="44060" y="149807"/>
                </a:lnTo>
                <a:lnTo>
                  <a:pt x="43792" y="136247"/>
                </a:lnTo>
                <a:lnTo>
                  <a:pt x="43904" y="86321"/>
                </a:lnTo>
                <a:lnTo>
                  <a:pt x="44082" y="35671"/>
                </a:lnTo>
                <a:lnTo>
                  <a:pt x="59410" y="12623"/>
                </a:lnTo>
                <a:lnTo>
                  <a:pt x="117566" y="12623"/>
                </a:lnTo>
                <a:lnTo>
                  <a:pt x="114185" y="9232"/>
                </a:lnTo>
                <a:lnTo>
                  <a:pt x="107083" y="4805"/>
                </a:lnTo>
                <a:lnTo>
                  <a:pt x="98807" y="1963"/>
                </a:lnTo>
                <a:lnTo>
                  <a:pt x="92356" y="1066"/>
                </a:lnTo>
                <a:lnTo>
                  <a:pt x="27216" y="1066"/>
                </a:lnTo>
                <a:lnTo>
                  <a:pt x="5232" y="571"/>
                </a:lnTo>
                <a:close/>
                <a:moveTo>
                  <a:pt x="49090" y="182638"/>
                </a:moveTo>
                <a:lnTo>
                  <a:pt x="42125" y="182638"/>
                </a:lnTo>
                <a:lnTo>
                  <a:pt x="49237" y="183184"/>
                </a:lnTo>
                <a:lnTo>
                  <a:pt x="49090" y="182638"/>
                </a:lnTo>
                <a:close/>
                <a:moveTo>
                  <a:pt x="72923" y="0"/>
                </a:moveTo>
                <a:lnTo>
                  <a:pt x="60502" y="0"/>
                </a:lnTo>
                <a:lnTo>
                  <a:pt x="53352" y="304"/>
                </a:lnTo>
                <a:lnTo>
                  <a:pt x="27216" y="1066"/>
                </a:lnTo>
                <a:lnTo>
                  <a:pt x="92356" y="1066"/>
                </a:lnTo>
                <a:lnTo>
                  <a:pt x="87905" y="447"/>
                </a:lnTo>
                <a:lnTo>
                  <a:pt x="72923" y="0"/>
                </a:lnTo>
                <a:close/>
              </a:path>
            </a:pathLst>
          </a:custGeom>
          <a:solidFill>
            <a:srgbClr val="d1d3d4"/>
          </a:solidFill>
          <a:ln>
            <a:noFill/>
          </a:ln>
        </p:spPr>
        <p:style>
          <a:lnRef idx="0"/>
          <a:fillRef idx="0"/>
          <a:effectRef idx="0"/>
          <a:fontRef idx="minor"/>
        </p:style>
      </p:sp>
      <p:sp>
        <p:nvSpPr>
          <p:cNvPr id="1006" name="CustomShape 9"/>
          <p:cNvSpPr/>
          <p:nvPr/>
        </p:nvSpPr>
        <p:spPr>
          <a:xfrm>
            <a:off x="8300160" y="5358240"/>
            <a:ext cx="584280" cy="25920"/>
          </a:xfrm>
          <a:custGeom>
            <a:avLst/>
            <a:gdLst/>
            <a:ahLst/>
            <a:rect l="l" t="t" r="r" b="b"/>
            <a:pathLst>
              <a:path w="643254" h="35559">
                <a:moveTo>
                  <a:pt x="321144" y="0"/>
                </a:moveTo>
                <a:lnTo>
                  <a:pt x="201185" y="4351"/>
                </a:lnTo>
                <a:lnTo>
                  <a:pt x="98545" y="13925"/>
                </a:lnTo>
                <a:lnTo>
                  <a:pt x="26918" y="23499"/>
                </a:lnTo>
                <a:lnTo>
                  <a:pt x="0" y="27851"/>
                </a:lnTo>
                <a:lnTo>
                  <a:pt x="0" y="35140"/>
                </a:lnTo>
                <a:lnTo>
                  <a:pt x="93030" y="27255"/>
                </a:lnTo>
                <a:lnTo>
                  <a:pt x="157500" y="23206"/>
                </a:lnTo>
                <a:lnTo>
                  <a:pt x="223526" y="21714"/>
                </a:lnTo>
                <a:lnTo>
                  <a:pt x="612562" y="21501"/>
                </a:lnTo>
                <a:lnTo>
                  <a:pt x="566307" y="11749"/>
                </a:lnTo>
                <a:lnTo>
                  <a:pt x="507355" y="3481"/>
                </a:lnTo>
                <a:lnTo>
                  <a:pt x="435682" y="435"/>
                </a:lnTo>
                <a:lnTo>
                  <a:pt x="321144" y="0"/>
                </a:lnTo>
                <a:close/>
                <a:moveTo>
                  <a:pt x="612562" y="21501"/>
                </a:moveTo>
                <a:lnTo>
                  <a:pt x="321221" y="21501"/>
                </a:lnTo>
                <a:lnTo>
                  <a:pt x="455192" y="23632"/>
                </a:lnTo>
                <a:lnTo>
                  <a:pt x="556390" y="28320"/>
                </a:lnTo>
                <a:lnTo>
                  <a:pt x="620369" y="33009"/>
                </a:lnTo>
                <a:lnTo>
                  <a:pt x="642683" y="35140"/>
                </a:lnTo>
                <a:lnTo>
                  <a:pt x="642683" y="27851"/>
                </a:lnTo>
                <a:lnTo>
                  <a:pt x="612562" y="21501"/>
                </a:lnTo>
                <a:close/>
              </a:path>
            </a:pathLst>
          </a:custGeom>
          <a:solidFill>
            <a:srgbClr val="d1d3d4"/>
          </a:solidFill>
          <a:ln>
            <a:noFill/>
          </a:ln>
        </p:spPr>
        <p:style>
          <a:lnRef idx="0"/>
          <a:fillRef idx="0"/>
          <a:effectRef idx="0"/>
          <a:fontRef idx="minor"/>
        </p:style>
      </p:sp>
      <p:sp>
        <p:nvSpPr>
          <p:cNvPr id="1007" name="CustomShape 10"/>
          <p:cNvSpPr/>
          <p:nvPr/>
        </p:nvSpPr>
        <p:spPr>
          <a:xfrm>
            <a:off x="8229960" y="4997880"/>
            <a:ext cx="723960" cy="585720"/>
          </a:xfrm>
          <a:custGeom>
            <a:avLst/>
            <a:gdLst/>
            <a:ahLst/>
            <a:rect l="l" t="t" r="r" b="b"/>
            <a:pathLst>
              <a:path w="796925" h="796925">
                <a:moveTo>
                  <a:pt x="796874" y="398437"/>
                </a:moveTo>
                <a:lnTo>
                  <a:pt x="794193" y="444901"/>
                </a:lnTo>
                <a:lnTo>
                  <a:pt x="786350" y="489791"/>
                </a:lnTo>
                <a:lnTo>
                  <a:pt x="773644" y="532809"/>
                </a:lnTo>
                <a:lnTo>
                  <a:pt x="756374" y="573655"/>
                </a:lnTo>
                <a:lnTo>
                  <a:pt x="734839" y="612029"/>
                </a:lnTo>
                <a:lnTo>
                  <a:pt x="709338" y="647634"/>
                </a:lnTo>
                <a:lnTo>
                  <a:pt x="680170" y="680170"/>
                </a:lnTo>
                <a:lnTo>
                  <a:pt x="647634" y="709338"/>
                </a:lnTo>
                <a:lnTo>
                  <a:pt x="612029" y="734839"/>
                </a:lnTo>
                <a:lnTo>
                  <a:pt x="573655" y="756374"/>
                </a:lnTo>
                <a:lnTo>
                  <a:pt x="532809" y="773644"/>
                </a:lnTo>
                <a:lnTo>
                  <a:pt x="489791" y="786350"/>
                </a:lnTo>
                <a:lnTo>
                  <a:pt x="444901" y="794193"/>
                </a:lnTo>
                <a:lnTo>
                  <a:pt x="398437" y="796874"/>
                </a:lnTo>
                <a:lnTo>
                  <a:pt x="351972" y="794193"/>
                </a:lnTo>
                <a:lnTo>
                  <a:pt x="307082" y="786350"/>
                </a:lnTo>
                <a:lnTo>
                  <a:pt x="264064" y="773644"/>
                </a:lnTo>
                <a:lnTo>
                  <a:pt x="223219" y="756374"/>
                </a:lnTo>
                <a:lnTo>
                  <a:pt x="184844" y="734839"/>
                </a:lnTo>
                <a:lnTo>
                  <a:pt x="149239" y="709338"/>
                </a:lnTo>
                <a:lnTo>
                  <a:pt x="116703" y="680170"/>
                </a:lnTo>
                <a:lnTo>
                  <a:pt x="87535" y="647634"/>
                </a:lnTo>
                <a:lnTo>
                  <a:pt x="62034" y="612029"/>
                </a:lnTo>
                <a:lnTo>
                  <a:pt x="40499" y="573655"/>
                </a:lnTo>
                <a:lnTo>
                  <a:pt x="23229" y="532809"/>
                </a:lnTo>
                <a:lnTo>
                  <a:pt x="10523" y="489791"/>
                </a:lnTo>
                <a:lnTo>
                  <a:pt x="2680" y="444901"/>
                </a:lnTo>
                <a:lnTo>
                  <a:pt x="0" y="398437"/>
                </a:lnTo>
                <a:lnTo>
                  <a:pt x="2680" y="351972"/>
                </a:lnTo>
                <a:lnTo>
                  <a:pt x="10523" y="307082"/>
                </a:lnTo>
                <a:lnTo>
                  <a:pt x="23229" y="264064"/>
                </a:lnTo>
                <a:lnTo>
                  <a:pt x="40499" y="223219"/>
                </a:lnTo>
                <a:lnTo>
                  <a:pt x="62034" y="184844"/>
                </a:lnTo>
                <a:lnTo>
                  <a:pt x="87535" y="149239"/>
                </a:lnTo>
                <a:lnTo>
                  <a:pt x="116703" y="116703"/>
                </a:lnTo>
                <a:lnTo>
                  <a:pt x="149239" y="87535"/>
                </a:lnTo>
                <a:lnTo>
                  <a:pt x="184844" y="62034"/>
                </a:lnTo>
                <a:lnTo>
                  <a:pt x="223219" y="40499"/>
                </a:lnTo>
                <a:lnTo>
                  <a:pt x="264064" y="23229"/>
                </a:lnTo>
                <a:lnTo>
                  <a:pt x="307082" y="10523"/>
                </a:lnTo>
                <a:lnTo>
                  <a:pt x="351972" y="2680"/>
                </a:lnTo>
                <a:lnTo>
                  <a:pt x="398437" y="0"/>
                </a:lnTo>
                <a:lnTo>
                  <a:pt x="444901" y="2680"/>
                </a:lnTo>
                <a:lnTo>
                  <a:pt x="489791" y="10523"/>
                </a:lnTo>
                <a:lnTo>
                  <a:pt x="532809" y="23229"/>
                </a:lnTo>
                <a:lnTo>
                  <a:pt x="573655" y="40499"/>
                </a:lnTo>
                <a:lnTo>
                  <a:pt x="612029" y="62034"/>
                </a:lnTo>
                <a:lnTo>
                  <a:pt x="647634" y="87535"/>
                </a:lnTo>
                <a:lnTo>
                  <a:pt x="680170" y="116703"/>
                </a:lnTo>
                <a:lnTo>
                  <a:pt x="709338" y="149239"/>
                </a:lnTo>
                <a:lnTo>
                  <a:pt x="734839" y="184844"/>
                </a:lnTo>
                <a:lnTo>
                  <a:pt x="756374" y="223219"/>
                </a:lnTo>
                <a:lnTo>
                  <a:pt x="773644" y="264064"/>
                </a:lnTo>
                <a:lnTo>
                  <a:pt x="786350" y="307082"/>
                </a:lnTo>
                <a:lnTo>
                  <a:pt x="794193" y="351972"/>
                </a:lnTo>
                <a:lnTo>
                  <a:pt x="796874" y="398437"/>
                </a:lnTo>
                <a:close/>
              </a:path>
            </a:pathLst>
          </a:custGeom>
          <a:noFill/>
          <a:ln w="11160">
            <a:solidFill>
              <a:srgbClr val="d1d3d4"/>
            </a:solidFill>
            <a:round/>
          </a:ln>
        </p:spPr>
        <p:style>
          <a:lnRef idx="0"/>
          <a:fillRef idx="0"/>
          <a:effectRef idx="0"/>
          <a:fontRef idx="minor"/>
        </p:style>
      </p:sp>
      <p:sp>
        <p:nvSpPr>
          <p:cNvPr id="1008" name="TextShape 11"/>
          <p:cNvSpPr txBox="1"/>
          <p:nvPr/>
        </p:nvSpPr>
        <p:spPr>
          <a:xfrm>
            <a:off x="271440" y="590400"/>
            <a:ext cx="3294000" cy="964800"/>
          </a:xfrm>
          <a:prstGeom prst="rect">
            <a:avLst/>
          </a:prstGeom>
          <a:noFill/>
          <a:ln>
            <a:noFill/>
          </a:ln>
        </p:spPr>
        <p:txBody>
          <a:bodyPr lIns="0" rIns="0" tIns="10440" bIns="0">
            <a:noAutofit/>
          </a:bodyPr>
          <a:p>
            <a:pPr marL="10440">
              <a:lnSpc>
                <a:spcPct val="100000"/>
              </a:lnSpc>
              <a:spcBef>
                <a:spcPts val="82"/>
              </a:spcBef>
            </a:pPr>
            <a:r>
              <a:rPr b="1" lang="es-CR" sz="1400" spc="1" strike="noStrike">
                <a:solidFill>
                  <a:srgbClr val="ffffff"/>
                </a:solidFill>
                <a:latin typeface="Century Gothic"/>
              </a:rPr>
              <a:t>ANTES</a:t>
            </a:r>
            <a:r>
              <a:rPr b="1" lang="es-CR" sz="1400" spc="-117" strike="noStrike">
                <a:solidFill>
                  <a:srgbClr val="ffffff"/>
                </a:solidFill>
                <a:latin typeface="Century Gothic"/>
              </a:rPr>
              <a:t> </a:t>
            </a:r>
            <a:r>
              <a:rPr b="1" lang="es-CR" sz="1400" spc="1" strike="noStrike">
                <a:solidFill>
                  <a:srgbClr val="ffffff"/>
                </a:solidFill>
                <a:latin typeface="Century Gothic"/>
              </a:rPr>
              <a:t>DE</a:t>
            </a:r>
            <a:r>
              <a:rPr b="1" lang="es-CR" sz="1400" spc="-171" strike="noStrike">
                <a:solidFill>
                  <a:srgbClr val="ffffff"/>
                </a:solidFill>
                <a:latin typeface="Century Gothic"/>
              </a:rPr>
              <a:t> </a:t>
            </a:r>
            <a:r>
              <a:rPr b="1" lang="es-CR" sz="1400" spc="-12" strike="noStrike">
                <a:solidFill>
                  <a:srgbClr val="ffffff"/>
                </a:solidFill>
                <a:latin typeface="Century Gothic"/>
              </a:rPr>
              <a:t>VISITAR</a:t>
            </a:r>
            <a:r>
              <a:rPr b="1" lang="es-CR" sz="1400" spc="-114" strike="noStrike">
                <a:solidFill>
                  <a:srgbClr val="ffffff"/>
                </a:solidFill>
                <a:latin typeface="Century Gothic"/>
              </a:rPr>
              <a:t> </a:t>
            </a:r>
            <a:r>
              <a:rPr b="1" lang="es-CR" sz="1400" spc="-114" strike="noStrike">
                <a:solidFill>
                  <a:srgbClr val="ffffff"/>
                </a:solidFill>
                <a:latin typeface="Century Gothic"/>
              </a:rPr>
              <a:t>COMEDORES, </a:t>
            </a:r>
            <a:r>
              <a:rPr b="1" lang="es-CR" sz="1400" spc="-52" strike="noStrike">
                <a:solidFill>
                  <a:srgbClr val="ffffff"/>
                </a:solidFill>
                <a:latin typeface="Century Gothic"/>
              </a:rPr>
              <a:t>SODAS,</a:t>
            </a:r>
            <a:r>
              <a:rPr b="1" lang="es-CR" sz="1400" spc="-117" strike="noStrike">
                <a:solidFill>
                  <a:srgbClr val="ffffff"/>
                </a:solidFill>
                <a:latin typeface="Century Gothic"/>
              </a:rPr>
              <a:t> </a:t>
            </a:r>
            <a:r>
              <a:rPr b="1" lang="es-CR" sz="1400" spc="-83" strike="noStrike">
                <a:solidFill>
                  <a:srgbClr val="ffffff"/>
                </a:solidFill>
                <a:latin typeface="Century Gothic"/>
              </a:rPr>
              <a:t>CAJEROS</a:t>
            </a:r>
            <a:r>
              <a:rPr b="1" lang="es-CR" sz="1400" spc="-177" strike="noStrike">
                <a:solidFill>
                  <a:srgbClr val="ffffff"/>
                </a:solidFill>
                <a:latin typeface="Century Gothic"/>
              </a:rPr>
              <a:t> </a:t>
            </a:r>
            <a:r>
              <a:rPr b="1" lang="es-CR" sz="1400" spc="-26" strike="noStrike">
                <a:solidFill>
                  <a:srgbClr val="ffffff"/>
                </a:solidFill>
                <a:latin typeface="Century Gothic"/>
              </a:rPr>
              <a:t>Y  </a:t>
            </a:r>
            <a:r>
              <a:rPr b="1" lang="es-CR" sz="1400" spc="-72" strike="noStrike">
                <a:solidFill>
                  <a:srgbClr val="ffffff"/>
                </a:solidFill>
                <a:latin typeface="Century Gothic"/>
              </a:rPr>
              <a:t>FOTOCOPIADORAS</a:t>
            </a:r>
            <a:r>
              <a:rPr b="1" lang="es-CR" sz="1400" spc="-123" strike="noStrike">
                <a:solidFill>
                  <a:srgbClr val="ffffff"/>
                </a:solidFill>
                <a:latin typeface="Century Gothic"/>
              </a:rPr>
              <a:t> </a:t>
            </a:r>
            <a:r>
              <a:rPr b="1" lang="es-CR" sz="1400" spc="-18" strike="noStrike">
                <a:solidFill>
                  <a:srgbClr val="ffffff"/>
                </a:solidFill>
                <a:latin typeface="Century Gothic"/>
              </a:rPr>
              <a:t>RECUERDE:</a:t>
            </a:r>
            <a:endParaRPr b="0" lang="es-CR" sz="1400" spc="-1" strike="noStrike">
              <a:solidFill>
                <a:srgbClr val="000000"/>
              </a:solidFill>
              <a:latin typeface="Calibri"/>
            </a:endParaRPr>
          </a:p>
        </p:txBody>
      </p:sp>
      <p:sp>
        <p:nvSpPr>
          <p:cNvPr id="1009" name="CustomShape 12"/>
          <p:cNvSpPr/>
          <p:nvPr/>
        </p:nvSpPr>
        <p:spPr>
          <a:xfrm>
            <a:off x="633240" y="2448000"/>
            <a:ext cx="7932960" cy="360"/>
          </a:xfrm>
          <a:custGeom>
            <a:avLst/>
            <a:gdLst/>
            <a:ahLst/>
            <a:rect l="l" t="t" r="r" b="b"/>
            <a:pathLst>
              <a:path w="8726805" h="0">
                <a:moveTo>
                  <a:pt x="0" y="0"/>
                </a:moveTo>
                <a:lnTo>
                  <a:pt x="8726500" y="0"/>
                </a:lnTo>
              </a:path>
            </a:pathLst>
          </a:custGeom>
          <a:noFill/>
          <a:ln w="79920">
            <a:solidFill>
              <a:srgbClr val="ffffff"/>
            </a:solidFill>
            <a:round/>
          </a:ln>
        </p:spPr>
        <p:style>
          <a:lnRef idx="0"/>
          <a:fillRef idx="0"/>
          <a:effectRef idx="0"/>
          <a:fontRef idx="minor"/>
        </p:style>
      </p:sp>
      <p:sp>
        <p:nvSpPr>
          <p:cNvPr id="1010" name="CustomShape 13"/>
          <p:cNvSpPr/>
          <p:nvPr/>
        </p:nvSpPr>
        <p:spPr>
          <a:xfrm>
            <a:off x="4514760" y="1332000"/>
            <a:ext cx="343080" cy="254520"/>
          </a:xfrm>
          <a:custGeom>
            <a:avLst/>
            <a:gdLst/>
            <a:ahLst/>
            <a:rect l="l" t="t" r="r" b="b"/>
            <a:pathLst>
              <a:path w="377825" h="346710">
                <a:moveTo>
                  <a:pt x="370776" y="0"/>
                </a:moveTo>
                <a:lnTo>
                  <a:pt x="7048" y="0"/>
                </a:lnTo>
                <a:lnTo>
                  <a:pt x="0" y="7048"/>
                </a:lnTo>
                <a:lnTo>
                  <a:pt x="0" y="339280"/>
                </a:lnTo>
                <a:lnTo>
                  <a:pt x="7048" y="346341"/>
                </a:lnTo>
                <a:lnTo>
                  <a:pt x="370776" y="346341"/>
                </a:lnTo>
                <a:lnTo>
                  <a:pt x="377825" y="339280"/>
                </a:lnTo>
                <a:lnTo>
                  <a:pt x="377825" y="314845"/>
                </a:lnTo>
                <a:lnTo>
                  <a:pt x="31483" y="314845"/>
                </a:lnTo>
                <a:lnTo>
                  <a:pt x="31483" y="31483"/>
                </a:lnTo>
                <a:lnTo>
                  <a:pt x="377825" y="31483"/>
                </a:lnTo>
                <a:lnTo>
                  <a:pt x="377825" y="7048"/>
                </a:lnTo>
                <a:lnTo>
                  <a:pt x="370776" y="0"/>
                </a:lnTo>
                <a:close/>
                <a:moveTo>
                  <a:pt x="377825" y="31483"/>
                </a:moveTo>
                <a:lnTo>
                  <a:pt x="346328" y="31483"/>
                </a:lnTo>
                <a:lnTo>
                  <a:pt x="346328" y="314845"/>
                </a:lnTo>
                <a:lnTo>
                  <a:pt x="377825" y="314845"/>
                </a:lnTo>
                <a:lnTo>
                  <a:pt x="377825" y="31483"/>
                </a:lnTo>
                <a:close/>
              </a:path>
            </a:pathLst>
          </a:custGeom>
          <a:solidFill>
            <a:srgbClr val="ffffff">
              <a:alpha val="80000"/>
            </a:srgbClr>
          </a:solidFill>
          <a:ln>
            <a:noFill/>
          </a:ln>
        </p:spPr>
        <p:style>
          <a:lnRef idx="0"/>
          <a:fillRef idx="0"/>
          <a:effectRef idx="0"/>
          <a:fontRef idx="minor"/>
        </p:style>
      </p:sp>
      <p:sp>
        <p:nvSpPr>
          <p:cNvPr id="1011" name="CustomShape 14"/>
          <p:cNvSpPr/>
          <p:nvPr/>
        </p:nvSpPr>
        <p:spPr>
          <a:xfrm>
            <a:off x="4543560" y="1609560"/>
            <a:ext cx="57240" cy="46440"/>
          </a:xfrm>
          <a:custGeom>
            <a:avLst/>
            <a:gdLst/>
            <a:ahLst/>
            <a:rect l="l" t="t" r="r" b="b"/>
            <a:pathLst>
              <a:path w="63500" h="63500">
                <a:moveTo>
                  <a:pt x="31483" y="0"/>
                </a:moveTo>
                <a:lnTo>
                  <a:pt x="19245" y="2477"/>
                </a:lnTo>
                <a:lnTo>
                  <a:pt x="9236" y="9231"/>
                </a:lnTo>
                <a:lnTo>
                  <a:pt x="2479" y="19239"/>
                </a:lnTo>
                <a:lnTo>
                  <a:pt x="0" y="31483"/>
                </a:lnTo>
                <a:lnTo>
                  <a:pt x="2479" y="43734"/>
                </a:lnTo>
                <a:lnTo>
                  <a:pt x="9236" y="53746"/>
                </a:lnTo>
                <a:lnTo>
                  <a:pt x="19245" y="60501"/>
                </a:lnTo>
                <a:lnTo>
                  <a:pt x="31483" y="62979"/>
                </a:lnTo>
                <a:lnTo>
                  <a:pt x="43726" y="60501"/>
                </a:lnTo>
                <a:lnTo>
                  <a:pt x="53735" y="53746"/>
                </a:lnTo>
                <a:lnTo>
                  <a:pt x="60488" y="43734"/>
                </a:lnTo>
                <a:lnTo>
                  <a:pt x="62966" y="31483"/>
                </a:lnTo>
                <a:lnTo>
                  <a:pt x="60488" y="19239"/>
                </a:lnTo>
                <a:lnTo>
                  <a:pt x="53735" y="9231"/>
                </a:lnTo>
                <a:lnTo>
                  <a:pt x="43726" y="2477"/>
                </a:lnTo>
                <a:lnTo>
                  <a:pt x="31483" y="0"/>
                </a:lnTo>
                <a:close/>
              </a:path>
            </a:pathLst>
          </a:custGeom>
          <a:solidFill>
            <a:srgbClr val="ffffff">
              <a:alpha val="80000"/>
            </a:srgbClr>
          </a:solidFill>
          <a:ln>
            <a:noFill/>
          </a:ln>
        </p:spPr>
        <p:style>
          <a:lnRef idx="0"/>
          <a:fillRef idx="0"/>
          <a:effectRef idx="0"/>
          <a:fontRef idx="minor"/>
        </p:style>
      </p:sp>
      <p:sp>
        <p:nvSpPr>
          <p:cNvPr id="1012" name="CustomShape 15"/>
          <p:cNvSpPr/>
          <p:nvPr/>
        </p:nvSpPr>
        <p:spPr>
          <a:xfrm>
            <a:off x="4658040" y="1609560"/>
            <a:ext cx="57240" cy="46440"/>
          </a:xfrm>
          <a:custGeom>
            <a:avLst/>
            <a:gdLst/>
            <a:ahLst/>
            <a:rect l="l" t="t" r="r" b="b"/>
            <a:pathLst>
              <a:path w="63500" h="63500">
                <a:moveTo>
                  <a:pt x="31483" y="0"/>
                </a:moveTo>
                <a:lnTo>
                  <a:pt x="19239" y="2477"/>
                </a:lnTo>
                <a:lnTo>
                  <a:pt x="9231" y="9231"/>
                </a:lnTo>
                <a:lnTo>
                  <a:pt x="2477" y="19239"/>
                </a:lnTo>
                <a:lnTo>
                  <a:pt x="0" y="31483"/>
                </a:lnTo>
                <a:lnTo>
                  <a:pt x="2477" y="43734"/>
                </a:lnTo>
                <a:lnTo>
                  <a:pt x="9231" y="53746"/>
                </a:lnTo>
                <a:lnTo>
                  <a:pt x="19239" y="60501"/>
                </a:lnTo>
                <a:lnTo>
                  <a:pt x="31483" y="62979"/>
                </a:lnTo>
                <a:lnTo>
                  <a:pt x="43726" y="60501"/>
                </a:lnTo>
                <a:lnTo>
                  <a:pt x="53735" y="53746"/>
                </a:lnTo>
                <a:lnTo>
                  <a:pt x="60488" y="43734"/>
                </a:lnTo>
                <a:lnTo>
                  <a:pt x="62966" y="31483"/>
                </a:lnTo>
                <a:lnTo>
                  <a:pt x="60488" y="19239"/>
                </a:lnTo>
                <a:lnTo>
                  <a:pt x="53735" y="9231"/>
                </a:lnTo>
                <a:lnTo>
                  <a:pt x="43726" y="2477"/>
                </a:lnTo>
                <a:lnTo>
                  <a:pt x="31483" y="0"/>
                </a:lnTo>
                <a:close/>
              </a:path>
            </a:pathLst>
          </a:custGeom>
          <a:solidFill>
            <a:srgbClr val="ffffff">
              <a:alpha val="80000"/>
            </a:srgbClr>
          </a:solidFill>
          <a:ln>
            <a:noFill/>
          </a:ln>
        </p:spPr>
        <p:style>
          <a:lnRef idx="0"/>
          <a:fillRef idx="0"/>
          <a:effectRef idx="0"/>
          <a:fontRef idx="minor"/>
        </p:style>
      </p:sp>
      <p:sp>
        <p:nvSpPr>
          <p:cNvPr id="1013" name="CustomShape 16"/>
          <p:cNvSpPr/>
          <p:nvPr/>
        </p:nvSpPr>
        <p:spPr>
          <a:xfrm>
            <a:off x="4772520" y="1609560"/>
            <a:ext cx="57240" cy="46440"/>
          </a:xfrm>
          <a:custGeom>
            <a:avLst/>
            <a:gdLst/>
            <a:ahLst/>
            <a:rect l="l" t="t" r="r" b="b"/>
            <a:pathLst>
              <a:path w="63500" h="63500">
                <a:moveTo>
                  <a:pt x="31483" y="0"/>
                </a:moveTo>
                <a:lnTo>
                  <a:pt x="19239" y="2477"/>
                </a:lnTo>
                <a:lnTo>
                  <a:pt x="9231" y="9231"/>
                </a:lnTo>
                <a:lnTo>
                  <a:pt x="2477" y="19239"/>
                </a:lnTo>
                <a:lnTo>
                  <a:pt x="0" y="31483"/>
                </a:lnTo>
                <a:lnTo>
                  <a:pt x="2477" y="43734"/>
                </a:lnTo>
                <a:lnTo>
                  <a:pt x="9231" y="53746"/>
                </a:lnTo>
                <a:lnTo>
                  <a:pt x="19239" y="60501"/>
                </a:lnTo>
                <a:lnTo>
                  <a:pt x="31483" y="62979"/>
                </a:lnTo>
                <a:lnTo>
                  <a:pt x="43721" y="60501"/>
                </a:lnTo>
                <a:lnTo>
                  <a:pt x="53730" y="53746"/>
                </a:lnTo>
                <a:lnTo>
                  <a:pt x="60486" y="43734"/>
                </a:lnTo>
                <a:lnTo>
                  <a:pt x="62966" y="31483"/>
                </a:lnTo>
                <a:lnTo>
                  <a:pt x="60486" y="19239"/>
                </a:lnTo>
                <a:lnTo>
                  <a:pt x="53730" y="9231"/>
                </a:lnTo>
                <a:lnTo>
                  <a:pt x="43721" y="2477"/>
                </a:lnTo>
                <a:lnTo>
                  <a:pt x="31483" y="0"/>
                </a:lnTo>
                <a:close/>
              </a:path>
            </a:pathLst>
          </a:custGeom>
          <a:solidFill>
            <a:srgbClr val="ffffff">
              <a:alpha val="80000"/>
            </a:srgbClr>
          </a:solidFill>
          <a:ln>
            <a:noFill/>
          </a:ln>
        </p:spPr>
        <p:style>
          <a:lnRef idx="0"/>
          <a:fillRef idx="0"/>
          <a:effectRef idx="0"/>
          <a:fontRef idx="minor"/>
        </p:style>
      </p:sp>
      <p:sp>
        <p:nvSpPr>
          <p:cNvPr id="1014" name="CustomShape 17"/>
          <p:cNvSpPr/>
          <p:nvPr/>
        </p:nvSpPr>
        <p:spPr>
          <a:xfrm>
            <a:off x="4543560" y="1679040"/>
            <a:ext cx="57240" cy="46440"/>
          </a:xfrm>
          <a:custGeom>
            <a:avLst/>
            <a:gdLst/>
            <a:ahLst/>
            <a:rect l="l" t="t" r="r" b="b"/>
            <a:pathLst>
              <a:path w="63500" h="63500">
                <a:moveTo>
                  <a:pt x="31483" y="0"/>
                </a:moveTo>
                <a:lnTo>
                  <a:pt x="19245" y="2477"/>
                </a:lnTo>
                <a:lnTo>
                  <a:pt x="9236" y="9231"/>
                </a:lnTo>
                <a:lnTo>
                  <a:pt x="2479" y="19239"/>
                </a:lnTo>
                <a:lnTo>
                  <a:pt x="0" y="31483"/>
                </a:lnTo>
                <a:lnTo>
                  <a:pt x="2479" y="43734"/>
                </a:lnTo>
                <a:lnTo>
                  <a:pt x="9236" y="53746"/>
                </a:lnTo>
                <a:lnTo>
                  <a:pt x="19245" y="60501"/>
                </a:lnTo>
                <a:lnTo>
                  <a:pt x="31483" y="62979"/>
                </a:lnTo>
                <a:lnTo>
                  <a:pt x="43726" y="60501"/>
                </a:lnTo>
                <a:lnTo>
                  <a:pt x="53735" y="53746"/>
                </a:lnTo>
                <a:lnTo>
                  <a:pt x="60488" y="43734"/>
                </a:lnTo>
                <a:lnTo>
                  <a:pt x="62966" y="31483"/>
                </a:lnTo>
                <a:lnTo>
                  <a:pt x="60488" y="19239"/>
                </a:lnTo>
                <a:lnTo>
                  <a:pt x="53735" y="9231"/>
                </a:lnTo>
                <a:lnTo>
                  <a:pt x="43726" y="2477"/>
                </a:lnTo>
                <a:lnTo>
                  <a:pt x="31483" y="0"/>
                </a:lnTo>
                <a:close/>
              </a:path>
            </a:pathLst>
          </a:custGeom>
          <a:solidFill>
            <a:srgbClr val="ffffff">
              <a:alpha val="80000"/>
            </a:srgbClr>
          </a:solidFill>
          <a:ln>
            <a:noFill/>
          </a:ln>
        </p:spPr>
        <p:style>
          <a:lnRef idx="0"/>
          <a:fillRef idx="0"/>
          <a:effectRef idx="0"/>
          <a:fontRef idx="minor"/>
        </p:style>
      </p:sp>
      <p:sp>
        <p:nvSpPr>
          <p:cNvPr id="1015" name="CustomShape 18"/>
          <p:cNvSpPr/>
          <p:nvPr/>
        </p:nvSpPr>
        <p:spPr>
          <a:xfrm>
            <a:off x="4658040" y="1679040"/>
            <a:ext cx="57240" cy="46440"/>
          </a:xfrm>
          <a:custGeom>
            <a:avLst/>
            <a:gdLst/>
            <a:ahLst/>
            <a:rect l="l" t="t" r="r" b="b"/>
            <a:pathLst>
              <a:path w="63500" h="63500">
                <a:moveTo>
                  <a:pt x="31483" y="0"/>
                </a:moveTo>
                <a:lnTo>
                  <a:pt x="19239" y="2477"/>
                </a:lnTo>
                <a:lnTo>
                  <a:pt x="9231" y="9231"/>
                </a:lnTo>
                <a:lnTo>
                  <a:pt x="2477" y="19239"/>
                </a:lnTo>
                <a:lnTo>
                  <a:pt x="0" y="31483"/>
                </a:lnTo>
                <a:lnTo>
                  <a:pt x="2477" y="43734"/>
                </a:lnTo>
                <a:lnTo>
                  <a:pt x="9231" y="53746"/>
                </a:lnTo>
                <a:lnTo>
                  <a:pt x="19239" y="60501"/>
                </a:lnTo>
                <a:lnTo>
                  <a:pt x="31483" y="62979"/>
                </a:lnTo>
                <a:lnTo>
                  <a:pt x="43726" y="60501"/>
                </a:lnTo>
                <a:lnTo>
                  <a:pt x="53735" y="53746"/>
                </a:lnTo>
                <a:lnTo>
                  <a:pt x="60488" y="43734"/>
                </a:lnTo>
                <a:lnTo>
                  <a:pt x="62966" y="31483"/>
                </a:lnTo>
                <a:lnTo>
                  <a:pt x="60488" y="19239"/>
                </a:lnTo>
                <a:lnTo>
                  <a:pt x="53735" y="9231"/>
                </a:lnTo>
                <a:lnTo>
                  <a:pt x="43726" y="2477"/>
                </a:lnTo>
                <a:lnTo>
                  <a:pt x="31483" y="0"/>
                </a:lnTo>
                <a:close/>
              </a:path>
            </a:pathLst>
          </a:custGeom>
          <a:solidFill>
            <a:srgbClr val="ffffff">
              <a:alpha val="80000"/>
            </a:srgbClr>
          </a:solidFill>
          <a:ln>
            <a:noFill/>
          </a:ln>
        </p:spPr>
        <p:style>
          <a:lnRef idx="0"/>
          <a:fillRef idx="0"/>
          <a:effectRef idx="0"/>
          <a:fontRef idx="minor"/>
        </p:style>
      </p:sp>
      <p:sp>
        <p:nvSpPr>
          <p:cNvPr id="1016" name="CustomShape 19"/>
          <p:cNvSpPr/>
          <p:nvPr/>
        </p:nvSpPr>
        <p:spPr>
          <a:xfrm>
            <a:off x="4772520" y="1679040"/>
            <a:ext cx="57240" cy="46440"/>
          </a:xfrm>
          <a:custGeom>
            <a:avLst/>
            <a:gdLst/>
            <a:ahLst/>
            <a:rect l="l" t="t" r="r" b="b"/>
            <a:pathLst>
              <a:path w="63500" h="63500">
                <a:moveTo>
                  <a:pt x="31483" y="0"/>
                </a:moveTo>
                <a:lnTo>
                  <a:pt x="19239" y="2477"/>
                </a:lnTo>
                <a:lnTo>
                  <a:pt x="9231" y="9231"/>
                </a:lnTo>
                <a:lnTo>
                  <a:pt x="2477" y="19239"/>
                </a:lnTo>
                <a:lnTo>
                  <a:pt x="0" y="31483"/>
                </a:lnTo>
                <a:lnTo>
                  <a:pt x="2477" y="43734"/>
                </a:lnTo>
                <a:lnTo>
                  <a:pt x="9231" y="53746"/>
                </a:lnTo>
                <a:lnTo>
                  <a:pt x="19239" y="60501"/>
                </a:lnTo>
                <a:lnTo>
                  <a:pt x="31483" y="62979"/>
                </a:lnTo>
                <a:lnTo>
                  <a:pt x="43721" y="60501"/>
                </a:lnTo>
                <a:lnTo>
                  <a:pt x="53730" y="53746"/>
                </a:lnTo>
                <a:lnTo>
                  <a:pt x="60486" y="43734"/>
                </a:lnTo>
                <a:lnTo>
                  <a:pt x="62966" y="31483"/>
                </a:lnTo>
                <a:lnTo>
                  <a:pt x="60486" y="19239"/>
                </a:lnTo>
                <a:lnTo>
                  <a:pt x="53730" y="9231"/>
                </a:lnTo>
                <a:lnTo>
                  <a:pt x="43721" y="2477"/>
                </a:lnTo>
                <a:lnTo>
                  <a:pt x="31483" y="0"/>
                </a:lnTo>
                <a:close/>
              </a:path>
            </a:pathLst>
          </a:custGeom>
          <a:solidFill>
            <a:srgbClr val="ffffff">
              <a:alpha val="80000"/>
            </a:srgbClr>
          </a:solidFill>
          <a:ln>
            <a:noFill/>
          </a:ln>
        </p:spPr>
        <p:style>
          <a:lnRef idx="0"/>
          <a:fillRef idx="0"/>
          <a:effectRef idx="0"/>
          <a:fontRef idx="minor"/>
        </p:style>
      </p:sp>
      <p:sp>
        <p:nvSpPr>
          <p:cNvPr id="1017" name="CustomShape 20"/>
          <p:cNvSpPr/>
          <p:nvPr/>
        </p:nvSpPr>
        <p:spPr>
          <a:xfrm>
            <a:off x="4958280" y="1667520"/>
            <a:ext cx="114120" cy="69120"/>
          </a:xfrm>
          <a:prstGeom prst="rect">
            <a:avLst/>
          </a:prstGeom>
          <a:blipFill rotWithShape="0">
            <a:blip r:embed="rId3"/>
            <a:stretch>
              <a:fillRect/>
            </a:stretch>
          </a:blipFill>
          <a:ln>
            <a:noFill/>
          </a:ln>
        </p:spPr>
        <p:style>
          <a:lnRef idx="0"/>
          <a:fillRef idx="0"/>
          <a:effectRef idx="0"/>
          <a:fontRef idx="minor"/>
        </p:style>
      </p:sp>
      <p:sp>
        <p:nvSpPr>
          <p:cNvPr id="1018" name="CustomShape 21"/>
          <p:cNvSpPr/>
          <p:nvPr/>
        </p:nvSpPr>
        <p:spPr>
          <a:xfrm>
            <a:off x="4429080" y="1285560"/>
            <a:ext cx="686520" cy="555120"/>
          </a:xfrm>
          <a:custGeom>
            <a:avLst/>
            <a:gdLst/>
            <a:ahLst/>
            <a:rect l="l" t="t" r="r" b="b"/>
            <a:pathLst>
              <a:path w="755650" h="755650">
                <a:moveTo>
                  <a:pt x="748601" y="0"/>
                </a:moveTo>
                <a:lnTo>
                  <a:pt x="7048" y="0"/>
                </a:lnTo>
                <a:lnTo>
                  <a:pt x="0" y="7061"/>
                </a:lnTo>
                <a:lnTo>
                  <a:pt x="0" y="748614"/>
                </a:lnTo>
                <a:lnTo>
                  <a:pt x="7048" y="755650"/>
                </a:lnTo>
                <a:lnTo>
                  <a:pt x="748601" y="755650"/>
                </a:lnTo>
                <a:lnTo>
                  <a:pt x="755650" y="748614"/>
                </a:lnTo>
                <a:lnTo>
                  <a:pt x="755650" y="724166"/>
                </a:lnTo>
                <a:lnTo>
                  <a:pt x="31483" y="724166"/>
                </a:lnTo>
                <a:lnTo>
                  <a:pt x="31483" y="661200"/>
                </a:lnTo>
                <a:lnTo>
                  <a:pt x="566737" y="661200"/>
                </a:lnTo>
                <a:lnTo>
                  <a:pt x="566737" y="629716"/>
                </a:lnTo>
                <a:lnTo>
                  <a:pt x="31496" y="629716"/>
                </a:lnTo>
                <a:lnTo>
                  <a:pt x="31496" y="31496"/>
                </a:lnTo>
                <a:lnTo>
                  <a:pt x="566737" y="31496"/>
                </a:lnTo>
                <a:lnTo>
                  <a:pt x="755650" y="31483"/>
                </a:lnTo>
                <a:lnTo>
                  <a:pt x="755650" y="7061"/>
                </a:lnTo>
                <a:lnTo>
                  <a:pt x="748601" y="0"/>
                </a:lnTo>
                <a:close/>
                <a:moveTo>
                  <a:pt x="566737" y="661200"/>
                </a:moveTo>
                <a:lnTo>
                  <a:pt x="535241" y="661200"/>
                </a:lnTo>
                <a:lnTo>
                  <a:pt x="535241" y="724166"/>
                </a:lnTo>
                <a:lnTo>
                  <a:pt x="566737" y="724166"/>
                </a:lnTo>
                <a:lnTo>
                  <a:pt x="566737" y="661200"/>
                </a:lnTo>
                <a:close/>
                <a:moveTo>
                  <a:pt x="755650" y="299123"/>
                </a:moveTo>
                <a:lnTo>
                  <a:pt x="724166" y="299123"/>
                </a:lnTo>
                <a:lnTo>
                  <a:pt x="724166" y="724166"/>
                </a:lnTo>
                <a:lnTo>
                  <a:pt x="755650" y="724166"/>
                </a:lnTo>
                <a:lnTo>
                  <a:pt x="755650" y="299123"/>
                </a:lnTo>
                <a:close/>
                <a:moveTo>
                  <a:pt x="566737" y="31496"/>
                </a:moveTo>
                <a:lnTo>
                  <a:pt x="535254" y="31496"/>
                </a:lnTo>
                <a:lnTo>
                  <a:pt x="535254" y="629716"/>
                </a:lnTo>
                <a:lnTo>
                  <a:pt x="566737" y="629716"/>
                </a:lnTo>
                <a:lnTo>
                  <a:pt x="566737" y="299123"/>
                </a:lnTo>
                <a:lnTo>
                  <a:pt x="755650" y="299123"/>
                </a:lnTo>
                <a:lnTo>
                  <a:pt x="755650" y="267627"/>
                </a:lnTo>
                <a:lnTo>
                  <a:pt x="566737" y="267627"/>
                </a:lnTo>
                <a:lnTo>
                  <a:pt x="566737" y="31496"/>
                </a:lnTo>
                <a:close/>
                <a:moveTo>
                  <a:pt x="629704" y="299123"/>
                </a:moveTo>
                <a:lnTo>
                  <a:pt x="598220" y="299123"/>
                </a:lnTo>
                <a:lnTo>
                  <a:pt x="598220" y="418020"/>
                </a:lnTo>
                <a:lnTo>
                  <a:pt x="605269" y="425056"/>
                </a:lnTo>
                <a:lnTo>
                  <a:pt x="701382" y="425056"/>
                </a:lnTo>
                <a:lnTo>
                  <a:pt x="708418" y="418020"/>
                </a:lnTo>
                <a:lnTo>
                  <a:pt x="708418" y="393573"/>
                </a:lnTo>
                <a:lnTo>
                  <a:pt x="629704" y="393573"/>
                </a:lnTo>
                <a:lnTo>
                  <a:pt x="629704" y="299123"/>
                </a:lnTo>
                <a:close/>
                <a:moveTo>
                  <a:pt x="708418" y="299123"/>
                </a:moveTo>
                <a:lnTo>
                  <a:pt x="676935" y="299123"/>
                </a:lnTo>
                <a:lnTo>
                  <a:pt x="676935" y="393573"/>
                </a:lnTo>
                <a:lnTo>
                  <a:pt x="708418" y="393573"/>
                </a:lnTo>
                <a:lnTo>
                  <a:pt x="708418" y="299123"/>
                </a:lnTo>
                <a:close/>
                <a:moveTo>
                  <a:pt x="755650" y="31483"/>
                </a:moveTo>
                <a:lnTo>
                  <a:pt x="724166" y="31483"/>
                </a:lnTo>
                <a:lnTo>
                  <a:pt x="724166" y="267627"/>
                </a:lnTo>
                <a:lnTo>
                  <a:pt x="755650" y="267627"/>
                </a:lnTo>
                <a:lnTo>
                  <a:pt x="755650" y="31483"/>
                </a:lnTo>
                <a:close/>
              </a:path>
            </a:pathLst>
          </a:custGeom>
          <a:solidFill>
            <a:srgbClr val="ffffff">
              <a:alpha val="80000"/>
            </a:srgbClr>
          </a:solidFill>
          <a:ln>
            <a:noFill/>
          </a:ln>
        </p:spPr>
        <p:style>
          <a:lnRef idx="0"/>
          <a:fillRef idx="0"/>
          <a:effectRef idx="0"/>
          <a:fontRef idx="minor"/>
        </p:style>
      </p:sp>
      <p:sp>
        <p:nvSpPr>
          <p:cNvPr id="1019" name="CustomShape 22"/>
          <p:cNvSpPr/>
          <p:nvPr/>
        </p:nvSpPr>
        <p:spPr>
          <a:xfrm>
            <a:off x="6072840" y="1515240"/>
            <a:ext cx="761040" cy="614880"/>
          </a:xfrm>
          <a:custGeom>
            <a:avLst/>
            <a:gdLst/>
            <a:ahLst/>
            <a:rect l="l" t="t" r="r" b="b"/>
            <a:pathLst>
              <a:path w="837565" h="836930">
                <a:moveTo>
                  <a:pt x="16991" y="522693"/>
                </a:moveTo>
                <a:lnTo>
                  <a:pt x="14501" y="522706"/>
                </a:lnTo>
                <a:lnTo>
                  <a:pt x="4823" y="526180"/>
                </a:lnTo>
                <a:lnTo>
                  <a:pt x="0" y="534292"/>
                </a:lnTo>
                <a:lnTo>
                  <a:pt x="798" y="543694"/>
                </a:lnTo>
                <a:lnTo>
                  <a:pt x="7986" y="551040"/>
                </a:lnTo>
                <a:lnTo>
                  <a:pt x="149210" y="624459"/>
                </a:lnTo>
                <a:lnTo>
                  <a:pt x="149210" y="829716"/>
                </a:lnTo>
                <a:lnTo>
                  <a:pt x="155890" y="836409"/>
                </a:lnTo>
                <a:lnTo>
                  <a:pt x="253325" y="836422"/>
                </a:lnTo>
                <a:lnTo>
                  <a:pt x="253503" y="836447"/>
                </a:lnTo>
                <a:lnTo>
                  <a:pt x="829448" y="836409"/>
                </a:lnTo>
                <a:lnTo>
                  <a:pt x="836128" y="829716"/>
                </a:lnTo>
                <a:lnTo>
                  <a:pt x="836128" y="806526"/>
                </a:lnTo>
                <a:lnTo>
                  <a:pt x="179081" y="806526"/>
                </a:lnTo>
                <a:lnTo>
                  <a:pt x="179115" y="590740"/>
                </a:lnTo>
                <a:lnTo>
                  <a:pt x="149210" y="590740"/>
                </a:lnTo>
                <a:lnTo>
                  <a:pt x="21639" y="524471"/>
                </a:lnTo>
                <a:lnTo>
                  <a:pt x="19442" y="523303"/>
                </a:lnTo>
                <a:lnTo>
                  <a:pt x="16991" y="522693"/>
                </a:lnTo>
                <a:close/>
                <a:moveTo>
                  <a:pt x="739786" y="388404"/>
                </a:moveTo>
                <a:lnTo>
                  <a:pt x="731543" y="388429"/>
                </a:lnTo>
                <a:lnTo>
                  <a:pt x="252245" y="388429"/>
                </a:lnTo>
                <a:lnTo>
                  <a:pt x="244625" y="389204"/>
                </a:lnTo>
                <a:lnTo>
                  <a:pt x="238809" y="395630"/>
                </a:lnTo>
                <a:lnTo>
                  <a:pt x="238809" y="806526"/>
                </a:lnTo>
                <a:lnTo>
                  <a:pt x="268666" y="806526"/>
                </a:lnTo>
                <a:lnTo>
                  <a:pt x="268666" y="627303"/>
                </a:lnTo>
                <a:lnTo>
                  <a:pt x="746529" y="627303"/>
                </a:lnTo>
                <a:lnTo>
                  <a:pt x="746529" y="597433"/>
                </a:lnTo>
                <a:lnTo>
                  <a:pt x="268666" y="597433"/>
                </a:lnTo>
                <a:lnTo>
                  <a:pt x="268666" y="418299"/>
                </a:lnTo>
                <a:lnTo>
                  <a:pt x="746529" y="418299"/>
                </a:lnTo>
                <a:lnTo>
                  <a:pt x="746504" y="395058"/>
                </a:lnTo>
                <a:lnTo>
                  <a:pt x="739811" y="388429"/>
                </a:lnTo>
                <a:lnTo>
                  <a:pt x="253693" y="388429"/>
                </a:lnTo>
                <a:lnTo>
                  <a:pt x="253211" y="388404"/>
                </a:lnTo>
                <a:lnTo>
                  <a:pt x="739786" y="388404"/>
                </a:lnTo>
                <a:close/>
                <a:moveTo>
                  <a:pt x="746529" y="627303"/>
                </a:moveTo>
                <a:lnTo>
                  <a:pt x="716672" y="627303"/>
                </a:lnTo>
                <a:lnTo>
                  <a:pt x="716672" y="806526"/>
                </a:lnTo>
                <a:lnTo>
                  <a:pt x="746529" y="806526"/>
                </a:lnTo>
                <a:lnTo>
                  <a:pt x="746529" y="627303"/>
                </a:lnTo>
                <a:close/>
                <a:moveTo>
                  <a:pt x="836128" y="358571"/>
                </a:moveTo>
                <a:lnTo>
                  <a:pt x="806257" y="358571"/>
                </a:lnTo>
                <a:lnTo>
                  <a:pt x="806257" y="806526"/>
                </a:lnTo>
                <a:lnTo>
                  <a:pt x="836128" y="806526"/>
                </a:lnTo>
                <a:lnTo>
                  <a:pt x="836128" y="358571"/>
                </a:lnTo>
                <a:close/>
                <a:moveTo>
                  <a:pt x="418069" y="627303"/>
                </a:moveTo>
                <a:lnTo>
                  <a:pt x="388173" y="627303"/>
                </a:lnTo>
                <a:lnTo>
                  <a:pt x="388173" y="642302"/>
                </a:lnTo>
                <a:lnTo>
                  <a:pt x="391714" y="659648"/>
                </a:lnTo>
                <a:lnTo>
                  <a:pt x="401346" y="673873"/>
                </a:lnTo>
                <a:lnTo>
                  <a:pt x="415584" y="683495"/>
                </a:lnTo>
                <a:lnTo>
                  <a:pt x="432941" y="687031"/>
                </a:lnTo>
                <a:lnTo>
                  <a:pt x="552435" y="687031"/>
                </a:lnTo>
                <a:lnTo>
                  <a:pt x="569788" y="683495"/>
                </a:lnTo>
                <a:lnTo>
                  <a:pt x="584017" y="673873"/>
                </a:lnTo>
                <a:lnTo>
                  <a:pt x="593640" y="659648"/>
                </a:lnTo>
                <a:lnTo>
                  <a:pt x="594145" y="657174"/>
                </a:lnTo>
                <a:lnTo>
                  <a:pt x="424407" y="657174"/>
                </a:lnTo>
                <a:lnTo>
                  <a:pt x="418069" y="650836"/>
                </a:lnTo>
                <a:lnTo>
                  <a:pt x="418069" y="627303"/>
                </a:lnTo>
                <a:close/>
                <a:moveTo>
                  <a:pt x="597177" y="627303"/>
                </a:moveTo>
                <a:lnTo>
                  <a:pt x="567307" y="627303"/>
                </a:lnTo>
                <a:lnTo>
                  <a:pt x="567307" y="650836"/>
                </a:lnTo>
                <a:lnTo>
                  <a:pt x="560970" y="657174"/>
                </a:lnTo>
                <a:lnTo>
                  <a:pt x="594145" y="657174"/>
                </a:lnTo>
                <a:lnTo>
                  <a:pt x="597177" y="642302"/>
                </a:lnTo>
                <a:lnTo>
                  <a:pt x="597177" y="627303"/>
                </a:lnTo>
                <a:close/>
                <a:moveTo>
                  <a:pt x="746529" y="418299"/>
                </a:moveTo>
                <a:lnTo>
                  <a:pt x="716672" y="418299"/>
                </a:lnTo>
                <a:lnTo>
                  <a:pt x="716672" y="597433"/>
                </a:lnTo>
                <a:lnTo>
                  <a:pt x="746529" y="597433"/>
                </a:lnTo>
                <a:lnTo>
                  <a:pt x="746529" y="418299"/>
                </a:lnTo>
                <a:close/>
                <a:moveTo>
                  <a:pt x="16991" y="370459"/>
                </a:moveTo>
                <a:lnTo>
                  <a:pt x="14501" y="370484"/>
                </a:lnTo>
                <a:lnTo>
                  <a:pt x="5018" y="374038"/>
                </a:lnTo>
                <a:lnTo>
                  <a:pt x="280" y="382054"/>
                </a:lnTo>
                <a:lnTo>
                  <a:pt x="1025" y="391337"/>
                </a:lnTo>
                <a:lnTo>
                  <a:pt x="7986" y="398691"/>
                </a:lnTo>
                <a:lnTo>
                  <a:pt x="149210" y="472122"/>
                </a:lnTo>
                <a:lnTo>
                  <a:pt x="149210" y="590740"/>
                </a:lnTo>
                <a:lnTo>
                  <a:pt x="179115" y="590740"/>
                </a:lnTo>
                <a:lnTo>
                  <a:pt x="179092" y="438492"/>
                </a:lnTo>
                <a:lnTo>
                  <a:pt x="149210" y="438492"/>
                </a:lnTo>
                <a:lnTo>
                  <a:pt x="21639" y="372237"/>
                </a:lnTo>
                <a:lnTo>
                  <a:pt x="19442" y="371055"/>
                </a:lnTo>
                <a:lnTo>
                  <a:pt x="16991" y="370459"/>
                </a:lnTo>
                <a:close/>
                <a:moveTo>
                  <a:pt x="418069" y="418299"/>
                </a:moveTo>
                <a:lnTo>
                  <a:pt x="388173" y="418299"/>
                </a:lnTo>
                <a:lnTo>
                  <a:pt x="388173" y="433171"/>
                </a:lnTo>
                <a:lnTo>
                  <a:pt x="391714" y="450548"/>
                </a:lnTo>
                <a:lnTo>
                  <a:pt x="401346" y="464829"/>
                </a:lnTo>
                <a:lnTo>
                  <a:pt x="415584" y="474505"/>
                </a:lnTo>
                <a:lnTo>
                  <a:pt x="432941" y="478066"/>
                </a:lnTo>
                <a:lnTo>
                  <a:pt x="552435" y="478066"/>
                </a:lnTo>
                <a:lnTo>
                  <a:pt x="569788" y="474505"/>
                </a:lnTo>
                <a:lnTo>
                  <a:pt x="584017" y="464829"/>
                </a:lnTo>
                <a:lnTo>
                  <a:pt x="593640" y="450548"/>
                </a:lnTo>
                <a:lnTo>
                  <a:pt x="594124" y="448170"/>
                </a:lnTo>
                <a:lnTo>
                  <a:pt x="424407" y="448170"/>
                </a:lnTo>
                <a:lnTo>
                  <a:pt x="418069" y="441706"/>
                </a:lnTo>
                <a:lnTo>
                  <a:pt x="418069" y="418299"/>
                </a:lnTo>
                <a:close/>
                <a:moveTo>
                  <a:pt x="597177" y="418299"/>
                </a:moveTo>
                <a:lnTo>
                  <a:pt x="567307" y="418299"/>
                </a:lnTo>
                <a:lnTo>
                  <a:pt x="567307" y="441706"/>
                </a:lnTo>
                <a:lnTo>
                  <a:pt x="560970" y="448170"/>
                </a:lnTo>
                <a:lnTo>
                  <a:pt x="594124" y="448170"/>
                </a:lnTo>
                <a:lnTo>
                  <a:pt x="597177" y="433171"/>
                </a:lnTo>
                <a:lnTo>
                  <a:pt x="597177" y="418299"/>
                </a:lnTo>
                <a:close/>
                <a:moveTo>
                  <a:pt x="328407" y="165"/>
                </a:moveTo>
                <a:lnTo>
                  <a:pt x="155890" y="165"/>
                </a:lnTo>
                <a:lnTo>
                  <a:pt x="149210" y="6845"/>
                </a:lnTo>
                <a:lnTo>
                  <a:pt x="149210" y="438492"/>
                </a:lnTo>
                <a:lnTo>
                  <a:pt x="179092" y="438492"/>
                </a:lnTo>
                <a:lnTo>
                  <a:pt x="179081" y="358571"/>
                </a:lnTo>
                <a:lnTo>
                  <a:pt x="836128" y="358571"/>
                </a:lnTo>
                <a:lnTo>
                  <a:pt x="836128" y="328676"/>
                </a:lnTo>
                <a:lnTo>
                  <a:pt x="179081" y="328676"/>
                </a:lnTo>
                <a:lnTo>
                  <a:pt x="179081" y="179349"/>
                </a:lnTo>
                <a:lnTo>
                  <a:pt x="836128" y="179349"/>
                </a:lnTo>
                <a:lnTo>
                  <a:pt x="836128" y="149478"/>
                </a:lnTo>
                <a:lnTo>
                  <a:pt x="179081" y="149479"/>
                </a:lnTo>
                <a:lnTo>
                  <a:pt x="179081" y="30010"/>
                </a:lnTo>
                <a:lnTo>
                  <a:pt x="386510" y="30010"/>
                </a:lnTo>
                <a:lnTo>
                  <a:pt x="381155" y="22080"/>
                </a:lnTo>
                <a:lnTo>
                  <a:pt x="357417" y="6050"/>
                </a:lnTo>
                <a:lnTo>
                  <a:pt x="328407" y="165"/>
                </a:lnTo>
                <a:close/>
                <a:moveTo>
                  <a:pt x="836128" y="179349"/>
                </a:moveTo>
                <a:lnTo>
                  <a:pt x="806270" y="179349"/>
                </a:lnTo>
                <a:lnTo>
                  <a:pt x="806270" y="328676"/>
                </a:lnTo>
                <a:lnTo>
                  <a:pt x="836128" y="328676"/>
                </a:lnTo>
                <a:lnTo>
                  <a:pt x="836128" y="179349"/>
                </a:lnTo>
                <a:close/>
                <a:moveTo>
                  <a:pt x="462799" y="209181"/>
                </a:moveTo>
                <a:lnTo>
                  <a:pt x="283551" y="209181"/>
                </a:lnTo>
                <a:lnTo>
                  <a:pt x="275296" y="209219"/>
                </a:lnTo>
                <a:lnTo>
                  <a:pt x="268641" y="215925"/>
                </a:lnTo>
                <a:lnTo>
                  <a:pt x="268705" y="292138"/>
                </a:lnTo>
                <a:lnTo>
                  <a:pt x="275359" y="298780"/>
                </a:lnTo>
                <a:lnTo>
                  <a:pt x="283551" y="298805"/>
                </a:lnTo>
                <a:lnTo>
                  <a:pt x="462799" y="298805"/>
                </a:lnTo>
                <a:lnTo>
                  <a:pt x="471003" y="298780"/>
                </a:lnTo>
                <a:lnTo>
                  <a:pt x="477645" y="292138"/>
                </a:lnTo>
                <a:lnTo>
                  <a:pt x="477670" y="268947"/>
                </a:lnTo>
                <a:lnTo>
                  <a:pt x="298550" y="268947"/>
                </a:lnTo>
                <a:lnTo>
                  <a:pt x="298550" y="239052"/>
                </a:lnTo>
                <a:lnTo>
                  <a:pt x="477670" y="239052"/>
                </a:lnTo>
                <a:lnTo>
                  <a:pt x="477708" y="215925"/>
                </a:lnTo>
                <a:lnTo>
                  <a:pt x="471054" y="209219"/>
                </a:lnTo>
                <a:lnTo>
                  <a:pt x="462799" y="209181"/>
                </a:lnTo>
                <a:close/>
                <a:moveTo>
                  <a:pt x="544815" y="268947"/>
                </a:moveTo>
                <a:lnTo>
                  <a:pt x="529956" y="268947"/>
                </a:lnTo>
                <a:lnTo>
                  <a:pt x="518498" y="273484"/>
                </a:lnTo>
                <a:lnTo>
                  <a:pt x="514678" y="283876"/>
                </a:lnTo>
                <a:lnTo>
                  <a:pt x="518498" y="294268"/>
                </a:lnTo>
                <a:lnTo>
                  <a:pt x="529956" y="298805"/>
                </a:lnTo>
                <a:lnTo>
                  <a:pt x="544815" y="298805"/>
                </a:lnTo>
                <a:lnTo>
                  <a:pt x="556267" y="294268"/>
                </a:lnTo>
                <a:lnTo>
                  <a:pt x="560084" y="283876"/>
                </a:lnTo>
                <a:lnTo>
                  <a:pt x="556267" y="273484"/>
                </a:lnTo>
                <a:lnTo>
                  <a:pt x="544815" y="268947"/>
                </a:lnTo>
                <a:close/>
                <a:moveTo>
                  <a:pt x="619453" y="268947"/>
                </a:moveTo>
                <a:lnTo>
                  <a:pt x="604556" y="268947"/>
                </a:lnTo>
                <a:lnTo>
                  <a:pt x="593105" y="273484"/>
                </a:lnTo>
                <a:lnTo>
                  <a:pt x="589287" y="283876"/>
                </a:lnTo>
                <a:lnTo>
                  <a:pt x="593105" y="294268"/>
                </a:lnTo>
                <a:lnTo>
                  <a:pt x="604556" y="298805"/>
                </a:lnTo>
                <a:lnTo>
                  <a:pt x="619453" y="298805"/>
                </a:lnTo>
                <a:lnTo>
                  <a:pt x="630905" y="294268"/>
                </a:lnTo>
                <a:lnTo>
                  <a:pt x="634722" y="283876"/>
                </a:lnTo>
                <a:lnTo>
                  <a:pt x="630905" y="273484"/>
                </a:lnTo>
                <a:lnTo>
                  <a:pt x="619453" y="268947"/>
                </a:lnTo>
                <a:close/>
                <a:moveTo>
                  <a:pt x="694180" y="268947"/>
                </a:moveTo>
                <a:lnTo>
                  <a:pt x="679194" y="268947"/>
                </a:lnTo>
                <a:lnTo>
                  <a:pt x="667742" y="273484"/>
                </a:lnTo>
                <a:lnTo>
                  <a:pt x="663925" y="283876"/>
                </a:lnTo>
                <a:lnTo>
                  <a:pt x="667742" y="294268"/>
                </a:lnTo>
                <a:lnTo>
                  <a:pt x="679194" y="298805"/>
                </a:lnTo>
                <a:lnTo>
                  <a:pt x="694180" y="298805"/>
                </a:lnTo>
                <a:lnTo>
                  <a:pt x="705631" y="294268"/>
                </a:lnTo>
                <a:lnTo>
                  <a:pt x="709448" y="283876"/>
                </a:lnTo>
                <a:lnTo>
                  <a:pt x="705631" y="273484"/>
                </a:lnTo>
                <a:lnTo>
                  <a:pt x="694180" y="268947"/>
                </a:lnTo>
                <a:close/>
                <a:moveTo>
                  <a:pt x="477670" y="239052"/>
                </a:moveTo>
                <a:lnTo>
                  <a:pt x="447940" y="239052"/>
                </a:lnTo>
                <a:lnTo>
                  <a:pt x="447940" y="268947"/>
                </a:lnTo>
                <a:lnTo>
                  <a:pt x="477670" y="268947"/>
                </a:lnTo>
                <a:lnTo>
                  <a:pt x="477670" y="239052"/>
                </a:lnTo>
                <a:close/>
                <a:moveTo>
                  <a:pt x="544815" y="209181"/>
                </a:moveTo>
                <a:lnTo>
                  <a:pt x="529956" y="209181"/>
                </a:lnTo>
                <a:lnTo>
                  <a:pt x="518498" y="213723"/>
                </a:lnTo>
                <a:lnTo>
                  <a:pt x="514678" y="224116"/>
                </a:lnTo>
                <a:lnTo>
                  <a:pt x="518498" y="234509"/>
                </a:lnTo>
                <a:lnTo>
                  <a:pt x="529956" y="239052"/>
                </a:lnTo>
                <a:lnTo>
                  <a:pt x="544815" y="239052"/>
                </a:lnTo>
                <a:lnTo>
                  <a:pt x="556267" y="234509"/>
                </a:lnTo>
                <a:lnTo>
                  <a:pt x="560084" y="224116"/>
                </a:lnTo>
                <a:lnTo>
                  <a:pt x="556267" y="213723"/>
                </a:lnTo>
                <a:lnTo>
                  <a:pt x="544815" y="209181"/>
                </a:lnTo>
                <a:close/>
                <a:moveTo>
                  <a:pt x="619453" y="209181"/>
                </a:moveTo>
                <a:lnTo>
                  <a:pt x="604556" y="209181"/>
                </a:lnTo>
                <a:lnTo>
                  <a:pt x="593105" y="213723"/>
                </a:lnTo>
                <a:lnTo>
                  <a:pt x="589287" y="224116"/>
                </a:lnTo>
                <a:lnTo>
                  <a:pt x="593105" y="234509"/>
                </a:lnTo>
                <a:lnTo>
                  <a:pt x="604556" y="239052"/>
                </a:lnTo>
                <a:lnTo>
                  <a:pt x="619453" y="239052"/>
                </a:lnTo>
                <a:lnTo>
                  <a:pt x="630905" y="234509"/>
                </a:lnTo>
                <a:lnTo>
                  <a:pt x="634722" y="224116"/>
                </a:lnTo>
                <a:lnTo>
                  <a:pt x="630905" y="213723"/>
                </a:lnTo>
                <a:lnTo>
                  <a:pt x="619453" y="209181"/>
                </a:lnTo>
                <a:close/>
                <a:moveTo>
                  <a:pt x="694180" y="209181"/>
                </a:moveTo>
                <a:lnTo>
                  <a:pt x="679194" y="209181"/>
                </a:lnTo>
                <a:lnTo>
                  <a:pt x="667742" y="213723"/>
                </a:lnTo>
                <a:lnTo>
                  <a:pt x="663925" y="224116"/>
                </a:lnTo>
                <a:lnTo>
                  <a:pt x="667742" y="234509"/>
                </a:lnTo>
                <a:lnTo>
                  <a:pt x="679194" y="239052"/>
                </a:lnTo>
                <a:lnTo>
                  <a:pt x="694180" y="239052"/>
                </a:lnTo>
                <a:lnTo>
                  <a:pt x="705631" y="234509"/>
                </a:lnTo>
                <a:lnTo>
                  <a:pt x="709448" y="224116"/>
                </a:lnTo>
                <a:lnTo>
                  <a:pt x="705631" y="213723"/>
                </a:lnTo>
                <a:lnTo>
                  <a:pt x="694180" y="209181"/>
                </a:lnTo>
                <a:close/>
                <a:moveTo>
                  <a:pt x="836128" y="119608"/>
                </a:moveTo>
                <a:lnTo>
                  <a:pt x="806257" y="119608"/>
                </a:lnTo>
                <a:lnTo>
                  <a:pt x="806257" y="149479"/>
                </a:lnTo>
                <a:lnTo>
                  <a:pt x="836128" y="149478"/>
                </a:lnTo>
                <a:lnTo>
                  <a:pt x="836128" y="119608"/>
                </a:lnTo>
                <a:close/>
                <a:moveTo>
                  <a:pt x="386510" y="30010"/>
                </a:moveTo>
                <a:lnTo>
                  <a:pt x="328407" y="30010"/>
                </a:lnTo>
                <a:lnTo>
                  <a:pt x="345990" y="33483"/>
                </a:lnTo>
                <a:lnTo>
                  <a:pt x="360216" y="43006"/>
                </a:lnTo>
                <a:lnTo>
                  <a:pt x="369739" y="57233"/>
                </a:lnTo>
                <a:lnTo>
                  <a:pt x="373213" y="74815"/>
                </a:lnTo>
                <a:lnTo>
                  <a:pt x="373213" y="103454"/>
                </a:lnTo>
                <a:lnTo>
                  <a:pt x="372438" y="112649"/>
                </a:lnTo>
                <a:lnTo>
                  <a:pt x="380109" y="120345"/>
                </a:lnTo>
                <a:lnTo>
                  <a:pt x="389304" y="119608"/>
                </a:lnTo>
                <a:lnTo>
                  <a:pt x="836128" y="119608"/>
                </a:lnTo>
                <a:lnTo>
                  <a:pt x="836128" y="96443"/>
                </a:lnTo>
                <a:lnTo>
                  <a:pt x="829448" y="89750"/>
                </a:lnTo>
                <a:lnTo>
                  <a:pt x="534211" y="89750"/>
                </a:lnTo>
                <a:lnTo>
                  <a:pt x="550842" y="86309"/>
                </a:lnTo>
                <a:lnTo>
                  <a:pt x="403071" y="86309"/>
                </a:lnTo>
                <a:lnTo>
                  <a:pt x="403068" y="74815"/>
                </a:lnTo>
                <a:lnTo>
                  <a:pt x="397185" y="45819"/>
                </a:lnTo>
                <a:lnTo>
                  <a:pt x="386510" y="30010"/>
                </a:lnTo>
                <a:close/>
                <a:moveTo>
                  <a:pt x="820735" y="88"/>
                </a:moveTo>
                <a:lnTo>
                  <a:pt x="819885" y="127"/>
                </a:lnTo>
                <a:lnTo>
                  <a:pt x="819021" y="254"/>
                </a:lnTo>
                <a:lnTo>
                  <a:pt x="403071" y="86309"/>
                </a:lnTo>
                <a:lnTo>
                  <a:pt x="550842" y="86309"/>
                </a:lnTo>
                <a:lnTo>
                  <a:pt x="824253" y="29730"/>
                </a:lnTo>
                <a:lnTo>
                  <a:pt x="834285" y="23994"/>
                </a:lnTo>
                <a:lnTo>
                  <a:pt x="837058" y="13909"/>
                </a:lnTo>
                <a:lnTo>
                  <a:pt x="832912" y="4306"/>
                </a:lnTo>
                <a:lnTo>
                  <a:pt x="822437" y="114"/>
                </a:lnTo>
                <a:lnTo>
                  <a:pt x="820735" y="114"/>
                </a:lnTo>
                <a:close/>
                <a:moveTo>
                  <a:pt x="822183" y="0"/>
                </a:moveTo>
                <a:lnTo>
                  <a:pt x="821218" y="25"/>
                </a:lnTo>
                <a:lnTo>
                  <a:pt x="820735" y="114"/>
                </a:lnTo>
                <a:lnTo>
                  <a:pt x="822437" y="114"/>
                </a:lnTo>
                <a:lnTo>
                  <a:pt x="822183" y="0"/>
                </a:lnTo>
                <a:close/>
              </a:path>
            </a:pathLst>
          </a:custGeom>
          <a:solidFill>
            <a:srgbClr val="ffffff">
              <a:alpha val="80000"/>
            </a:srgbClr>
          </a:solidFill>
          <a:ln>
            <a:noFill/>
          </a:ln>
        </p:spPr>
        <p:style>
          <a:lnRef idx="0"/>
          <a:fillRef idx="0"/>
          <a:effectRef idx="0"/>
          <a:fontRef idx="minor"/>
        </p:style>
      </p:sp>
      <p:sp>
        <p:nvSpPr>
          <p:cNvPr id="1020" name="CustomShape 23"/>
          <p:cNvSpPr/>
          <p:nvPr/>
        </p:nvSpPr>
        <p:spPr>
          <a:xfrm>
            <a:off x="1178640" y="1867680"/>
            <a:ext cx="428400" cy="532440"/>
          </a:xfrm>
          <a:custGeom>
            <a:avLst/>
            <a:gdLst/>
            <a:ahLst/>
            <a:rect l="l" t="t" r="r" b="b"/>
            <a:pathLst>
              <a:path w="471805" h="724535">
                <a:moveTo>
                  <a:pt x="30873" y="0"/>
                </a:moveTo>
                <a:lnTo>
                  <a:pt x="16925" y="5330"/>
                </a:lnTo>
                <a:lnTo>
                  <a:pt x="6469" y="15251"/>
                </a:lnTo>
                <a:lnTo>
                  <a:pt x="496" y="28369"/>
                </a:lnTo>
                <a:lnTo>
                  <a:pt x="0" y="43294"/>
                </a:lnTo>
                <a:lnTo>
                  <a:pt x="165" y="44259"/>
                </a:lnTo>
                <a:lnTo>
                  <a:pt x="596" y="46164"/>
                </a:lnTo>
                <a:lnTo>
                  <a:pt x="74790" y="401574"/>
                </a:lnTo>
                <a:lnTo>
                  <a:pt x="74790" y="686422"/>
                </a:lnTo>
                <a:lnTo>
                  <a:pt x="77744" y="701058"/>
                </a:lnTo>
                <a:lnTo>
                  <a:pt x="85799" y="713011"/>
                </a:lnTo>
                <a:lnTo>
                  <a:pt x="97748" y="721071"/>
                </a:lnTo>
                <a:lnTo>
                  <a:pt x="112382" y="724027"/>
                </a:lnTo>
                <a:lnTo>
                  <a:pt x="127016" y="721071"/>
                </a:lnTo>
                <a:lnTo>
                  <a:pt x="138964" y="713011"/>
                </a:lnTo>
                <a:lnTo>
                  <a:pt x="147020" y="701058"/>
                </a:lnTo>
                <a:lnTo>
                  <a:pt x="149974" y="686422"/>
                </a:lnTo>
                <a:lnTo>
                  <a:pt x="149974" y="435775"/>
                </a:lnTo>
                <a:lnTo>
                  <a:pt x="471678" y="435775"/>
                </a:lnTo>
                <a:lnTo>
                  <a:pt x="471678" y="398183"/>
                </a:lnTo>
                <a:lnTo>
                  <a:pt x="468722" y="383549"/>
                </a:lnTo>
                <a:lnTo>
                  <a:pt x="460663" y="371600"/>
                </a:lnTo>
                <a:lnTo>
                  <a:pt x="448714" y="363544"/>
                </a:lnTo>
                <a:lnTo>
                  <a:pt x="434085" y="360591"/>
                </a:lnTo>
                <a:lnTo>
                  <a:pt x="142963" y="360591"/>
                </a:lnTo>
                <a:lnTo>
                  <a:pt x="74155" y="30873"/>
                </a:lnTo>
                <a:lnTo>
                  <a:pt x="68824" y="16930"/>
                </a:lnTo>
                <a:lnTo>
                  <a:pt x="58905" y="6473"/>
                </a:lnTo>
                <a:lnTo>
                  <a:pt x="45791" y="498"/>
                </a:lnTo>
                <a:lnTo>
                  <a:pt x="30873" y="0"/>
                </a:lnTo>
                <a:close/>
                <a:moveTo>
                  <a:pt x="471678" y="435775"/>
                </a:moveTo>
                <a:lnTo>
                  <a:pt x="396481" y="435775"/>
                </a:lnTo>
                <a:lnTo>
                  <a:pt x="396481" y="686422"/>
                </a:lnTo>
                <a:lnTo>
                  <a:pt x="399437" y="701058"/>
                </a:lnTo>
                <a:lnTo>
                  <a:pt x="407496" y="713011"/>
                </a:lnTo>
                <a:lnTo>
                  <a:pt x="419450" y="721071"/>
                </a:lnTo>
                <a:lnTo>
                  <a:pt x="434085" y="724027"/>
                </a:lnTo>
                <a:lnTo>
                  <a:pt x="448714" y="721071"/>
                </a:lnTo>
                <a:lnTo>
                  <a:pt x="460663" y="713011"/>
                </a:lnTo>
                <a:lnTo>
                  <a:pt x="468722" y="701058"/>
                </a:lnTo>
                <a:lnTo>
                  <a:pt x="471678" y="686422"/>
                </a:lnTo>
                <a:lnTo>
                  <a:pt x="471678" y="435775"/>
                </a:lnTo>
                <a:close/>
              </a:path>
            </a:pathLst>
          </a:custGeom>
          <a:solidFill>
            <a:srgbClr val="ffffff">
              <a:alpha val="80000"/>
            </a:srgbClr>
          </a:solidFill>
          <a:ln>
            <a:noFill/>
          </a:ln>
        </p:spPr>
        <p:style>
          <a:lnRef idx="0"/>
          <a:fillRef idx="0"/>
          <a:effectRef idx="0"/>
          <a:fontRef idx="minor"/>
        </p:style>
      </p:sp>
      <p:sp>
        <p:nvSpPr>
          <p:cNvPr id="1021" name="CustomShape 24"/>
          <p:cNvSpPr/>
          <p:nvPr/>
        </p:nvSpPr>
        <p:spPr>
          <a:xfrm>
            <a:off x="1831680" y="1868760"/>
            <a:ext cx="418680" cy="531000"/>
          </a:xfrm>
          <a:custGeom>
            <a:avLst/>
            <a:gdLst/>
            <a:ahLst/>
            <a:rect l="l" t="t" r="r" b="b"/>
            <a:pathLst>
              <a:path w="461010" h="722629">
                <a:moveTo>
                  <a:pt x="397014" y="433857"/>
                </a:moveTo>
                <a:lnTo>
                  <a:pt x="321830" y="433857"/>
                </a:lnTo>
                <a:lnTo>
                  <a:pt x="321830" y="684491"/>
                </a:lnTo>
                <a:lnTo>
                  <a:pt x="324784" y="699125"/>
                </a:lnTo>
                <a:lnTo>
                  <a:pt x="332840" y="711074"/>
                </a:lnTo>
                <a:lnTo>
                  <a:pt x="344788" y="719130"/>
                </a:lnTo>
                <a:lnTo>
                  <a:pt x="359422" y="722083"/>
                </a:lnTo>
                <a:lnTo>
                  <a:pt x="374056" y="719130"/>
                </a:lnTo>
                <a:lnTo>
                  <a:pt x="386005" y="711074"/>
                </a:lnTo>
                <a:lnTo>
                  <a:pt x="394065" y="699101"/>
                </a:lnTo>
                <a:lnTo>
                  <a:pt x="397014" y="684491"/>
                </a:lnTo>
                <a:lnTo>
                  <a:pt x="397014" y="433857"/>
                </a:lnTo>
                <a:close/>
                <a:moveTo>
                  <a:pt x="430352" y="0"/>
                </a:moveTo>
                <a:lnTo>
                  <a:pt x="392238" y="16466"/>
                </a:lnTo>
                <a:lnTo>
                  <a:pt x="327964" y="358673"/>
                </a:lnTo>
                <a:lnTo>
                  <a:pt x="37604" y="358673"/>
                </a:lnTo>
                <a:lnTo>
                  <a:pt x="22963" y="361627"/>
                </a:lnTo>
                <a:lnTo>
                  <a:pt x="11010" y="369682"/>
                </a:lnTo>
                <a:lnTo>
                  <a:pt x="2953" y="381631"/>
                </a:lnTo>
                <a:lnTo>
                  <a:pt x="0" y="396265"/>
                </a:lnTo>
                <a:lnTo>
                  <a:pt x="0" y="684491"/>
                </a:lnTo>
                <a:lnTo>
                  <a:pt x="2974" y="699125"/>
                </a:lnTo>
                <a:lnTo>
                  <a:pt x="11058" y="711074"/>
                </a:lnTo>
                <a:lnTo>
                  <a:pt x="23004" y="719108"/>
                </a:lnTo>
                <a:lnTo>
                  <a:pt x="37642" y="722045"/>
                </a:lnTo>
                <a:lnTo>
                  <a:pt x="52250" y="719087"/>
                </a:lnTo>
                <a:lnTo>
                  <a:pt x="64182" y="711036"/>
                </a:lnTo>
                <a:lnTo>
                  <a:pt x="72232" y="699101"/>
                </a:lnTo>
                <a:lnTo>
                  <a:pt x="75196" y="684491"/>
                </a:lnTo>
                <a:lnTo>
                  <a:pt x="75196" y="433857"/>
                </a:lnTo>
                <a:lnTo>
                  <a:pt x="397014" y="433857"/>
                </a:lnTo>
                <a:lnTo>
                  <a:pt x="397014" y="399516"/>
                </a:lnTo>
                <a:lnTo>
                  <a:pt x="460425" y="43611"/>
                </a:lnTo>
                <a:lnTo>
                  <a:pt x="460125" y="28755"/>
                </a:lnTo>
                <a:lnTo>
                  <a:pt x="454375" y="15609"/>
                </a:lnTo>
                <a:lnTo>
                  <a:pt x="444132" y="5562"/>
                </a:lnTo>
                <a:lnTo>
                  <a:pt x="430352" y="0"/>
                </a:lnTo>
                <a:close/>
              </a:path>
            </a:pathLst>
          </a:custGeom>
          <a:solidFill>
            <a:srgbClr val="ffffff">
              <a:alpha val="80000"/>
            </a:srgbClr>
          </a:solidFill>
          <a:ln>
            <a:noFill/>
          </a:ln>
        </p:spPr>
        <p:style>
          <a:lnRef idx="0"/>
          <a:fillRef idx="0"/>
          <a:effectRef idx="0"/>
          <a:fontRef idx="minor"/>
        </p:style>
      </p:sp>
      <p:sp>
        <p:nvSpPr>
          <p:cNvPr id="1022" name="CustomShape 25"/>
          <p:cNvSpPr/>
          <p:nvPr/>
        </p:nvSpPr>
        <p:spPr>
          <a:xfrm>
            <a:off x="1462320" y="1970640"/>
            <a:ext cx="514440" cy="429120"/>
          </a:xfrm>
          <a:custGeom>
            <a:avLst/>
            <a:gdLst/>
            <a:ahLst/>
            <a:rect l="l" t="t" r="r" b="b"/>
            <a:pathLst>
              <a:path w="566419" h="584200">
                <a:moveTo>
                  <a:pt x="320573" y="75184"/>
                </a:moveTo>
                <a:lnTo>
                  <a:pt x="245389" y="75184"/>
                </a:lnTo>
                <a:lnTo>
                  <a:pt x="245389" y="546138"/>
                </a:lnTo>
                <a:lnTo>
                  <a:pt x="248343" y="560771"/>
                </a:lnTo>
                <a:lnTo>
                  <a:pt x="256398" y="572720"/>
                </a:lnTo>
                <a:lnTo>
                  <a:pt x="268347" y="580776"/>
                </a:lnTo>
                <a:lnTo>
                  <a:pt x="282981" y="583730"/>
                </a:lnTo>
                <a:lnTo>
                  <a:pt x="297615" y="580776"/>
                </a:lnTo>
                <a:lnTo>
                  <a:pt x="309564" y="572720"/>
                </a:lnTo>
                <a:lnTo>
                  <a:pt x="317619" y="560771"/>
                </a:lnTo>
                <a:lnTo>
                  <a:pt x="320573" y="546138"/>
                </a:lnTo>
                <a:lnTo>
                  <a:pt x="320573" y="75184"/>
                </a:lnTo>
                <a:close/>
                <a:moveTo>
                  <a:pt x="528231" y="0"/>
                </a:moveTo>
                <a:lnTo>
                  <a:pt x="37604" y="0"/>
                </a:lnTo>
                <a:lnTo>
                  <a:pt x="22968" y="2953"/>
                </a:lnTo>
                <a:lnTo>
                  <a:pt x="11015" y="11009"/>
                </a:lnTo>
                <a:lnTo>
                  <a:pt x="2955" y="22958"/>
                </a:lnTo>
                <a:lnTo>
                  <a:pt x="0" y="37592"/>
                </a:lnTo>
                <a:lnTo>
                  <a:pt x="2955" y="52225"/>
                </a:lnTo>
                <a:lnTo>
                  <a:pt x="11015" y="64174"/>
                </a:lnTo>
                <a:lnTo>
                  <a:pt x="22968" y="72230"/>
                </a:lnTo>
                <a:lnTo>
                  <a:pt x="37604" y="75184"/>
                </a:lnTo>
                <a:lnTo>
                  <a:pt x="528231" y="75184"/>
                </a:lnTo>
                <a:lnTo>
                  <a:pt x="542864" y="72230"/>
                </a:lnTo>
                <a:lnTo>
                  <a:pt x="554813" y="64174"/>
                </a:lnTo>
                <a:lnTo>
                  <a:pt x="562869" y="52225"/>
                </a:lnTo>
                <a:lnTo>
                  <a:pt x="565823" y="37592"/>
                </a:lnTo>
                <a:lnTo>
                  <a:pt x="562869" y="22958"/>
                </a:lnTo>
                <a:lnTo>
                  <a:pt x="554813" y="11009"/>
                </a:lnTo>
                <a:lnTo>
                  <a:pt x="542864" y="2953"/>
                </a:lnTo>
                <a:lnTo>
                  <a:pt x="528231" y="0"/>
                </a:lnTo>
                <a:close/>
              </a:path>
            </a:pathLst>
          </a:custGeom>
          <a:solidFill>
            <a:srgbClr val="ffffff">
              <a:alpha val="80000"/>
            </a:srgbClr>
          </a:solidFill>
          <a:ln>
            <a:noFill/>
          </a:ln>
        </p:spPr>
        <p:style>
          <a:lnRef idx="0"/>
          <a:fillRef idx="0"/>
          <a:effectRef idx="0"/>
          <a:fontRef idx="minor"/>
        </p:style>
      </p:sp>
      <p:sp>
        <p:nvSpPr>
          <p:cNvPr id="1023" name="CustomShape 26"/>
          <p:cNvSpPr/>
          <p:nvPr/>
        </p:nvSpPr>
        <p:spPr>
          <a:xfrm>
            <a:off x="2405160" y="1867680"/>
            <a:ext cx="428400" cy="532440"/>
          </a:xfrm>
          <a:custGeom>
            <a:avLst/>
            <a:gdLst/>
            <a:ahLst/>
            <a:rect l="l" t="t" r="r" b="b"/>
            <a:pathLst>
              <a:path w="471805" h="724535">
                <a:moveTo>
                  <a:pt x="30873" y="0"/>
                </a:moveTo>
                <a:lnTo>
                  <a:pt x="16925" y="5330"/>
                </a:lnTo>
                <a:lnTo>
                  <a:pt x="6469" y="15251"/>
                </a:lnTo>
                <a:lnTo>
                  <a:pt x="496" y="28369"/>
                </a:lnTo>
                <a:lnTo>
                  <a:pt x="0" y="43294"/>
                </a:lnTo>
                <a:lnTo>
                  <a:pt x="165" y="44259"/>
                </a:lnTo>
                <a:lnTo>
                  <a:pt x="596" y="46164"/>
                </a:lnTo>
                <a:lnTo>
                  <a:pt x="74790" y="401574"/>
                </a:lnTo>
                <a:lnTo>
                  <a:pt x="74790" y="686422"/>
                </a:lnTo>
                <a:lnTo>
                  <a:pt x="77744" y="701058"/>
                </a:lnTo>
                <a:lnTo>
                  <a:pt x="85799" y="713011"/>
                </a:lnTo>
                <a:lnTo>
                  <a:pt x="97748" y="721071"/>
                </a:lnTo>
                <a:lnTo>
                  <a:pt x="112382" y="724027"/>
                </a:lnTo>
                <a:lnTo>
                  <a:pt x="127016" y="721071"/>
                </a:lnTo>
                <a:lnTo>
                  <a:pt x="138964" y="713011"/>
                </a:lnTo>
                <a:lnTo>
                  <a:pt x="147020" y="701058"/>
                </a:lnTo>
                <a:lnTo>
                  <a:pt x="149974" y="686422"/>
                </a:lnTo>
                <a:lnTo>
                  <a:pt x="149974" y="435775"/>
                </a:lnTo>
                <a:lnTo>
                  <a:pt x="471678" y="435775"/>
                </a:lnTo>
                <a:lnTo>
                  <a:pt x="471678" y="398183"/>
                </a:lnTo>
                <a:lnTo>
                  <a:pt x="468722" y="383549"/>
                </a:lnTo>
                <a:lnTo>
                  <a:pt x="460663" y="371600"/>
                </a:lnTo>
                <a:lnTo>
                  <a:pt x="448714" y="363544"/>
                </a:lnTo>
                <a:lnTo>
                  <a:pt x="434086" y="360591"/>
                </a:lnTo>
                <a:lnTo>
                  <a:pt x="142963" y="360591"/>
                </a:lnTo>
                <a:lnTo>
                  <a:pt x="74155" y="30873"/>
                </a:lnTo>
                <a:lnTo>
                  <a:pt x="68824" y="16930"/>
                </a:lnTo>
                <a:lnTo>
                  <a:pt x="58905" y="6473"/>
                </a:lnTo>
                <a:lnTo>
                  <a:pt x="45791" y="498"/>
                </a:lnTo>
                <a:lnTo>
                  <a:pt x="30873" y="0"/>
                </a:lnTo>
                <a:close/>
                <a:moveTo>
                  <a:pt x="471678" y="435775"/>
                </a:moveTo>
                <a:lnTo>
                  <a:pt x="396481" y="435775"/>
                </a:lnTo>
                <a:lnTo>
                  <a:pt x="396481" y="686422"/>
                </a:lnTo>
                <a:lnTo>
                  <a:pt x="399437" y="701058"/>
                </a:lnTo>
                <a:lnTo>
                  <a:pt x="407496" y="713011"/>
                </a:lnTo>
                <a:lnTo>
                  <a:pt x="419450" y="721071"/>
                </a:lnTo>
                <a:lnTo>
                  <a:pt x="434086" y="724027"/>
                </a:lnTo>
                <a:lnTo>
                  <a:pt x="448714" y="721071"/>
                </a:lnTo>
                <a:lnTo>
                  <a:pt x="460663" y="713011"/>
                </a:lnTo>
                <a:lnTo>
                  <a:pt x="468722" y="701058"/>
                </a:lnTo>
                <a:lnTo>
                  <a:pt x="471678" y="686422"/>
                </a:lnTo>
                <a:lnTo>
                  <a:pt x="471678" y="435775"/>
                </a:lnTo>
                <a:close/>
              </a:path>
            </a:pathLst>
          </a:custGeom>
          <a:solidFill>
            <a:srgbClr val="ffffff">
              <a:alpha val="80000"/>
            </a:srgbClr>
          </a:solidFill>
          <a:ln>
            <a:noFill/>
          </a:ln>
        </p:spPr>
        <p:style>
          <a:lnRef idx="0"/>
          <a:fillRef idx="0"/>
          <a:effectRef idx="0"/>
          <a:fontRef idx="minor"/>
        </p:style>
      </p:sp>
      <p:sp>
        <p:nvSpPr>
          <p:cNvPr id="1024" name="CustomShape 27"/>
          <p:cNvSpPr/>
          <p:nvPr/>
        </p:nvSpPr>
        <p:spPr>
          <a:xfrm>
            <a:off x="3058200" y="1868760"/>
            <a:ext cx="418680" cy="531000"/>
          </a:xfrm>
          <a:custGeom>
            <a:avLst/>
            <a:gdLst/>
            <a:ahLst/>
            <a:rect l="l" t="t" r="r" b="b"/>
            <a:pathLst>
              <a:path w="461010" h="722629">
                <a:moveTo>
                  <a:pt x="397014" y="433857"/>
                </a:moveTo>
                <a:lnTo>
                  <a:pt x="321830" y="433857"/>
                </a:lnTo>
                <a:lnTo>
                  <a:pt x="321830" y="684491"/>
                </a:lnTo>
                <a:lnTo>
                  <a:pt x="324784" y="699125"/>
                </a:lnTo>
                <a:lnTo>
                  <a:pt x="332840" y="711074"/>
                </a:lnTo>
                <a:lnTo>
                  <a:pt x="344788" y="719130"/>
                </a:lnTo>
                <a:lnTo>
                  <a:pt x="359422" y="722083"/>
                </a:lnTo>
                <a:lnTo>
                  <a:pt x="374056" y="719130"/>
                </a:lnTo>
                <a:lnTo>
                  <a:pt x="386005" y="711074"/>
                </a:lnTo>
                <a:lnTo>
                  <a:pt x="394065" y="699101"/>
                </a:lnTo>
                <a:lnTo>
                  <a:pt x="397014" y="684491"/>
                </a:lnTo>
                <a:lnTo>
                  <a:pt x="397014" y="433857"/>
                </a:lnTo>
                <a:close/>
                <a:moveTo>
                  <a:pt x="430352" y="0"/>
                </a:moveTo>
                <a:lnTo>
                  <a:pt x="392238" y="16466"/>
                </a:lnTo>
                <a:lnTo>
                  <a:pt x="327964" y="358673"/>
                </a:lnTo>
                <a:lnTo>
                  <a:pt x="37604" y="358673"/>
                </a:lnTo>
                <a:lnTo>
                  <a:pt x="22963" y="361627"/>
                </a:lnTo>
                <a:lnTo>
                  <a:pt x="11010" y="369682"/>
                </a:lnTo>
                <a:lnTo>
                  <a:pt x="2953" y="381631"/>
                </a:lnTo>
                <a:lnTo>
                  <a:pt x="0" y="396265"/>
                </a:lnTo>
                <a:lnTo>
                  <a:pt x="0" y="684491"/>
                </a:lnTo>
                <a:lnTo>
                  <a:pt x="2974" y="699125"/>
                </a:lnTo>
                <a:lnTo>
                  <a:pt x="11058" y="711074"/>
                </a:lnTo>
                <a:lnTo>
                  <a:pt x="23004" y="719108"/>
                </a:lnTo>
                <a:lnTo>
                  <a:pt x="37642" y="722045"/>
                </a:lnTo>
                <a:lnTo>
                  <a:pt x="52250" y="719087"/>
                </a:lnTo>
                <a:lnTo>
                  <a:pt x="64182" y="711036"/>
                </a:lnTo>
                <a:lnTo>
                  <a:pt x="72232" y="699101"/>
                </a:lnTo>
                <a:lnTo>
                  <a:pt x="75196" y="684491"/>
                </a:lnTo>
                <a:lnTo>
                  <a:pt x="75196" y="433857"/>
                </a:lnTo>
                <a:lnTo>
                  <a:pt x="397014" y="433857"/>
                </a:lnTo>
                <a:lnTo>
                  <a:pt x="397014" y="399516"/>
                </a:lnTo>
                <a:lnTo>
                  <a:pt x="460425" y="43611"/>
                </a:lnTo>
                <a:lnTo>
                  <a:pt x="460125" y="28755"/>
                </a:lnTo>
                <a:lnTo>
                  <a:pt x="454375" y="15609"/>
                </a:lnTo>
                <a:lnTo>
                  <a:pt x="444132" y="5562"/>
                </a:lnTo>
                <a:lnTo>
                  <a:pt x="430352" y="0"/>
                </a:lnTo>
                <a:close/>
              </a:path>
            </a:pathLst>
          </a:custGeom>
          <a:solidFill>
            <a:srgbClr val="ffffff">
              <a:alpha val="80000"/>
            </a:srgbClr>
          </a:solidFill>
          <a:ln>
            <a:noFill/>
          </a:ln>
        </p:spPr>
        <p:style>
          <a:lnRef idx="0"/>
          <a:fillRef idx="0"/>
          <a:effectRef idx="0"/>
          <a:fontRef idx="minor"/>
        </p:style>
      </p:sp>
      <p:sp>
        <p:nvSpPr>
          <p:cNvPr id="1025" name="CustomShape 28"/>
          <p:cNvSpPr/>
          <p:nvPr/>
        </p:nvSpPr>
        <p:spPr>
          <a:xfrm>
            <a:off x="2688840" y="1970640"/>
            <a:ext cx="514440" cy="429120"/>
          </a:xfrm>
          <a:custGeom>
            <a:avLst/>
            <a:gdLst/>
            <a:ahLst/>
            <a:rect l="l" t="t" r="r" b="b"/>
            <a:pathLst>
              <a:path w="566420" h="584200">
                <a:moveTo>
                  <a:pt x="320573" y="75184"/>
                </a:moveTo>
                <a:lnTo>
                  <a:pt x="245389" y="75184"/>
                </a:lnTo>
                <a:lnTo>
                  <a:pt x="245389" y="546138"/>
                </a:lnTo>
                <a:lnTo>
                  <a:pt x="248343" y="560771"/>
                </a:lnTo>
                <a:lnTo>
                  <a:pt x="256398" y="572720"/>
                </a:lnTo>
                <a:lnTo>
                  <a:pt x="268347" y="580776"/>
                </a:lnTo>
                <a:lnTo>
                  <a:pt x="282981" y="583730"/>
                </a:lnTo>
                <a:lnTo>
                  <a:pt x="297615" y="580776"/>
                </a:lnTo>
                <a:lnTo>
                  <a:pt x="309564" y="572720"/>
                </a:lnTo>
                <a:lnTo>
                  <a:pt x="317619" y="560771"/>
                </a:lnTo>
                <a:lnTo>
                  <a:pt x="320573" y="546138"/>
                </a:lnTo>
                <a:lnTo>
                  <a:pt x="320573" y="75184"/>
                </a:lnTo>
                <a:close/>
                <a:moveTo>
                  <a:pt x="528231" y="0"/>
                </a:moveTo>
                <a:lnTo>
                  <a:pt x="37604" y="0"/>
                </a:lnTo>
                <a:lnTo>
                  <a:pt x="22968" y="2953"/>
                </a:lnTo>
                <a:lnTo>
                  <a:pt x="11015" y="11009"/>
                </a:lnTo>
                <a:lnTo>
                  <a:pt x="2955" y="22958"/>
                </a:lnTo>
                <a:lnTo>
                  <a:pt x="0" y="37592"/>
                </a:lnTo>
                <a:lnTo>
                  <a:pt x="2955" y="52225"/>
                </a:lnTo>
                <a:lnTo>
                  <a:pt x="11015" y="64174"/>
                </a:lnTo>
                <a:lnTo>
                  <a:pt x="22968" y="72230"/>
                </a:lnTo>
                <a:lnTo>
                  <a:pt x="37604" y="75184"/>
                </a:lnTo>
                <a:lnTo>
                  <a:pt x="528231" y="75184"/>
                </a:lnTo>
                <a:lnTo>
                  <a:pt x="542864" y="72230"/>
                </a:lnTo>
                <a:lnTo>
                  <a:pt x="554813" y="64174"/>
                </a:lnTo>
                <a:lnTo>
                  <a:pt x="562869" y="52225"/>
                </a:lnTo>
                <a:lnTo>
                  <a:pt x="565823" y="37592"/>
                </a:lnTo>
                <a:lnTo>
                  <a:pt x="562869" y="22958"/>
                </a:lnTo>
                <a:lnTo>
                  <a:pt x="554813" y="11009"/>
                </a:lnTo>
                <a:lnTo>
                  <a:pt x="542864" y="2953"/>
                </a:lnTo>
                <a:lnTo>
                  <a:pt x="528231" y="0"/>
                </a:lnTo>
                <a:close/>
              </a:path>
            </a:pathLst>
          </a:custGeom>
          <a:solidFill>
            <a:srgbClr val="ffffff">
              <a:alpha val="80000"/>
            </a:srgbClr>
          </a:solidFill>
          <a:ln>
            <a:noFill/>
          </a:ln>
        </p:spPr>
        <p:style>
          <a:lnRef idx="0"/>
          <a:fillRef idx="0"/>
          <a:effectRef idx="0"/>
          <a:fontRef idx="minor"/>
        </p:style>
      </p:sp>
      <p:sp>
        <p:nvSpPr>
          <p:cNvPr id="1026" name="CustomShape 29"/>
          <p:cNvSpPr/>
          <p:nvPr/>
        </p:nvSpPr>
        <p:spPr>
          <a:xfrm>
            <a:off x="1968480" y="2395080"/>
            <a:ext cx="1523520" cy="1232280"/>
          </a:xfrm>
          <a:prstGeom prst="rect">
            <a:avLst/>
          </a:prstGeom>
          <a:blipFill rotWithShape="0">
            <a:blip r:embed="rId4"/>
            <a:stretch>
              <a:fillRect/>
            </a:stretch>
          </a:blipFill>
          <a:ln>
            <a:noFill/>
          </a:ln>
        </p:spPr>
        <p:style>
          <a:lnRef idx="0"/>
          <a:fillRef idx="0"/>
          <a:effectRef idx="0"/>
          <a:fontRef idx="minor"/>
        </p:style>
      </p:sp>
      <p:sp>
        <p:nvSpPr>
          <p:cNvPr id="1027" name="CustomShape 30"/>
          <p:cNvSpPr/>
          <p:nvPr/>
        </p:nvSpPr>
        <p:spPr>
          <a:xfrm>
            <a:off x="2308320" y="2620080"/>
            <a:ext cx="904320" cy="731160"/>
          </a:xfrm>
          <a:custGeom>
            <a:avLst/>
            <a:gdLst/>
            <a:ahLst/>
            <a:rect l="l" t="t" r="r" b="b"/>
            <a:pathLst>
              <a:path w="995045" h="995045">
                <a:moveTo>
                  <a:pt x="497331" y="0"/>
                </a:moveTo>
                <a:lnTo>
                  <a:pt x="449436" y="2276"/>
                </a:lnTo>
                <a:lnTo>
                  <a:pt x="402828" y="8966"/>
                </a:lnTo>
                <a:lnTo>
                  <a:pt x="357717" y="19863"/>
                </a:lnTo>
                <a:lnTo>
                  <a:pt x="314311" y="34756"/>
                </a:lnTo>
                <a:lnTo>
                  <a:pt x="272818" y="53439"/>
                </a:lnTo>
                <a:lnTo>
                  <a:pt x="233446" y="75703"/>
                </a:lnTo>
                <a:lnTo>
                  <a:pt x="196404" y="101339"/>
                </a:lnTo>
                <a:lnTo>
                  <a:pt x="161901" y="130139"/>
                </a:lnTo>
                <a:lnTo>
                  <a:pt x="130145" y="161895"/>
                </a:lnTo>
                <a:lnTo>
                  <a:pt x="101345" y="196399"/>
                </a:lnTo>
                <a:lnTo>
                  <a:pt x="75708" y="233442"/>
                </a:lnTo>
                <a:lnTo>
                  <a:pt x="53443" y="272815"/>
                </a:lnTo>
                <a:lnTo>
                  <a:pt x="34759" y="314312"/>
                </a:lnTo>
                <a:lnTo>
                  <a:pt x="19865" y="357722"/>
                </a:lnTo>
                <a:lnTo>
                  <a:pt x="8967" y="402839"/>
                </a:lnTo>
                <a:lnTo>
                  <a:pt x="2276" y="449453"/>
                </a:lnTo>
                <a:lnTo>
                  <a:pt x="0" y="497357"/>
                </a:lnTo>
                <a:lnTo>
                  <a:pt x="2276" y="545252"/>
                </a:lnTo>
                <a:lnTo>
                  <a:pt x="8967" y="591860"/>
                </a:lnTo>
                <a:lnTo>
                  <a:pt x="19865" y="636971"/>
                </a:lnTo>
                <a:lnTo>
                  <a:pt x="34759" y="680378"/>
                </a:lnTo>
                <a:lnTo>
                  <a:pt x="53443" y="721871"/>
                </a:lnTo>
                <a:lnTo>
                  <a:pt x="75708" y="761242"/>
                </a:lnTo>
                <a:lnTo>
                  <a:pt x="101345" y="798284"/>
                </a:lnTo>
                <a:lnTo>
                  <a:pt x="130145" y="832787"/>
                </a:lnTo>
                <a:lnTo>
                  <a:pt x="161901" y="864543"/>
                </a:lnTo>
                <a:lnTo>
                  <a:pt x="196404" y="893344"/>
                </a:lnTo>
                <a:lnTo>
                  <a:pt x="233446" y="918981"/>
                </a:lnTo>
                <a:lnTo>
                  <a:pt x="272818" y="941245"/>
                </a:lnTo>
                <a:lnTo>
                  <a:pt x="314311" y="959929"/>
                </a:lnTo>
                <a:lnTo>
                  <a:pt x="357717" y="974824"/>
                </a:lnTo>
                <a:lnTo>
                  <a:pt x="402828" y="985721"/>
                </a:lnTo>
                <a:lnTo>
                  <a:pt x="449436" y="992412"/>
                </a:lnTo>
                <a:lnTo>
                  <a:pt x="497331" y="994689"/>
                </a:lnTo>
                <a:lnTo>
                  <a:pt x="545227" y="992412"/>
                </a:lnTo>
                <a:lnTo>
                  <a:pt x="591835" y="985721"/>
                </a:lnTo>
                <a:lnTo>
                  <a:pt x="636946" y="974824"/>
                </a:lnTo>
                <a:lnTo>
                  <a:pt x="680352" y="959929"/>
                </a:lnTo>
                <a:lnTo>
                  <a:pt x="721845" y="941245"/>
                </a:lnTo>
                <a:lnTo>
                  <a:pt x="761217" y="918981"/>
                </a:lnTo>
                <a:lnTo>
                  <a:pt x="798259" y="893344"/>
                </a:lnTo>
                <a:lnTo>
                  <a:pt x="832762" y="864543"/>
                </a:lnTo>
                <a:lnTo>
                  <a:pt x="864518" y="832787"/>
                </a:lnTo>
                <a:lnTo>
                  <a:pt x="893318" y="798284"/>
                </a:lnTo>
                <a:lnTo>
                  <a:pt x="918955" y="761242"/>
                </a:lnTo>
                <a:lnTo>
                  <a:pt x="941220" y="721871"/>
                </a:lnTo>
                <a:lnTo>
                  <a:pt x="959904" y="680378"/>
                </a:lnTo>
                <a:lnTo>
                  <a:pt x="974798" y="636971"/>
                </a:lnTo>
                <a:lnTo>
                  <a:pt x="985696" y="591860"/>
                </a:lnTo>
                <a:lnTo>
                  <a:pt x="992387" y="545252"/>
                </a:lnTo>
                <a:lnTo>
                  <a:pt x="994663" y="497357"/>
                </a:lnTo>
                <a:lnTo>
                  <a:pt x="992387" y="449453"/>
                </a:lnTo>
                <a:lnTo>
                  <a:pt x="985696" y="402839"/>
                </a:lnTo>
                <a:lnTo>
                  <a:pt x="974798" y="357722"/>
                </a:lnTo>
                <a:lnTo>
                  <a:pt x="959904" y="314312"/>
                </a:lnTo>
                <a:lnTo>
                  <a:pt x="941220" y="272815"/>
                </a:lnTo>
                <a:lnTo>
                  <a:pt x="918955" y="233442"/>
                </a:lnTo>
                <a:lnTo>
                  <a:pt x="893318" y="196399"/>
                </a:lnTo>
                <a:lnTo>
                  <a:pt x="864518" y="161895"/>
                </a:lnTo>
                <a:lnTo>
                  <a:pt x="832762" y="130139"/>
                </a:lnTo>
                <a:lnTo>
                  <a:pt x="798259" y="101339"/>
                </a:lnTo>
                <a:lnTo>
                  <a:pt x="761217" y="75703"/>
                </a:lnTo>
                <a:lnTo>
                  <a:pt x="721845" y="53439"/>
                </a:lnTo>
                <a:lnTo>
                  <a:pt x="680352" y="34756"/>
                </a:lnTo>
                <a:lnTo>
                  <a:pt x="636946" y="19863"/>
                </a:lnTo>
                <a:lnTo>
                  <a:pt x="591835" y="8966"/>
                </a:lnTo>
                <a:lnTo>
                  <a:pt x="545227" y="2276"/>
                </a:lnTo>
                <a:lnTo>
                  <a:pt x="497331" y="0"/>
                </a:lnTo>
                <a:close/>
              </a:path>
            </a:pathLst>
          </a:custGeom>
          <a:solidFill>
            <a:srgbClr val="ffffff"/>
          </a:solidFill>
          <a:ln>
            <a:noFill/>
          </a:ln>
        </p:spPr>
        <p:style>
          <a:lnRef idx="0"/>
          <a:fillRef idx="0"/>
          <a:effectRef idx="0"/>
          <a:fontRef idx="minor"/>
        </p:style>
      </p:sp>
      <p:sp>
        <p:nvSpPr>
          <p:cNvPr id="1028" name="CustomShape 31"/>
          <p:cNvSpPr/>
          <p:nvPr/>
        </p:nvSpPr>
        <p:spPr>
          <a:xfrm>
            <a:off x="3786120" y="2395080"/>
            <a:ext cx="1523520" cy="1232280"/>
          </a:xfrm>
          <a:prstGeom prst="rect">
            <a:avLst/>
          </a:prstGeom>
          <a:blipFill rotWithShape="0">
            <a:blip r:embed="rId5"/>
            <a:stretch>
              <a:fillRect/>
            </a:stretch>
          </a:blipFill>
          <a:ln>
            <a:noFill/>
          </a:ln>
        </p:spPr>
        <p:style>
          <a:lnRef idx="0"/>
          <a:fillRef idx="0"/>
          <a:effectRef idx="0"/>
          <a:fontRef idx="minor"/>
        </p:style>
      </p:sp>
      <p:sp>
        <p:nvSpPr>
          <p:cNvPr id="1029" name="CustomShape 32"/>
          <p:cNvSpPr/>
          <p:nvPr/>
        </p:nvSpPr>
        <p:spPr>
          <a:xfrm>
            <a:off x="4125600" y="2620080"/>
            <a:ext cx="904320" cy="731160"/>
          </a:xfrm>
          <a:custGeom>
            <a:avLst/>
            <a:gdLst/>
            <a:ahLst/>
            <a:rect l="l" t="t" r="r" b="b"/>
            <a:pathLst>
              <a:path w="995045" h="995045">
                <a:moveTo>
                  <a:pt x="497331" y="0"/>
                </a:moveTo>
                <a:lnTo>
                  <a:pt x="449436" y="2276"/>
                </a:lnTo>
                <a:lnTo>
                  <a:pt x="402828" y="8966"/>
                </a:lnTo>
                <a:lnTo>
                  <a:pt x="357717" y="19863"/>
                </a:lnTo>
                <a:lnTo>
                  <a:pt x="314311" y="34756"/>
                </a:lnTo>
                <a:lnTo>
                  <a:pt x="272818" y="53439"/>
                </a:lnTo>
                <a:lnTo>
                  <a:pt x="233446" y="75703"/>
                </a:lnTo>
                <a:lnTo>
                  <a:pt x="196404" y="101339"/>
                </a:lnTo>
                <a:lnTo>
                  <a:pt x="161901" y="130139"/>
                </a:lnTo>
                <a:lnTo>
                  <a:pt x="130145" y="161895"/>
                </a:lnTo>
                <a:lnTo>
                  <a:pt x="101345" y="196399"/>
                </a:lnTo>
                <a:lnTo>
                  <a:pt x="75708" y="233442"/>
                </a:lnTo>
                <a:lnTo>
                  <a:pt x="53443" y="272815"/>
                </a:lnTo>
                <a:lnTo>
                  <a:pt x="34759" y="314312"/>
                </a:lnTo>
                <a:lnTo>
                  <a:pt x="19865" y="357722"/>
                </a:lnTo>
                <a:lnTo>
                  <a:pt x="8967" y="402839"/>
                </a:lnTo>
                <a:lnTo>
                  <a:pt x="2276" y="449453"/>
                </a:lnTo>
                <a:lnTo>
                  <a:pt x="0" y="497357"/>
                </a:lnTo>
                <a:lnTo>
                  <a:pt x="2276" y="545252"/>
                </a:lnTo>
                <a:lnTo>
                  <a:pt x="8967" y="591860"/>
                </a:lnTo>
                <a:lnTo>
                  <a:pt x="19865" y="636971"/>
                </a:lnTo>
                <a:lnTo>
                  <a:pt x="34759" y="680378"/>
                </a:lnTo>
                <a:lnTo>
                  <a:pt x="53443" y="721871"/>
                </a:lnTo>
                <a:lnTo>
                  <a:pt x="75708" y="761242"/>
                </a:lnTo>
                <a:lnTo>
                  <a:pt x="101345" y="798284"/>
                </a:lnTo>
                <a:lnTo>
                  <a:pt x="130145" y="832787"/>
                </a:lnTo>
                <a:lnTo>
                  <a:pt x="161901" y="864543"/>
                </a:lnTo>
                <a:lnTo>
                  <a:pt x="196404" y="893344"/>
                </a:lnTo>
                <a:lnTo>
                  <a:pt x="233446" y="918981"/>
                </a:lnTo>
                <a:lnTo>
                  <a:pt x="272818" y="941245"/>
                </a:lnTo>
                <a:lnTo>
                  <a:pt x="314311" y="959929"/>
                </a:lnTo>
                <a:lnTo>
                  <a:pt x="357717" y="974824"/>
                </a:lnTo>
                <a:lnTo>
                  <a:pt x="402828" y="985721"/>
                </a:lnTo>
                <a:lnTo>
                  <a:pt x="449436" y="992412"/>
                </a:lnTo>
                <a:lnTo>
                  <a:pt x="497331" y="994689"/>
                </a:lnTo>
                <a:lnTo>
                  <a:pt x="545227" y="992412"/>
                </a:lnTo>
                <a:lnTo>
                  <a:pt x="591835" y="985721"/>
                </a:lnTo>
                <a:lnTo>
                  <a:pt x="636946" y="974824"/>
                </a:lnTo>
                <a:lnTo>
                  <a:pt x="680352" y="959929"/>
                </a:lnTo>
                <a:lnTo>
                  <a:pt x="721845" y="941245"/>
                </a:lnTo>
                <a:lnTo>
                  <a:pt x="761217" y="918981"/>
                </a:lnTo>
                <a:lnTo>
                  <a:pt x="798259" y="893344"/>
                </a:lnTo>
                <a:lnTo>
                  <a:pt x="832762" y="864543"/>
                </a:lnTo>
                <a:lnTo>
                  <a:pt x="864518" y="832787"/>
                </a:lnTo>
                <a:lnTo>
                  <a:pt x="893318" y="798284"/>
                </a:lnTo>
                <a:lnTo>
                  <a:pt x="918955" y="761242"/>
                </a:lnTo>
                <a:lnTo>
                  <a:pt x="941220" y="721871"/>
                </a:lnTo>
                <a:lnTo>
                  <a:pt x="959904" y="680378"/>
                </a:lnTo>
                <a:lnTo>
                  <a:pt x="974798" y="636971"/>
                </a:lnTo>
                <a:lnTo>
                  <a:pt x="985696" y="591860"/>
                </a:lnTo>
                <a:lnTo>
                  <a:pt x="992387" y="545252"/>
                </a:lnTo>
                <a:lnTo>
                  <a:pt x="994663" y="497357"/>
                </a:lnTo>
                <a:lnTo>
                  <a:pt x="992387" y="449453"/>
                </a:lnTo>
                <a:lnTo>
                  <a:pt x="985696" y="402839"/>
                </a:lnTo>
                <a:lnTo>
                  <a:pt x="974798" y="357722"/>
                </a:lnTo>
                <a:lnTo>
                  <a:pt x="959904" y="314312"/>
                </a:lnTo>
                <a:lnTo>
                  <a:pt x="941220" y="272815"/>
                </a:lnTo>
                <a:lnTo>
                  <a:pt x="918955" y="233442"/>
                </a:lnTo>
                <a:lnTo>
                  <a:pt x="893318" y="196399"/>
                </a:lnTo>
                <a:lnTo>
                  <a:pt x="864518" y="161895"/>
                </a:lnTo>
                <a:lnTo>
                  <a:pt x="832762" y="130139"/>
                </a:lnTo>
                <a:lnTo>
                  <a:pt x="798259" y="101339"/>
                </a:lnTo>
                <a:lnTo>
                  <a:pt x="761217" y="75703"/>
                </a:lnTo>
                <a:lnTo>
                  <a:pt x="721845" y="53439"/>
                </a:lnTo>
                <a:lnTo>
                  <a:pt x="680352" y="34756"/>
                </a:lnTo>
                <a:lnTo>
                  <a:pt x="636946" y="19863"/>
                </a:lnTo>
                <a:lnTo>
                  <a:pt x="591835" y="8966"/>
                </a:lnTo>
                <a:lnTo>
                  <a:pt x="545227" y="2276"/>
                </a:lnTo>
                <a:lnTo>
                  <a:pt x="497331" y="0"/>
                </a:lnTo>
                <a:close/>
              </a:path>
            </a:pathLst>
          </a:custGeom>
          <a:solidFill>
            <a:srgbClr val="ffffff"/>
          </a:solidFill>
          <a:ln>
            <a:noFill/>
          </a:ln>
        </p:spPr>
        <p:style>
          <a:lnRef idx="0"/>
          <a:fillRef idx="0"/>
          <a:effectRef idx="0"/>
          <a:fontRef idx="minor"/>
        </p:style>
      </p:sp>
      <p:sp>
        <p:nvSpPr>
          <p:cNvPr id="1030" name="CustomShape 33"/>
          <p:cNvSpPr/>
          <p:nvPr/>
        </p:nvSpPr>
        <p:spPr>
          <a:xfrm>
            <a:off x="5603760" y="2395080"/>
            <a:ext cx="1523520" cy="1232280"/>
          </a:xfrm>
          <a:prstGeom prst="rect">
            <a:avLst/>
          </a:prstGeom>
          <a:blipFill rotWithShape="0">
            <a:blip r:embed="rId6"/>
            <a:stretch>
              <a:fillRect/>
            </a:stretch>
          </a:blipFill>
          <a:ln>
            <a:noFill/>
          </a:ln>
        </p:spPr>
        <p:style>
          <a:lnRef idx="0"/>
          <a:fillRef idx="0"/>
          <a:effectRef idx="0"/>
          <a:fontRef idx="minor"/>
        </p:style>
      </p:sp>
      <p:sp>
        <p:nvSpPr>
          <p:cNvPr id="1031" name="CustomShape 34"/>
          <p:cNvSpPr/>
          <p:nvPr/>
        </p:nvSpPr>
        <p:spPr>
          <a:xfrm>
            <a:off x="5943240" y="2620080"/>
            <a:ext cx="904320" cy="731160"/>
          </a:xfrm>
          <a:custGeom>
            <a:avLst/>
            <a:gdLst/>
            <a:ahLst/>
            <a:rect l="l" t="t" r="r" b="b"/>
            <a:pathLst>
              <a:path w="995045" h="995045">
                <a:moveTo>
                  <a:pt x="497332" y="0"/>
                </a:moveTo>
                <a:lnTo>
                  <a:pt x="449436" y="2276"/>
                </a:lnTo>
                <a:lnTo>
                  <a:pt x="402828" y="8966"/>
                </a:lnTo>
                <a:lnTo>
                  <a:pt x="357717" y="19863"/>
                </a:lnTo>
                <a:lnTo>
                  <a:pt x="314311" y="34756"/>
                </a:lnTo>
                <a:lnTo>
                  <a:pt x="272818" y="53439"/>
                </a:lnTo>
                <a:lnTo>
                  <a:pt x="233446" y="75703"/>
                </a:lnTo>
                <a:lnTo>
                  <a:pt x="196404" y="101339"/>
                </a:lnTo>
                <a:lnTo>
                  <a:pt x="161901" y="130139"/>
                </a:lnTo>
                <a:lnTo>
                  <a:pt x="130145" y="161895"/>
                </a:lnTo>
                <a:lnTo>
                  <a:pt x="101345" y="196399"/>
                </a:lnTo>
                <a:lnTo>
                  <a:pt x="75708" y="233442"/>
                </a:lnTo>
                <a:lnTo>
                  <a:pt x="53443" y="272815"/>
                </a:lnTo>
                <a:lnTo>
                  <a:pt x="34759" y="314312"/>
                </a:lnTo>
                <a:lnTo>
                  <a:pt x="19865" y="357722"/>
                </a:lnTo>
                <a:lnTo>
                  <a:pt x="8967" y="402839"/>
                </a:lnTo>
                <a:lnTo>
                  <a:pt x="2276" y="449453"/>
                </a:lnTo>
                <a:lnTo>
                  <a:pt x="0" y="497357"/>
                </a:lnTo>
                <a:lnTo>
                  <a:pt x="2276" y="545252"/>
                </a:lnTo>
                <a:lnTo>
                  <a:pt x="8967" y="591860"/>
                </a:lnTo>
                <a:lnTo>
                  <a:pt x="19865" y="636971"/>
                </a:lnTo>
                <a:lnTo>
                  <a:pt x="34759" y="680378"/>
                </a:lnTo>
                <a:lnTo>
                  <a:pt x="53443" y="721871"/>
                </a:lnTo>
                <a:lnTo>
                  <a:pt x="75708" y="761242"/>
                </a:lnTo>
                <a:lnTo>
                  <a:pt x="101345" y="798284"/>
                </a:lnTo>
                <a:lnTo>
                  <a:pt x="130145" y="832787"/>
                </a:lnTo>
                <a:lnTo>
                  <a:pt x="161901" y="864543"/>
                </a:lnTo>
                <a:lnTo>
                  <a:pt x="196404" y="893344"/>
                </a:lnTo>
                <a:lnTo>
                  <a:pt x="233446" y="918981"/>
                </a:lnTo>
                <a:lnTo>
                  <a:pt x="272818" y="941245"/>
                </a:lnTo>
                <a:lnTo>
                  <a:pt x="314311" y="959929"/>
                </a:lnTo>
                <a:lnTo>
                  <a:pt x="357717" y="974824"/>
                </a:lnTo>
                <a:lnTo>
                  <a:pt x="402828" y="985721"/>
                </a:lnTo>
                <a:lnTo>
                  <a:pt x="449436" y="992412"/>
                </a:lnTo>
                <a:lnTo>
                  <a:pt x="497332" y="994689"/>
                </a:lnTo>
                <a:lnTo>
                  <a:pt x="545227" y="992412"/>
                </a:lnTo>
                <a:lnTo>
                  <a:pt x="591835" y="985721"/>
                </a:lnTo>
                <a:lnTo>
                  <a:pt x="636946" y="974824"/>
                </a:lnTo>
                <a:lnTo>
                  <a:pt x="680352" y="959929"/>
                </a:lnTo>
                <a:lnTo>
                  <a:pt x="721845" y="941245"/>
                </a:lnTo>
                <a:lnTo>
                  <a:pt x="761217" y="918981"/>
                </a:lnTo>
                <a:lnTo>
                  <a:pt x="798259" y="893344"/>
                </a:lnTo>
                <a:lnTo>
                  <a:pt x="832762" y="864543"/>
                </a:lnTo>
                <a:lnTo>
                  <a:pt x="864518" y="832787"/>
                </a:lnTo>
                <a:lnTo>
                  <a:pt x="893318" y="798284"/>
                </a:lnTo>
                <a:lnTo>
                  <a:pt x="918955" y="761242"/>
                </a:lnTo>
                <a:lnTo>
                  <a:pt x="941220" y="721871"/>
                </a:lnTo>
                <a:lnTo>
                  <a:pt x="959904" y="680378"/>
                </a:lnTo>
                <a:lnTo>
                  <a:pt x="974798" y="636971"/>
                </a:lnTo>
                <a:lnTo>
                  <a:pt x="985696" y="591860"/>
                </a:lnTo>
                <a:lnTo>
                  <a:pt x="992387" y="545252"/>
                </a:lnTo>
                <a:lnTo>
                  <a:pt x="994664" y="497357"/>
                </a:lnTo>
                <a:lnTo>
                  <a:pt x="992387" y="449453"/>
                </a:lnTo>
                <a:lnTo>
                  <a:pt x="985696" y="402839"/>
                </a:lnTo>
                <a:lnTo>
                  <a:pt x="974798" y="357722"/>
                </a:lnTo>
                <a:lnTo>
                  <a:pt x="959904" y="314312"/>
                </a:lnTo>
                <a:lnTo>
                  <a:pt x="941220" y="272815"/>
                </a:lnTo>
                <a:lnTo>
                  <a:pt x="918955" y="233442"/>
                </a:lnTo>
                <a:lnTo>
                  <a:pt x="893318" y="196399"/>
                </a:lnTo>
                <a:lnTo>
                  <a:pt x="864518" y="161895"/>
                </a:lnTo>
                <a:lnTo>
                  <a:pt x="832762" y="130139"/>
                </a:lnTo>
                <a:lnTo>
                  <a:pt x="798259" y="101339"/>
                </a:lnTo>
                <a:lnTo>
                  <a:pt x="761217" y="75703"/>
                </a:lnTo>
                <a:lnTo>
                  <a:pt x="721845" y="53439"/>
                </a:lnTo>
                <a:lnTo>
                  <a:pt x="680352" y="34756"/>
                </a:lnTo>
                <a:lnTo>
                  <a:pt x="636946" y="19863"/>
                </a:lnTo>
                <a:lnTo>
                  <a:pt x="591835" y="8966"/>
                </a:lnTo>
                <a:lnTo>
                  <a:pt x="545227" y="2276"/>
                </a:lnTo>
                <a:lnTo>
                  <a:pt x="497332" y="0"/>
                </a:lnTo>
                <a:close/>
              </a:path>
            </a:pathLst>
          </a:custGeom>
          <a:solidFill>
            <a:srgbClr val="ffffff"/>
          </a:solidFill>
          <a:ln>
            <a:noFill/>
          </a:ln>
        </p:spPr>
        <p:style>
          <a:lnRef idx="0"/>
          <a:fillRef idx="0"/>
          <a:effectRef idx="0"/>
          <a:fontRef idx="minor"/>
        </p:style>
      </p:sp>
      <p:sp>
        <p:nvSpPr>
          <p:cNvPr id="1032" name="CustomShape 35"/>
          <p:cNvSpPr/>
          <p:nvPr/>
        </p:nvSpPr>
        <p:spPr>
          <a:xfrm>
            <a:off x="7421400" y="2395080"/>
            <a:ext cx="1523520" cy="1232280"/>
          </a:xfrm>
          <a:prstGeom prst="rect">
            <a:avLst/>
          </a:prstGeom>
          <a:blipFill rotWithShape="0">
            <a:blip r:embed="rId7"/>
            <a:stretch>
              <a:fillRect/>
            </a:stretch>
          </a:blipFill>
          <a:ln>
            <a:noFill/>
          </a:ln>
        </p:spPr>
        <p:style>
          <a:lnRef idx="0"/>
          <a:fillRef idx="0"/>
          <a:effectRef idx="0"/>
          <a:fontRef idx="minor"/>
        </p:style>
      </p:sp>
      <p:sp>
        <p:nvSpPr>
          <p:cNvPr id="1033" name="CustomShape 36"/>
          <p:cNvSpPr/>
          <p:nvPr/>
        </p:nvSpPr>
        <p:spPr>
          <a:xfrm>
            <a:off x="7760880" y="2620080"/>
            <a:ext cx="904320" cy="731160"/>
          </a:xfrm>
          <a:custGeom>
            <a:avLst/>
            <a:gdLst/>
            <a:ahLst/>
            <a:rect l="l" t="t" r="r" b="b"/>
            <a:pathLst>
              <a:path w="995045" h="995045">
                <a:moveTo>
                  <a:pt x="497332" y="0"/>
                </a:moveTo>
                <a:lnTo>
                  <a:pt x="449436" y="2276"/>
                </a:lnTo>
                <a:lnTo>
                  <a:pt x="402828" y="8966"/>
                </a:lnTo>
                <a:lnTo>
                  <a:pt x="357717" y="19863"/>
                </a:lnTo>
                <a:lnTo>
                  <a:pt x="314311" y="34756"/>
                </a:lnTo>
                <a:lnTo>
                  <a:pt x="272818" y="53439"/>
                </a:lnTo>
                <a:lnTo>
                  <a:pt x="233446" y="75703"/>
                </a:lnTo>
                <a:lnTo>
                  <a:pt x="196404" y="101339"/>
                </a:lnTo>
                <a:lnTo>
                  <a:pt x="161901" y="130139"/>
                </a:lnTo>
                <a:lnTo>
                  <a:pt x="130145" y="161895"/>
                </a:lnTo>
                <a:lnTo>
                  <a:pt x="101345" y="196399"/>
                </a:lnTo>
                <a:lnTo>
                  <a:pt x="75708" y="233442"/>
                </a:lnTo>
                <a:lnTo>
                  <a:pt x="53443" y="272815"/>
                </a:lnTo>
                <a:lnTo>
                  <a:pt x="34759" y="314312"/>
                </a:lnTo>
                <a:lnTo>
                  <a:pt x="19865" y="357722"/>
                </a:lnTo>
                <a:lnTo>
                  <a:pt x="8967" y="402839"/>
                </a:lnTo>
                <a:lnTo>
                  <a:pt x="2276" y="449453"/>
                </a:lnTo>
                <a:lnTo>
                  <a:pt x="0" y="497357"/>
                </a:lnTo>
                <a:lnTo>
                  <a:pt x="2276" y="545252"/>
                </a:lnTo>
                <a:lnTo>
                  <a:pt x="8967" y="591860"/>
                </a:lnTo>
                <a:lnTo>
                  <a:pt x="19865" y="636971"/>
                </a:lnTo>
                <a:lnTo>
                  <a:pt x="34759" y="680378"/>
                </a:lnTo>
                <a:lnTo>
                  <a:pt x="53443" y="721871"/>
                </a:lnTo>
                <a:lnTo>
                  <a:pt x="75708" y="761242"/>
                </a:lnTo>
                <a:lnTo>
                  <a:pt x="101345" y="798284"/>
                </a:lnTo>
                <a:lnTo>
                  <a:pt x="130145" y="832787"/>
                </a:lnTo>
                <a:lnTo>
                  <a:pt x="161901" y="864543"/>
                </a:lnTo>
                <a:lnTo>
                  <a:pt x="196404" y="893344"/>
                </a:lnTo>
                <a:lnTo>
                  <a:pt x="233446" y="918981"/>
                </a:lnTo>
                <a:lnTo>
                  <a:pt x="272818" y="941245"/>
                </a:lnTo>
                <a:lnTo>
                  <a:pt x="314311" y="959929"/>
                </a:lnTo>
                <a:lnTo>
                  <a:pt x="357717" y="974824"/>
                </a:lnTo>
                <a:lnTo>
                  <a:pt x="402828" y="985721"/>
                </a:lnTo>
                <a:lnTo>
                  <a:pt x="449436" y="992412"/>
                </a:lnTo>
                <a:lnTo>
                  <a:pt x="497332" y="994689"/>
                </a:lnTo>
                <a:lnTo>
                  <a:pt x="545227" y="992412"/>
                </a:lnTo>
                <a:lnTo>
                  <a:pt x="591835" y="985721"/>
                </a:lnTo>
                <a:lnTo>
                  <a:pt x="636946" y="974824"/>
                </a:lnTo>
                <a:lnTo>
                  <a:pt x="680352" y="959929"/>
                </a:lnTo>
                <a:lnTo>
                  <a:pt x="721845" y="941245"/>
                </a:lnTo>
                <a:lnTo>
                  <a:pt x="761217" y="918981"/>
                </a:lnTo>
                <a:lnTo>
                  <a:pt x="798259" y="893344"/>
                </a:lnTo>
                <a:lnTo>
                  <a:pt x="832762" y="864543"/>
                </a:lnTo>
                <a:lnTo>
                  <a:pt x="864518" y="832787"/>
                </a:lnTo>
                <a:lnTo>
                  <a:pt x="893318" y="798284"/>
                </a:lnTo>
                <a:lnTo>
                  <a:pt x="918955" y="761242"/>
                </a:lnTo>
                <a:lnTo>
                  <a:pt x="941220" y="721871"/>
                </a:lnTo>
                <a:lnTo>
                  <a:pt x="959904" y="680378"/>
                </a:lnTo>
                <a:lnTo>
                  <a:pt x="974798" y="636971"/>
                </a:lnTo>
                <a:lnTo>
                  <a:pt x="985696" y="591860"/>
                </a:lnTo>
                <a:lnTo>
                  <a:pt x="992387" y="545252"/>
                </a:lnTo>
                <a:lnTo>
                  <a:pt x="994664" y="497357"/>
                </a:lnTo>
                <a:lnTo>
                  <a:pt x="992387" y="449453"/>
                </a:lnTo>
                <a:lnTo>
                  <a:pt x="985696" y="402839"/>
                </a:lnTo>
                <a:lnTo>
                  <a:pt x="974798" y="357722"/>
                </a:lnTo>
                <a:lnTo>
                  <a:pt x="959904" y="314312"/>
                </a:lnTo>
                <a:lnTo>
                  <a:pt x="941220" y="272815"/>
                </a:lnTo>
                <a:lnTo>
                  <a:pt x="918955" y="233442"/>
                </a:lnTo>
                <a:lnTo>
                  <a:pt x="893318" y="196399"/>
                </a:lnTo>
                <a:lnTo>
                  <a:pt x="864518" y="161895"/>
                </a:lnTo>
                <a:lnTo>
                  <a:pt x="832762" y="130139"/>
                </a:lnTo>
                <a:lnTo>
                  <a:pt x="798259" y="101339"/>
                </a:lnTo>
                <a:lnTo>
                  <a:pt x="761217" y="75703"/>
                </a:lnTo>
                <a:lnTo>
                  <a:pt x="721845" y="53439"/>
                </a:lnTo>
                <a:lnTo>
                  <a:pt x="680352" y="34756"/>
                </a:lnTo>
                <a:lnTo>
                  <a:pt x="636946" y="19863"/>
                </a:lnTo>
                <a:lnTo>
                  <a:pt x="591835" y="8966"/>
                </a:lnTo>
                <a:lnTo>
                  <a:pt x="545227" y="2276"/>
                </a:lnTo>
                <a:lnTo>
                  <a:pt x="497332" y="0"/>
                </a:lnTo>
                <a:close/>
              </a:path>
            </a:pathLst>
          </a:custGeom>
          <a:solidFill>
            <a:srgbClr val="ffffff"/>
          </a:solidFill>
          <a:ln>
            <a:noFill/>
          </a:ln>
        </p:spPr>
        <p:style>
          <a:lnRef idx="0"/>
          <a:fillRef idx="0"/>
          <a:effectRef idx="0"/>
          <a:fontRef idx="minor"/>
        </p:style>
      </p:sp>
      <p:sp>
        <p:nvSpPr>
          <p:cNvPr id="1034" name="CustomShape 37"/>
          <p:cNvSpPr/>
          <p:nvPr/>
        </p:nvSpPr>
        <p:spPr>
          <a:xfrm>
            <a:off x="1975680" y="3420000"/>
            <a:ext cx="1590480" cy="559440"/>
          </a:xfrm>
          <a:prstGeom prst="rect">
            <a:avLst/>
          </a:prstGeom>
          <a:noFill/>
          <a:ln>
            <a:noFill/>
          </a:ln>
        </p:spPr>
        <p:style>
          <a:lnRef idx="0"/>
          <a:fillRef idx="0"/>
          <a:effectRef idx="0"/>
          <a:fontRef idx="minor"/>
        </p:style>
        <p:txBody>
          <a:bodyPr lIns="0" rIns="0" tIns="10440" bIns="0">
            <a:spAutoFit/>
          </a:bodyPr>
          <a:p>
            <a:pPr marL="10440" algn="ctr">
              <a:lnSpc>
                <a:spcPct val="100000"/>
              </a:lnSpc>
              <a:spcBef>
                <a:spcPts val="82"/>
              </a:spcBef>
            </a:pPr>
            <a:r>
              <a:rPr b="1" lang="es-CR" sz="900" spc="9" strike="noStrike">
                <a:solidFill>
                  <a:srgbClr val="6d6e71"/>
                </a:solidFill>
                <a:latin typeface="Calibri"/>
              </a:rPr>
              <a:t>Mantener un distanciamiento de  al menos  1.8 metros con las  demás personas que se  encuentran en el local.</a:t>
            </a:r>
            <a:endParaRPr b="0" lang="es-CR" sz="900" spc="-1" strike="noStrike">
              <a:latin typeface="Arial"/>
            </a:endParaRPr>
          </a:p>
        </p:txBody>
      </p:sp>
      <p:sp>
        <p:nvSpPr>
          <p:cNvPr id="1035" name="CustomShape 38"/>
          <p:cNvSpPr/>
          <p:nvPr/>
        </p:nvSpPr>
        <p:spPr>
          <a:xfrm>
            <a:off x="3788640" y="3420000"/>
            <a:ext cx="1590120" cy="422280"/>
          </a:xfrm>
          <a:prstGeom prst="rect">
            <a:avLst/>
          </a:prstGeom>
          <a:noFill/>
          <a:ln>
            <a:noFill/>
          </a:ln>
        </p:spPr>
        <p:style>
          <a:lnRef idx="0"/>
          <a:fillRef idx="0"/>
          <a:effectRef idx="0"/>
          <a:fontRef idx="minor"/>
        </p:style>
        <p:txBody>
          <a:bodyPr lIns="0" rIns="0" tIns="10440" bIns="0">
            <a:spAutoFit/>
          </a:bodyPr>
          <a:p>
            <a:pPr marL="10440" algn="ctr">
              <a:lnSpc>
                <a:spcPct val="100000"/>
              </a:lnSpc>
              <a:spcBef>
                <a:spcPts val="82"/>
              </a:spcBef>
            </a:pPr>
            <a:r>
              <a:rPr b="1" lang="es-CR" sz="900" spc="9" strike="noStrike">
                <a:solidFill>
                  <a:srgbClr val="6d6e71"/>
                </a:solidFill>
                <a:latin typeface="Calibri"/>
              </a:rPr>
              <a:t>Evitar tocar las superficies de    alto  tránsito como mostradores.</a:t>
            </a:r>
            <a:endParaRPr b="0" lang="es-CR" sz="900" spc="-1" strike="noStrike">
              <a:latin typeface="Arial"/>
            </a:endParaRPr>
          </a:p>
        </p:txBody>
      </p:sp>
      <p:sp>
        <p:nvSpPr>
          <p:cNvPr id="1036" name="CustomShape 39"/>
          <p:cNvSpPr/>
          <p:nvPr/>
        </p:nvSpPr>
        <p:spPr>
          <a:xfrm>
            <a:off x="5603040" y="3420000"/>
            <a:ext cx="1585440" cy="285120"/>
          </a:xfrm>
          <a:prstGeom prst="rect">
            <a:avLst/>
          </a:prstGeom>
          <a:noFill/>
          <a:ln>
            <a:noFill/>
          </a:ln>
        </p:spPr>
        <p:style>
          <a:lnRef idx="0"/>
          <a:fillRef idx="0"/>
          <a:effectRef idx="0"/>
          <a:fontRef idx="minor"/>
        </p:style>
        <p:txBody>
          <a:bodyPr lIns="0" rIns="0" tIns="10440" bIns="0">
            <a:spAutoFit/>
          </a:bodyPr>
          <a:p>
            <a:pPr marL="10440" indent="-352080" algn="ctr">
              <a:lnSpc>
                <a:spcPct val="100000"/>
              </a:lnSpc>
              <a:spcBef>
                <a:spcPts val="82"/>
              </a:spcBef>
              <a:tabLst>
                <a:tab algn="l" pos="0"/>
              </a:tabLst>
            </a:pPr>
            <a:r>
              <a:rPr b="1" lang="es-CR" sz="900" spc="9" strike="noStrike">
                <a:solidFill>
                  <a:srgbClr val="6d6e71"/>
                </a:solidFill>
                <a:latin typeface="Calibri"/>
              </a:rPr>
              <a:t>Evitar las barras con autoservicio  como ensaladas.</a:t>
            </a:r>
            <a:endParaRPr b="0" lang="es-CR" sz="900" spc="-1" strike="noStrike">
              <a:latin typeface="Arial"/>
            </a:endParaRPr>
          </a:p>
        </p:txBody>
      </p:sp>
      <p:sp>
        <p:nvSpPr>
          <p:cNvPr id="1037" name="CustomShape 40"/>
          <p:cNvSpPr/>
          <p:nvPr/>
        </p:nvSpPr>
        <p:spPr>
          <a:xfrm>
            <a:off x="7656480" y="3420000"/>
            <a:ext cx="1113120" cy="285120"/>
          </a:xfrm>
          <a:prstGeom prst="rect">
            <a:avLst/>
          </a:prstGeom>
          <a:noFill/>
          <a:ln>
            <a:noFill/>
          </a:ln>
        </p:spPr>
        <p:style>
          <a:lnRef idx="0"/>
          <a:fillRef idx="0"/>
          <a:effectRef idx="0"/>
          <a:fontRef idx="minor"/>
        </p:style>
        <p:txBody>
          <a:bodyPr lIns="0" rIns="0" tIns="10440" bIns="0">
            <a:spAutoFit/>
          </a:bodyPr>
          <a:p>
            <a:pPr marL="10440" indent="-352080" algn="ctr">
              <a:lnSpc>
                <a:spcPct val="100000"/>
              </a:lnSpc>
              <a:spcBef>
                <a:spcPts val="82"/>
              </a:spcBef>
              <a:tabLst>
                <a:tab algn="l" pos="0"/>
              </a:tabLst>
            </a:pPr>
            <a:r>
              <a:rPr b="1" lang="es-CR" sz="900" spc="9" strike="noStrike">
                <a:solidFill>
                  <a:srgbClr val="6d6e71"/>
                </a:solidFill>
                <a:latin typeface="Calibri"/>
              </a:rPr>
              <a:t>Evitar los condimentos  comunales.</a:t>
            </a:r>
            <a:endParaRPr b="0" lang="es-CR" sz="900" spc="-1" strike="noStrike">
              <a:latin typeface="Arial"/>
            </a:endParaRPr>
          </a:p>
        </p:txBody>
      </p:sp>
      <p:sp>
        <p:nvSpPr>
          <p:cNvPr id="1038" name="CustomShape 41"/>
          <p:cNvSpPr/>
          <p:nvPr/>
        </p:nvSpPr>
        <p:spPr>
          <a:xfrm>
            <a:off x="5029200" y="3788640"/>
            <a:ext cx="1523520" cy="1232280"/>
          </a:xfrm>
          <a:prstGeom prst="rect">
            <a:avLst/>
          </a:prstGeom>
          <a:blipFill rotWithShape="0">
            <a:blip r:embed="rId8"/>
            <a:stretch>
              <a:fillRect/>
            </a:stretch>
          </a:blipFill>
          <a:ln>
            <a:noFill/>
          </a:ln>
        </p:spPr>
        <p:style>
          <a:lnRef idx="0"/>
          <a:fillRef idx="0"/>
          <a:effectRef idx="0"/>
          <a:fontRef idx="minor"/>
        </p:style>
      </p:sp>
      <p:sp>
        <p:nvSpPr>
          <p:cNvPr id="1039" name="CustomShape 42"/>
          <p:cNvSpPr/>
          <p:nvPr/>
        </p:nvSpPr>
        <p:spPr>
          <a:xfrm>
            <a:off x="5343840" y="4013640"/>
            <a:ext cx="904320" cy="731160"/>
          </a:xfrm>
          <a:custGeom>
            <a:avLst/>
            <a:gdLst/>
            <a:ahLst/>
            <a:rect l="l" t="t" r="r" b="b"/>
            <a:pathLst>
              <a:path w="995045" h="995045">
                <a:moveTo>
                  <a:pt x="497332" y="0"/>
                </a:moveTo>
                <a:lnTo>
                  <a:pt x="449436" y="2276"/>
                </a:lnTo>
                <a:lnTo>
                  <a:pt x="402828" y="8966"/>
                </a:lnTo>
                <a:lnTo>
                  <a:pt x="357717" y="19863"/>
                </a:lnTo>
                <a:lnTo>
                  <a:pt x="314311" y="34756"/>
                </a:lnTo>
                <a:lnTo>
                  <a:pt x="272818" y="53439"/>
                </a:lnTo>
                <a:lnTo>
                  <a:pt x="233446" y="75703"/>
                </a:lnTo>
                <a:lnTo>
                  <a:pt x="196404" y="101339"/>
                </a:lnTo>
                <a:lnTo>
                  <a:pt x="161901" y="130139"/>
                </a:lnTo>
                <a:lnTo>
                  <a:pt x="130145" y="161895"/>
                </a:lnTo>
                <a:lnTo>
                  <a:pt x="101345" y="196399"/>
                </a:lnTo>
                <a:lnTo>
                  <a:pt x="75708" y="233442"/>
                </a:lnTo>
                <a:lnTo>
                  <a:pt x="53443" y="272815"/>
                </a:lnTo>
                <a:lnTo>
                  <a:pt x="34759" y="314312"/>
                </a:lnTo>
                <a:lnTo>
                  <a:pt x="19865" y="357722"/>
                </a:lnTo>
                <a:lnTo>
                  <a:pt x="8967" y="402839"/>
                </a:lnTo>
                <a:lnTo>
                  <a:pt x="2276" y="449453"/>
                </a:lnTo>
                <a:lnTo>
                  <a:pt x="0" y="497357"/>
                </a:lnTo>
                <a:lnTo>
                  <a:pt x="2276" y="545252"/>
                </a:lnTo>
                <a:lnTo>
                  <a:pt x="8967" y="591860"/>
                </a:lnTo>
                <a:lnTo>
                  <a:pt x="19865" y="636971"/>
                </a:lnTo>
                <a:lnTo>
                  <a:pt x="34759" y="680378"/>
                </a:lnTo>
                <a:lnTo>
                  <a:pt x="53443" y="721871"/>
                </a:lnTo>
                <a:lnTo>
                  <a:pt x="75708" y="761242"/>
                </a:lnTo>
                <a:lnTo>
                  <a:pt x="101345" y="798284"/>
                </a:lnTo>
                <a:lnTo>
                  <a:pt x="130145" y="832787"/>
                </a:lnTo>
                <a:lnTo>
                  <a:pt x="161901" y="864543"/>
                </a:lnTo>
                <a:lnTo>
                  <a:pt x="196404" y="893344"/>
                </a:lnTo>
                <a:lnTo>
                  <a:pt x="233446" y="918981"/>
                </a:lnTo>
                <a:lnTo>
                  <a:pt x="272818" y="941245"/>
                </a:lnTo>
                <a:lnTo>
                  <a:pt x="314311" y="959929"/>
                </a:lnTo>
                <a:lnTo>
                  <a:pt x="357717" y="974824"/>
                </a:lnTo>
                <a:lnTo>
                  <a:pt x="402828" y="985721"/>
                </a:lnTo>
                <a:lnTo>
                  <a:pt x="449436" y="992412"/>
                </a:lnTo>
                <a:lnTo>
                  <a:pt x="497332" y="994689"/>
                </a:lnTo>
                <a:lnTo>
                  <a:pt x="545227" y="992412"/>
                </a:lnTo>
                <a:lnTo>
                  <a:pt x="591835" y="985721"/>
                </a:lnTo>
                <a:lnTo>
                  <a:pt x="636946" y="974824"/>
                </a:lnTo>
                <a:lnTo>
                  <a:pt x="680352" y="959929"/>
                </a:lnTo>
                <a:lnTo>
                  <a:pt x="721845" y="941245"/>
                </a:lnTo>
                <a:lnTo>
                  <a:pt x="761217" y="918981"/>
                </a:lnTo>
                <a:lnTo>
                  <a:pt x="798259" y="893344"/>
                </a:lnTo>
                <a:lnTo>
                  <a:pt x="832762" y="864543"/>
                </a:lnTo>
                <a:lnTo>
                  <a:pt x="864518" y="832787"/>
                </a:lnTo>
                <a:lnTo>
                  <a:pt x="893318" y="798284"/>
                </a:lnTo>
                <a:lnTo>
                  <a:pt x="918955" y="761242"/>
                </a:lnTo>
                <a:lnTo>
                  <a:pt x="941220" y="721871"/>
                </a:lnTo>
                <a:lnTo>
                  <a:pt x="959904" y="680378"/>
                </a:lnTo>
                <a:lnTo>
                  <a:pt x="974798" y="636971"/>
                </a:lnTo>
                <a:lnTo>
                  <a:pt x="985696" y="591860"/>
                </a:lnTo>
                <a:lnTo>
                  <a:pt x="992387" y="545252"/>
                </a:lnTo>
                <a:lnTo>
                  <a:pt x="994664" y="497357"/>
                </a:lnTo>
                <a:lnTo>
                  <a:pt x="992387" y="449453"/>
                </a:lnTo>
                <a:lnTo>
                  <a:pt x="985696" y="402839"/>
                </a:lnTo>
                <a:lnTo>
                  <a:pt x="974798" y="357722"/>
                </a:lnTo>
                <a:lnTo>
                  <a:pt x="959904" y="314312"/>
                </a:lnTo>
                <a:lnTo>
                  <a:pt x="941220" y="272815"/>
                </a:lnTo>
                <a:lnTo>
                  <a:pt x="918955" y="233442"/>
                </a:lnTo>
                <a:lnTo>
                  <a:pt x="893318" y="196399"/>
                </a:lnTo>
                <a:lnTo>
                  <a:pt x="864518" y="161895"/>
                </a:lnTo>
                <a:lnTo>
                  <a:pt x="832762" y="130139"/>
                </a:lnTo>
                <a:lnTo>
                  <a:pt x="798259" y="101339"/>
                </a:lnTo>
                <a:lnTo>
                  <a:pt x="761217" y="75703"/>
                </a:lnTo>
                <a:lnTo>
                  <a:pt x="721845" y="53439"/>
                </a:lnTo>
                <a:lnTo>
                  <a:pt x="680352" y="34756"/>
                </a:lnTo>
                <a:lnTo>
                  <a:pt x="636946" y="19863"/>
                </a:lnTo>
                <a:lnTo>
                  <a:pt x="591835" y="8966"/>
                </a:lnTo>
                <a:lnTo>
                  <a:pt x="545227" y="2276"/>
                </a:lnTo>
                <a:lnTo>
                  <a:pt x="497332" y="0"/>
                </a:lnTo>
                <a:close/>
              </a:path>
            </a:pathLst>
          </a:custGeom>
          <a:solidFill>
            <a:srgbClr val="ffffff"/>
          </a:solidFill>
          <a:ln>
            <a:noFill/>
          </a:ln>
        </p:spPr>
        <p:style>
          <a:lnRef idx="0"/>
          <a:fillRef idx="0"/>
          <a:effectRef idx="0"/>
          <a:fontRef idx="minor"/>
        </p:style>
      </p:sp>
      <p:sp>
        <p:nvSpPr>
          <p:cNvPr id="1040" name="CustomShape 43"/>
          <p:cNvSpPr/>
          <p:nvPr/>
        </p:nvSpPr>
        <p:spPr>
          <a:xfrm>
            <a:off x="5029200" y="4762440"/>
            <a:ext cx="1578600" cy="559440"/>
          </a:xfrm>
          <a:prstGeom prst="rect">
            <a:avLst/>
          </a:prstGeom>
          <a:noFill/>
          <a:ln>
            <a:noFill/>
          </a:ln>
        </p:spPr>
        <p:style>
          <a:lnRef idx="0"/>
          <a:fillRef idx="0"/>
          <a:effectRef idx="0"/>
          <a:fontRef idx="minor"/>
        </p:style>
        <p:txBody>
          <a:bodyPr lIns="0" rIns="0" tIns="10440" bIns="0">
            <a:spAutoFit/>
          </a:bodyPr>
          <a:p>
            <a:pPr marL="10440" indent="-352080" algn="ctr">
              <a:lnSpc>
                <a:spcPct val="100000"/>
              </a:lnSpc>
              <a:spcBef>
                <a:spcPts val="82"/>
              </a:spcBef>
              <a:tabLst>
                <a:tab algn="l" pos="0"/>
              </a:tabLst>
            </a:pPr>
            <a:r>
              <a:rPr b="1" lang="es-CR" sz="900" spc="9" strike="noStrike">
                <a:solidFill>
                  <a:srgbClr val="6d6e71"/>
                </a:solidFill>
                <a:latin typeface="Calibri"/>
              </a:rPr>
              <a:t>Lavarse las manos o colocarse  alcohol en gel al 70% posterior a  las revisiones de material en las  fotocopiadoras.</a:t>
            </a:r>
            <a:endParaRPr b="0" lang="es-CR" sz="900" spc="-1" strike="noStrike">
              <a:latin typeface="Arial"/>
            </a:endParaRPr>
          </a:p>
        </p:txBody>
      </p:sp>
      <p:sp>
        <p:nvSpPr>
          <p:cNvPr id="1041" name="CustomShape 44"/>
          <p:cNvSpPr/>
          <p:nvPr/>
        </p:nvSpPr>
        <p:spPr>
          <a:xfrm>
            <a:off x="7881480" y="2802240"/>
            <a:ext cx="204840" cy="165600"/>
          </a:xfrm>
          <a:prstGeom prst="rect">
            <a:avLst/>
          </a:prstGeom>
          <a:blipFill rotWithShape="0">
            <a:blip r:embed="rId9"/>
            <a:stretch>
              <a:fillRect/>
            </a:stretch>
          </a:blipFill>
          <a:ln>
            <a:noFill/>
          </a:ln>
        </p:spPr>
        <p:style>
          <a:lnRef idx="0"/>
          <a:fillRef idx="0"/>
          <a:effectRef idx="0"/>
          <a:fontRef idx="minor"/>
        </p:style>
      </p:sp>
      <p:sp>
        <p:nvSpPr>
          <p:cNvPr id="1042" name="CustomShape 45"/>
          <p:cNvSpPr/>
          <p:nvPr/>
        </p:nvSpPr>
        <p:spPr>
          <a:xfrm>
            <a:off x="1048680" y="3788640"/>
            <a:ext cx="1523520" cy="1232280"/>
          </a:xfrm>
          <a:prstGeom prst="rect">
            <a:avLst/>
          </a:prstGeom>
          <a:blipFill rotWithShape="0">
            <a:blip r:embed="rId10"/>
            <a:stretch>
              <a:fillRect/>
            </a:stretch>
          </a:blipFill>
          <a:ln>
            <a:noFill/>
          </a:ln>
        </p:spPr>
        <p:style>
          <a:lnRef idx="0"/>
          <a:fillRef idx="0"/>
          <a:effectRef idx="0"/>
          <a:fontRef idx="minor"/>
        </p:style>
      </p:sp>
      <p:sp>
        <p:nvSpPr>
          <p:cNvPr id="1043" name="CustomShape 46"/>
          <p:cNvSpPr/>
          <p:nvPr/>
        </p:nvSpPr>
        <p:spPr>
          <a:xfrm>
            <a:off x="1388520" y="4013640"/>
            <a:ext cx="904320" cy="731160"/>
          </a:xfrm>
          <a:custGeom>
            <a:avLst/>
            <a:gdLst/>
            <a:ahLst/>
            <a:rect l="l" t="t" r="r" b="b"/>
            <a:pathLst>
              <a:path w="995044" h="995045">
                <a:moveTo>
                  <a:pt x="497331" y="0"/>
                </a:moveTo>
                <a:lnTo>
                  <a:pt x="449436" y="2276"/>
                </a:lnTo>
                <a:lnTo>
                  <a:pt x="402828" y="8966"/>
                </a:lnTo>
                <a:lnTo>
                  <a:pt x="357717" y="19863"/>
                </a:lnTo>
                <a:lnTo>
                  <a:pt x="314311" y="34756"/>
                </a:lnTo>
                <a:lnTo>
                  <a:pt x="272818" y="53439"/>
                </a:lnTo>
                <a:lnTo>
                  <a:pt x="233446" y="75703"/>
                </a:lnTo>
                <a:lnTo>
                  <a:pt x="196404" y="101339"/>
                </a:lnTo>
                <a:lnTo>
                  <a:pt x="161901" y="130139"/>
                </a:lnTo>
                <a:lnTo>
                  <a:pt x="130145" y="161895"/>
                </a:lnTo>
                <a:lnTo>
                  <a:pt x="101345" y="196399"/>
                </a:lnTo>
                <a:lnTo>
                  <a:pt x="75708" y="233442"/>
                </a:lnTo>
                <a:lnTo>
                  <a:pt x="53443" y="272815"/>
                </a:lnTo>
                <a:lnTo>
                  <a:pt x="34759" y="314312"/>
                </a:lnTo>
                <a:lnTo>
                  <a:pt x="19865" y="357722"/>
                </a:lnTo>
                <a:lnTo>
                  <a:pt x="8967" y="402839"/>
                </a:lnTo>
                <a:lnTo>
                  <a:pt x="2276" y="449453"/>
                </a:lnTo>
                <a:lnTo>
                  <a:pt x="0" y="497357"/>
                </a:lnTo>
                <a:lnTo>
                  <a:pt x="2276" y="545252"/>
                </a:lnTo>
                <a:lnTo>
                  <a:pt x="8967" y="591860"/>
                </a:lnTo>
                <a:lnTo>
                  <a:pt x="19865" y="636971"/>
                </a:lnTo>
                <a:lnTo>
                  <a:pt x="34759" y="680378"/>
                </a:lnTo>
                <a:lnTo>
                  <a:pt x="53443" y="721871"/>
                </a:lnTo>
                <a:lnTo>
                  <a:pt x="75708" y="761242"/>
                </a:lnTo>
                <a:lnTo>
                  <a:pt x="101345" y="798284"/>
                </a:lnTo>
                <a:lnTo>
                  <a:pt x="130145" y="832787"/>
                </a:lnTo>
                <a:lnTo>
                  <a:pt x="161901" y="864543"/>
                </a:lnTo>
                <a:lnTo>
                  <a:pt x="196404" y="893344"/>
                </a:lnTo>
                <a:lnTo>
                  <a:pt x="233446" y="918981"/>
                </a:lnTo>
                <a:lnTo>
                  <a:pt x="272818" y="941245"/>
                </a:lnTo>
                <a:lnTo>
                  <a:pt x="314311" y="959929"/>
                </a:lnTo>
                <a:lnTo>
                  <a:pt x="357717" y="974824"/>
                </a:lnTo>
                <a:lnTo>
                  <a:pt x="402828" y="985721"/>
                </a:lnTo>
                <a:lnTo>
                  <a:pt x="449436" y="992412"/>
                </a:lnTo>
                <a:lnTo>
                  <a:pt x="497331" y="994689"/>
                </a:lnTo>
                <a:lnTo>
                  <a:pt x="545227" y="992412"/>
                </a:lnTo>
                <a:lnTo>
                  <a:pt x="591835" y="985721"/>
                </a:lnTo>
                <a:lnTo>
                  <a:pt x="636946" y="974824"/>
                </a:lnTo>
                <a:lnTo>
                  <a:pt x="680352" y="959929"/>
                </a:lnTo>
                <a:lnTo>
                  <a:pt x="721845" y="941245"/>
                </a:lnTo>
                <a:lnTo>
                  <a:pt x="761217" y="918981"/>
                </a:lnTo>
                <a:lnTo>
                  <a:pt x="798259" y="893344"/>
                </a:lnTo>
                <a:lnTo>
                  <a:pt x="832762" y="864543"/>
                </a:lnTo>
                <a:lnTo>
                  <a:pt x="864518" y="832787"/>
                </a:lnTo>
                <a:lnTo>
                  <a:pt x="893318" y="798284"/>
                </a:lnTo>
                <a:lnTo>
                  <a:pt x="918955" y="761242"/>
                </a:lnTo>
                <a:lnTo>
                  <a:pt x="941220" y="721871"/>
                </a:lnTo>
                <a:lnTo>
                  <a:pt x="959904" y="680378"/>
                </a:lnTo>
                <a:lnTo>
                  <a:pt x="974798" y="636971"/>
                </a:lnTo>
                <a:lnTo>
                  <a:pt x="985696" y="591860"/>
                </a:lnTo>
                <a:lnTo>
                  <a:pt x="992387" y="545252"/>
                </a:lnTo>
                <a:lnTo>
                  <a:pt x="994663" y="497357"/>
                </a:lnTo>
                <a:lnTo>
                  <a:pt x="992387" y="449453"/>
                </a:lnTo>
                <a:lnTo>
                  <a:pt x="985696" y="402839"/>
                </a:lnTo>
                <a:lnTo>
                  <a:pt x="974798" y="357722"/>
                </a:lnTo>
                <a:lnTo>
                  <a:pt x="959904" y="314312"/>
                </a:lnTo>
                <a:lnTo>
                  <a:pt x="941220" y="272815"/>
                </a:lnTo>
                <a:lnTo>
                  <a:pt x="918955" y="233442"/>
                </a:lnTo>
                <a:lnTo>
                  <a:pt x="893318" y="196399"/>
                </a:lnTo>
                <a:lnTo>
                  <a:pt x="864518" y="161895"/>
                </a:lnTo>
                <a:lnTo>
                  <a:pt x="832762" y="130139"/>
                </a:lnTo>
                <a:lnTo>
                  <a:pt x="798259" y="101339"/>
                </a:lnTo>
                <a:lnTo>
                  <a:pt x="761217" y="75703"/>
                </a:lnTo>
                <a:lnTo>
                  <a:pt x="721845" y="53439"/>
                </a:lnTo>
                <a:lnTo>
                  <a:pt x="680352" y="34756"/>
                </a:lnTo>
                <a:lnTo>
                  <a:pt x="636946" y="19863"/>
                </a:lnTo>
                <a:lnTo>
                  <a:pt x="591835" y="8966"/>
                </a:lnTo>
                <a:lnTo>
                  <a:pt x="545227" y="2276"/>
                </a:lnTo>
                <a:lnTo>
                  <a:pt x="497331" y="0"/>
                </a:lnTo>
                <a:close/>
              </a:path>
            </a:pathLst>
          </a:custGeom>
          <a:solidFill>
            <a:srgbClr val="ffffff"/>
          </a:solidFill>
          <a:ln>
            <a:noFill/>
          </a:ln>
        </p:spPr>
        <p:style>
          <a:lnRef idx="0"/>
          <a:fillRef idx="0"/>
          <a:effectRef idx="0"/>
          <a:fontRef idx="minor"/>
        </p:style>
      </p:sp>
      <p:sp>
        <p:nvSpPr>
          <p:cNvPr id="1044" name="CustomShape 47"/>
          <p:cNvSpPr/>
          <p:nvPr/>
        </p:nvSpPr>
        <p:spPr>
          <a:xfrm>
            <a:off x="2866320" y="3788640"/>
            <a:ext cx="1523520" cy="1232280"/>
          </a:xfrm>
          <a:prstGeom prst="rect">
            <a:avLst/>
          </a:prstGeom>
          <a:blipFill rotWithShape="0">
            <a:blip r:embed="rId11"/>
            <a:stretch>
              <a:fillRect/>
            </a:stretch>
          </a:blipFill>
          <a:ln>
            <a:noFill/>
          </a:ln>
        </p:spPr>
        <p:style>
          <a:lnRef idx="0"/>
          <a:fillRef idx="0"/>
          <a:effectRef idx="0"/>
          <a:fontRef idx="minor"/>
        </p:style>
      </p:sp>
      <p:sp>
        <p:nvSpPr>
          <p:cNvPr id="1045" name="CustomShape 48"/>
          <p:cNvSpPr/>
          <p:nvPr/>
        </p:nvSpPr>
        <p:spPr>
          <a:xfrm>
            <a:off x="3205800" y="4013640"/>
            <a:ext cx="904320" cy="731160"/>
          </a:xfrm>
          <a:custGeom>
            <a:avLst/>
            <a:gdLst/>
            <a:ahLst/>
            <a:rect l="l" t="t" r="r" b="b"/>
            <a:pathLst>
              <a:path w="995045" h="995045">
                <a:moveTo>
                  <a:pt x="497331" y="0"/>
                </a:moveTo>
                <a:lnTo>
                  <a:pt x="449436" y="2276"/>
                </a:lnTo>
                <a:lnTo>
                  <a:pt x="402828" y="8966"/>
                </a:lnTo>
                <a:lnTo>
                  <a:pt x="357717" y="19863"/>
                </a:lnTo>
                <a:lnTo>
                  <a:pt x="314311" y="34756"/>
                </a:lnTo>
                <a:lnTo>
                  <a:pt x="272818" y="53439"/>
                </a:lnTo>
                <a:lnTo>
                  <a:pt x="233446" y="75703"/>
                </a:lnTo>
                <a:lnTo>
                  <a:pt x="196404" y="101339"/>
                </a:lnTo>
                <a:lnTo>
                  <a:pt x="161901" y="130139"/>
                </a:lnTo>
                <a:lnTo>
                  <a:pt x="130145" y="161895"/>
                </a:lnTo>
                <a:lnTo>
                  <a:pt x="101345" y="196399"/>
                </a:lnTo>
                <a:lnTo>
                  <a:pt x="75708" y="233442"/>
                </a:lnTo>
                <a:lnTo>
                  <a:pt x="53443" y="272815"/>
                </a:lnTo>
                <a:lnTo>
                  <a:pt x="34759" y="314312"/>
                </a:lnTo>
                <a:lnTo>
                  <a:pt x="19865" y="357722"/>
                </a:lnTo>
                <a:lnTo>
                  <a:pt x="8967" y="402839"/>
                </a:lnTo>
                <a:lnTo>
                  <a:pt x="2276" y="449453"/>
                </a:lnTo>
                <a:lnTo>
                  <a:pt x="0" y="497357"/>
                </a:lnTo>
                <a:lnTo>
                  <a:pt x="2276" y="545252"/>
                </a:lnTo>
                <a:lnTo>
                  <a:pt x="8967" y="591860"/>
                </a:lnTo>
                <a:lnTo>
                  <a:pt x="19865" y="636971"/>
                </a:lnTo>
                <a:lnTo>
                  <a:pt x="34759" y="680378"/>
                </a:lnTo>
                <a:lnTo>
                  <a:pt x="53443" y="721871"/>
                </a:lnTo>
                <a:lnTo>
                  <a:pt x="75708" y="761242"/>
                </a:lnTo>
                <a:lnTo>
                  <a:pt x="101345" y="798284"/>
                </a:lnTo>
                <a:lnTo>
                  <a:pt x="130145" y="832787"/>
                </a:lnTo>
                <a:lnTo>
                  <a:pt x="161901" y="864543"/>
                </a:lnTo>
                <a:lnTo>
                  <a:pt x="196404" y="893344"/>
                </a:lnTo>
                <a:lnTo>
                  <a:pt x="233446" y="918981"/>
                </a:lnTo>
                <a:lnTo>
                  <a:pt x="272818" y="941245"/>
                </a:lnTo>
                <a:lnTo>
                  <a:pt x="314311" y="959929"/>
                </a:lnTo>
                <a:lnTo>
                  <a:pt x="357717" y="974824"/>
                </a:lnTo>
                <a:lnTo>
                  <a:pt x="402828" y="985721"/>
                </a:lnTo>
                <a:lnTo>
                  <a:pt x="449436" y="992412"/>
                </a:lnTo>
                <a:lnTo>
                  <a:pt x="497331" y="994689"/>
                </a:lnTo>
                <a:lnTo>
                  <a:pt x="545227" y="992412"/>
                </a:lnTo>
                <a:lnTo>
                  <a:pt x="591835" y="985721"/>
                </a:lnTo>
                <a:lnTo>
                  <a:pt x="636946" y="974824"/>
                </a:lnTo>
                <a:lnTo>
                  <a:pt x="680352" y="959929"/>
                </a:lnTo>
                <a:lnTo>
                  <a:pt x="721845" y="941245"/>
                </a:lnTo>
                <a:lnTo>
                  <a:pt x="761217" y="918981"/>
                </a:lnTo>
                <a:lnTo>
                  <a:pt x="798259" y="893344"/>
                </a:lnTo>
                <a:lnTo>
                  <a:pt x="832762" y="864543"/>
                </a:lnTo>
                <a:lnTo>
                  <a:pt x="864518" y="832787"/>
                </a:lnTo>
                <a:lnTo>
                  <a:pt x="893318" y="798284"/>
                </a:lnTo>
                <a:lnTo>
                  <a:pt x="918955" y="761242"/>
                </a:lnTo>
                <a:lnTo>
                  <a:pt x="941220" y="721871"/>
                </a:lnTo>
                <a:lnTo>
                  <a:pt x="959904" y="680378"/>
                </a:lnTo>
                <a:lnTo>
                  <a:pt x="974798" y="636971"/>
                </a:lnTo>
                <a:lnTo>
                  <a:pt x="985696" y="591860"/>
                </a:lnTo>
                <a:lnTo>
                  <a:pt x="992387" y="545252"/>
                </a:lnTo>
                <a:lnTo>
                  <a:pt x="994663" y="497357"/>
                </a:lnTo>
                <a:lnTo>
                  <a:pt x="992387" y="449453"/>
                </a:lnTo>
                <a:lnTo>
                  <a:pt x="985696" y="402839"/>
                </a:lnTo>
                <a:lnTo>
                  <a:pt x="974798" y="357722"/>
                </a:lnTo>
                <a:lnTo>
                  <a:pt x="959904" y="314312"/>
                </a:lnTo>
                <a:lnTo>
                  <a:pt x="941220" y="272815"/>
                </a:lnTo>
                <a:lnTo>
                  <a:pt x="918955" y="233442"/>
                </a:lnTo>
                <a:lnTo>
                  <a:pt x="893318" y="196399"/>
                </a:lnTo>
                <a:lnTo>
                  <a:pt x="864518" y="161895"/>
                </a:lnTo>
                <a:lnTo>
                  <a:pt x="832762" y="130139"/>
                </a:lnTo>
                <a:lnTo>
                  <a:pt x="798259" y="101339"/>
                </a:lnTo>
                <a:lnTo>
                  <a:pt x="761217" y="75703"/>
                </a:lnTo>
                <a:lnTo>
                  <a:pt x="721845" y="53439"/>
                </a:lnTo>
                <a:lnTo>
                  <a:pt x="680352" y="34756"/>
                </a:lnTo>
                <a:lnTo>
                  <a:pt x="636946" y="19863"/>
                </a:lnTo>
                <a:lnTo>
                  <a:pt x="591835" y="8966"/>
                </a:lnTo>
                <a:lnTo>
                  <a:pt x="545227" y="2276"/>
                </a:lnTo>
                <a:lnTo>
                  <a:pt x="497331" y="0"/>
                </a:lnTo>
                <a:close/>
              </a:path>
            </a:pathLst>
          </a:custGeom>
          <a:solidFill>
            <a:srgbClr val="ffffff"/>
          </a:solidFill>
          <a:ln>
            <a:noFill/>
          </a:ln>
        </p:spPr>
        <p:style>
          <a:lnRef idx="0"/>
          <a:fillRef idx="0"/>
          <a:effectRef idx="0"/>
          <a:fontRef idx="minor"/>
        </p:style>
      </p:sp>
      <p:sp>
        <p:nvSpPr>
          <p:cNvPr id="1046" name="CustomShape 49"/>
          <p:cNvSpPr/>
          <p:nvPr/>
        </p:nvSpPr>
        <p:spPr>
          <a:xfrm>
            <a:off x="152280" y="2324160"/>
            <a:ext cx="1523520" cy="1232280"/>
          </a:xfrm>
          <a:prstGeom prst="rect">
            <a:avLst/>
          </a:prstGeom>
          <a:blipFill rotWithShape="0">
            <a:blip r:embed="rId12"/>
            <a:stretch>
              <a:fillRect/>
            </a:stretch>
          </a:blipFill>
          <a:ln>
            <a:noFill/>
          </a:ln>
        </p:spPr>
        <p:style>
          <a:lnRef idx="0"/>
          <a:fillRef idx="0"/>
          <a:effectRef idx="0"/>
          <a:fontRef idx="minor"/>
        </p:style>
      </p:sp>
      <p:sp>
        <p:nvSpPr>
          <p:cNvPr id="1047" name="CustomShape 50"/>
          <p:cNvSpPr/>
          <p:nvPr/>
        </p:nvSpPr>
        <p:spPr>
          <a:xfrm>
            <a:off x="990720" y="4813560"/>
            <a:ext cx="1386360" cy="285120"/>
          </a:xfrm>
          <a:prstGeom prst="rect">
            <a:avLst/>
          </a:prstGeom>
          <a:noFill/>
          <a:ln>
            <a:noFill/>
          </a:ln>
        </p:spPr>
        <p:style>
          <a:lnRef idx="0"/>
          <a:fillRef idx="0"/>
          <a:effectRef idx="0"/>
          <a:fontRef idx="minor"/>
        </p:style>
        <p:txBody>
          <a:bodyPr lIns="0" rIns="0" tIns="10440" bIns="0">
            <a:spAutoFit/>
          </a:bodyPr>
          <a:p>
            <a:pPr marL="10440" indent="-352080" algn="ctr">
              <a:lnSpc>
                <a:spcPct val="100000"/>
              </a:lnSpc>
              <a:spcBef>
                <a:spcPts val="82"/>
              </a:spcBef>
              <a:tabLst>
                <a:tab algn="l" pos="0"/>
              </a:tabLst>
            </a:pPr>
            <a:r>
              <a:rPr b="1" lang="es-CR" sz="900" spc="9" strike="noStrike">
                <a:solidFill>
                  <a:srgbClr val="6d6e71"/>
                </a:solidFill>
                <a:latin typeface="Calibri"/>
              </a:rPr>
              <a:t>Mantener la distancia  en las mesas, evite conversar.</a:t>
            </a:r>
            <a:endParaRPr b="0" lang="es-CR" sz="900" spc="-1" strike="noStrike">
              <a:latin typeface="Arial"/>
            </a:endParaRPr>
          </a:p>
        </p:txBody>
      </p:sp>
      <p:sp>
        <p:nvSpPr>
          <p:cNvPr id="1048" name="CustomShape 51"/>
          <p:cNvSpPr/>
          <p:nvPr/>
        </p:nvSpPr>
        <p:spPr>
          <a:xfrm>
            <a:off x="3083040" y="4813560"/>
            <a:ext cx="1161720" cy="285120"/>
          </a:xfrm>
          <a:prstGeom prst="rect">
            <a:avLst/>
          </a:prstGeom>
          <a:noFill/>
          <a:ln>
            <a:noFill/>
          </a:ln>
        </p:spPr>
        <p:style>
          <a:lnRef idx="0"/>
          <a:fillRef idx="0"/>
          <a:effectRef idx="0"/>
          <a:fontRef idx="minor"/>
        </p:style>
        <p:txBody>
          <a:bodyPr lIns="0" rIns="0" tIns="10440" bIns="0">
            <a:spAutoFit/>
          </a:bodyPr>
          <a:p>
            <a:pPr marL="10440" indent="-352080" algn="ctr">
              <a:lnSpc>
                <a:spcPct val="100000"/>
              </a:lnSpc>
              <a:spcBef>
                <a:spcPts val="82"/>
              </a:spcBef>
              <a:tabLst>
                <a:tab algn="l" pos="0"/>
              </a:tabLst>
            </a:pPr>
            <a:r>
              <a:rPr b="1" lang="es-CR" sz="900" spc="9" strike="noStrike">
                <a:solidFill>
                  <a:srgbClr val="6d6e71"/>
                </a:solidFill>
                <a:latin typeface="Calibri"/>
              </a:rPr>
              <a:t>Utilizar medios de pago  sin contacto.</a:t>
            </a:r>
            <a:endParaRPr b="0" lang="es-CR" sz="900" spc="-1" strike="noStrike">
              <a:latin typeface="Arial"/>
            </a:endParaRPr>
          </a:p>
        </p:txBody>
      </p:sp>
      <p:sp>
        <p:nvSpPr>
          <p:cNvPr id="1049" name="CustomShape 52"/>
          <p:cNvSpPr/>
          <p:nvPr/>
        </p:nvSpPr>
        <p:spPr>
          <a:xfrm>
            <a:off x="533520" y="2629080"/>
            <a:ext cx="903960" cy="731160"/>
          </a:xfrm>
          <a:prstGeom prst="rect">
            <a:avLst/>
          </a:prstGeom>
          <a:blipFill rotWithShape="0">
            <a:blip r:embed="rId13"/>
            <a:stretch>
              <a:fillRect/>
            </a:stretch>
          </a:blipFill>
          <a:ln>
            <a:noFill/>
          </a:ln>
        </p:spPr>
        <p:style>
          <a:lnRef idx="0"/>
          <a:fillRef idx="0"/>
          <a:effectRef idx="0"/>
          <a:fontRef idx="minor"/>
        </p:style>
      </p:sp>
      <p:sp>
        <p:nvSpPr>
          <p:cNvPr id="1050" name="CustomShape 53"/>
          <p:cNvSpPr/>
          <p:nvPr/>
        </p:nvSpPr>
        <p:spPr>
          <a:xfrm>
            <a:off x="228600" y="3390840"/>
            <a:ext cx="1508040" cy="422280"/>
          </a:xfrm>
          <a:prstGeom prst="rect">
            <a:avLst/>
          </a:prstGeom>
          <a:noFill/>
          <a:ln>
            <a:noFill/>
          </a:ln>
        </p:spPr>
        <p:style>
          <a:lnRef idx="0"/>
          <a:fillRef idx="0"/>
          <a:effectRef idx="0"/>
          <a:fontRef idx="minor"/>
        </p:style>
        <p:txBody>
          <a:bodyPr lIns="0" rIns="0" tIns="10440" bIns="0">
            <a:spAutoFit/>
          </a:bodyPr>
          <a:p>
            <a:pPr marL="10440" algn="ctr">
              <a:lnSpc>
                <a:spcPct val="100000"/>
              </a:lnSpc>
              <a:spcBef>
                <a:spcPts val="82"/>
              </a:spcBef>
            </a:pPr>
            <a:r>
              <a:rPr b="1" lang="es-CR" sz="900" spc="9" strike="noStrike">
                <a:solidFill>
                  <a:srgbClr val="6d6e71"/>
                </a:solidFill>
                <a:latin typeface="Calibri"/>
              </a:rPr>
              <a:t>Lavarse las manos antes y posteriormente de hacer uso de estos espacios.</a:t>
            </a:r>
            <a:endParaRPr b="0" lang="es-CR" sz="900" spc="-1" strike="noStrike">
              <a:latin typeface="Arial"/>
            </a:endParaRPr>
          </a:p>
        </p:txBody>
      </p:sp>
      <p:sp>
        <p:nvSpPr>
          <p:cNvPr id="1051" name="CustomShape 54"/>
          <p:cNvSpPr/>
          <p:nvPr/>
        </p:nvSpPr>
        <p:spPr>
          <a:xfrm>
            <a:off x="6208560" y="2148120"/>
            <a:ext cx="625320" cy="242280"/>
          </a:xfrm>
          <a:custGeom>
            <a:avLst/>
            <a:gdLst/>
            <a:ahLst/>
            <a:rect l="l" t="t" r="r" b="b"/>
            <a:pathLst>
              <a:path w="688340" h="330200">
                <a:moveTo>
                  <a:pt x="0" y="329679"/>
                </a:moveTo>
                <a:lnTo>
                  <a:pt x="687882" y="329679"/>
                </a:lnTo>
                <a:lnTo>
                  <a:pt x="687882" y="0"/>
                </a:lnTo>
                <a:lnTo>
                  <a:pt x="0" y="0"/>
                </a:lnTo>
                <a:lnTo>
                  <a:pt x="0" y="329679"/>
                </a:lnTo>
                <a:close/>
              </a:path>
            </a:pathLst>
          </a:custGeom>
          <a:solidFill>
            <a:srgbClr val="ffffff">
              <a:alpha val="80000"/>
            </a:srgbClr>
          </a:solidFill>
          <a:ln>
            <a:noFill/>
          </a:ln>
        </p:spPr>
        <p:style>
          <a:lnRef idx="0"/>
          <a:fillRef idx="0"/>
          <a:effectRef idx="0"/>
          <a:fontRef idx="minor"/>
        </p:style>
      </p:sp>
      <p:sp>
        <p:nvSpPr>
          <p:cNvPr id="1052" name="CustomShape 55"/>
          <p:cNvSpPr/>
          <p:nvPr/>
        </p:nvSpPr>
        <p:spPr>
          <a:xfrm>
            <a:off x="4429080" y="1868040"/>
            <a:ext cx="686520" cy="522720"/>
          </a:xfrm>
          <a:custGeom>
            <a:avLst/>
            <a:gdLst/>
            <a:ahLst/>
            <a:rect l="l" t="t" r="r" b="b"/>
            <a:pathLst>
              <a:path w="755650" h="711200">
                <a:moveTo>
                  <a:pt x="0" y="710666"/>
                </a:moveTo>
                <a:lnTo>
                  <a:pt x="755650" y="710666"/>
                </a:lnTo>
                <a:lnTo>
                  <a:pt x="755650" y="0"/>
                </a:lnTo>
                <a:lnTo>
                  <a:pt x="0" y="0"/>
                </a:lnTo>
                <a:lnTo>
                  <a:pt x="0" y="710666"/>
                </a:lnTo>
                <a:close/>
              </a:path>
            </a:pathLst>
          </a:custGeom>
          <a:solidFill>
            <a:srgbClr val="ffffff">
              <a:alpha val="80000"/>
            </a:srgbClr>
          </a:solidFill>
          <a:ln>
            <a:noFill/>
          </a:ln>
        </p:spPr>
        <p:style>
          <a:lnRef idx="0"/>
          <a:fillRef idx="0"/>
          <a:effectRef idx="0"/>
          <a:fontRef idx="minor"/>
        </p:style>
      </p:sp>
      <p:sp>
        <p:nvSpPr>
          <p:cNvPr id="1053" name="CustomShape 56"/>
          <p:cNvSpPr/>
          <p:nvPr/>
        </p:nvSpPr>
        <p:spPr>
          <a:xfrm>
            <a:off x="2071080" y="1266840"/>
            <a:ext cx="518760" cy="419400"/>
          </a:xfrm>
          <a:custGeom>
            <a:avLst/>
            <a:gdLst/>
            <a:ahLst/>
            <a:rect l="l" t="t" r="r" b="b"/>
            <a:pathLst>
              <a:path w="570864" h="570864">
                <a:moveTo>
                  <a:pt x="285343" y="0"/>
                </a:moveTo>
                <a:lnTo>
                  <a:pt x="239061" y="3734"/>
                </a:lnTo>
                <a:lnTo>
                  <a:pt x="195156" y="14546"/>
                </a:lnTo>
                <a:lnTo>
                  <a:pt x="154215" y="31848"/>
                </a:lnTo>
                <a:lnTo>
                  <a:pt x="116827" y="55053"/>
                </a:lnTo>
                <a:lnTo>
                  <a:pt x="83578" y="83573"/>
                </a:lnTo>
                <a:lnTo>
                  <a:pt x="55057" y="116821"/>
                </a:lnTo>
                <a:lnTo>
                  <a:pt x="31851" y="154210"/>
                </a:lnTo>
                <a:lnTo>
                  <a:pt x="14547" y="195151"/>
                </a:lnTo>
                <a:lnTo>
                  <a:pt x="3734" y="239058"/>
                </a:lnTo>
                <a:lnTo>
                  <a:pt x="0" y="285343"/>
                </a:lnTo>
                <a:lnTo>
                  <a:pt x="3734" y="331628"/>
                </a:lnTo>
                <a:lnTo>
                  <a:pt x="14547" y="375535"/>
                </a:lnTo>
                <a:lnTo>
                  <a:pt x="31851" y="416476"/>
                </a:lnTo>
                <a:lnTo>
                  <a:pt x="55057" y="453865"/>
                </a:lnTo>
                <a:lnTo>
                  <a:pt x="83578" y="487113"/>
                </a:lnTo>
                <a:lnTo>
                  <a:pt x="116827" y="515633"/>
                </a:lnTo>
                <a:lnTo>
                  <a:pt x="154215" y="538838"/>
                </a:lnTo>
                <a:lnTo>
                  <a:pt x="195156" y="556140"/>
                </a:lnTo>
                <a:lnTo>
                  <a:pt x="239061" y="566952"/>
                </a:lnTo>
                <a:lnTo>
                  <a:pt x="285343" y="570687"/>
                </a:lnTo>
                <a:lnTo>
                  <a:pt x="331628" y="566952"/>
                </a:lnTo>
                <a:lnTo>
                  <a:pt x="375535" y="556140"/>
                </a:lnTo>
                <a:lnTo>
                  <a:pt x="416476" y="538838"/>
                </a:lnTo>
                <a:lnTo>
                  <a:pt x="453865" y="515633"/>
                </a:lnTo>
                <a:lnTo>
                  <a:pt x="487113" y="487113"/>
                </a:lnTo>
                <a:lnTo>
                  <a:pt x="515633" y="453865"/>
                </a:lnTo>
                <a:lnTo>
                  <a:pt x="538838" y="416476"/>
                </a:lnTo>
                <a:lnTo>
                  <a:pt x="556140" y="375535"/>
                </a:lnTo>
                <a:lnTo>
                  <a:pt x="566952" y="331628"/>
                </a:lnTo>
                <a:lnTo>
                  <a:pt x="570687" y="285343"/>
                </a:lnTo>
                <a:lnTo>
                  <a:pt x="566952" y="239058"/>
                </a:lnTo>
                <a:lnTo>
                  <a:pt x="556140" y="195151"/>
                </a:lnTo>
                <a:lnTo>
                  <a:pt x="538838" y="154210"/>
                </a:lnTo>
                <a:lnTo>
                  <a:pt x="515633" y="116821"/>
                </a:lnTo>
                <a:lnTo>
                  <a:pt x="487113" y="83573"/>
                </a:lnTo>
                <a:lnTo>
                  <a:pt x="453865" y="55053"/>
                </a:lnTo>
                <a:lnTo>
                  <a:pt x="416476" y="31848"/>
                </a:lnTo>
                <a:lnTo>
                  <a:pt x="375535" y="14546"/>
                </a:lnTo>
                <a:lnTo>
                  <a:pt x="331628" y="3734"/>
                </a:lnTo>
                <a:lnTo>
                  <a:pt x="285343" y="0"/>
                </a:lnTo>
                <a:close/>
              </a:path>
            </a:pathLst>
          </a:custGeom>
          <a:solidFill>
            <a:srgbClr val="ffffff">
              <a:alpha val="80000"/>
            </a:srgbClr>
          </a:solidFill>
          <a:ln>
            <a:noFill/>
          </a:ln>
        </p:spPr>
        <p:style>
          <a:lnRef idx="0"/>
          <a:fillRef idx="0"/>
          <a:effectRef idx="0"/>
          <a:fontRef idx="minor"/>
        </p:style>
      </p:sp>
      <p:sp>
        <p:nvSpPr>
          <p:cNvPr id="1054" name="CustomShape 57"/>
          <p:cNvSpPr/>
          <p:nvPr/>
        </p:nvSpPr>
        <p:spPr>
          <a:xfrm>
            <a:off x="4524480" y="744120"/>
            <a:ext cx="518760" cy="419400"/>
          </a:xfrm>
          <a:custGeom>
            <a:avLst/>
            <a:gdLst/>
            <a:ahLst/>
            <a:rect l="l" t="t" r="r" b="b"/>
            <a:pathLst>
              <a:path w="570864" h="570865">
                <a:moveTo>
                  <a:pt x="285343" y="0"/>
                </a:moveTo>
                <a:lnTo>
                  <a:pt x="239061" y="3734"/>
                </a:lnTo>
                <a:lnTo>
                  <a:pt x="195156" y="14546"/>
                </a:lnTo>
                <a:lnTo>
                  <a:pt x="154215" y="31848"/>
                </a:lnTo>
                <a:lnTo>
                  <a:pt x="116827" y="55053"/>
                </a:lnTo>
                <a:lnTo>
                  <a:pt x="83578" y="83573"/>
                </a:lnTo>
                <a:lnTo>
                  <a:pt x="55057" y="116821"/>
                </a:lnTo>
                <a:lnTo>
                  <a:pt x="31851" y="154210"/>
                </a:lnTo>
                <a:lnTo>
                  <a:pt x="14547" y="195151"/>
                </a:lnTo>
                <a:lnTo>
                  <a:pt x="3734" y="239058"/>
                </a:lnTo>
                <a:lnTo>
                  <a:pt x="0" y="285343"/>
                </a:lnTo>
                <a:lnTo>
                  <a:pt x="3734" y="331628"/>
                </a:lnTo>
                <a:lnTo>
                  <a:pt x="14547" y="375535"/>
                </a:lnTo>
                <a:lnTo>
                  <a:pt x="31851" y="416476"/>
                </a:lnTo>
                <a:lnTo>
                  <a:pt x="55057" y="453865"/>
                </a:lnTo>
                <a:lnTo>
                  <a:pt x="83578" y="487113"/>
                </a:lnTo>
                <a:lnTo>
                  <a:pt x="116827" y="515633"/>
                </a:lnTo>
                <a:lnTo>
                  <a:pt x="154215" y="538838"/>
                </a:lnTo>
                <a:lnTo>
                  <a:pt x="195156" y="556140"/>
                </a:lnTo>
                <a:lnTo>
                  <a:pt x="239061" y="566952"/>
                </a:lnTo>
                <a:lnTo>
                  <a:pt x="285343" y="570687"/>
                </a:lnTo>
                <a:lnTo>
                  <a:pt x="331625" y="566952"/>
                </a:lnTo>
                <a:lnTo>
                  <a:pt x="375530" y="556140"/>
                </a:lnTo>
                <a:lnTo>
                  <a:pt x="416471" y="538838"/>
                </a:lnTo>
                <a:lnTo>
                  <a:pt x="453859" y="515633"/>
                </a:lnTo>
                <a:lnTo>
                  <a:pt x="487108" y="487113"/>
                </a:lnTo>
                <a:lnTo>
                  <a:pt x="515629" y="453865"/>
                </a:lnTo>
                <a:lnTo>
                  <a:pt x="538835" y="416476"/>
                </a:lnTo>
                <a:lnTo>
                  <a:pt x="556139" y="375535"/>
                </a:lnTo>
                <a:lnTo>
                  <a:pt x="566952" y="331628"/>
                </a:lnTo>
                <a:lnTo>
                  <a:pt x="570687" y="285343"/>
                </a:lnTo>
                <a:lnTo>
                  <a:pt x="566952" y="239058"/>
                </a:lnTo>
                <a:lnTo>
                  <a:pt x="556139" y="195151"/>
                </a:lnTo>
                <a:lnTo>
                  <a:pt x="538835" y="154210"/>
                </a:lnTo>
                <a:lnTo>
                  <a:pt x="515629" y="116821"/>
                </a:lnTo>
                <a:lnTo>
                  <a:pt x="487108" y="83573"/>
                </a:lnTo>
                <a:lnTo>
                  <a:pt x="453859" y="55053"/>
                </a:lnTo>
                <a:lnTo>
                  <a:pt x="416471" y="31848"/>
                </a:lnTo>
                <a:lnTo>
                  <a:pt x="375530" y="14546"/>
                </a:lnTo>
                <a:lnTo>
                  <a:pt x="331625" y="3734"/>
                </a:lnTo>
                <a:lnTo>
                  <a:pt x="285343" y="0"/>
                </a:lnTo>
                <a:close/>
              </a:path>
            </a:pathLst>
          </a:custGeom>
          <a:solidFill>
            <a:srgbClr val="ffffff">
              <a:alpha val="80000"/>
            </a:srgbClr>
          </a:solidFill>
          <a:ln>
            <a:noFill/>
          </a:ln>
        </p:spPr>
        <p:style>
          <a:lnRef idx="0"/>
          <a:fillRef idx="0"/>
          <a:effectRef idx="0"/>
          <a:fontRef idx="minor"/>
        </p:style>
      </p:sp>
      <p:sp>
        <p:nvSpPr>
          <p:cNvPr id="1055" name="CustomShape 58"/>
          <p:cNvSpPr/>
          <p:nvPr/>
        </p:nvSpPr>
        <p:spPr>
          <a:xfrm>
            <a:off x="6847560" y="953640"/>
            <a:ext cx="518760" cy="419400"/>
          </a:xfrm>
          <a:custGeom>
            <a:avLst/>
            <a:gdLst/>
            <a:ahLst/>
            <a:rect l="l" t="t" r="r" b="b"/>
            <a:pathLst>
              <a:path w="570865" h="570864">
                <a:moveTo>
                  <a:pt x="285343" y="0"/>
                </a:moveTo>
                <a:lnTo>
                  <a:pt x="239061" y="3734"/>
                </a:lnTo>
                <a:lnTo>
                  <a:pt x="195156" y="14546"/>
                </a:lnTo>
                <a:lnTo>
                  <a:pt x="154215" y="31848"/>
                </a:lnTo>
                <a:lnTo>
                  <a:pt x="116827" y="55053"/>
                </a:lnTo>
                <a:lnTo>
                  <a:pt x="83578" y="83573"/>
                </a:lnTo>
                <a:lnTo>
                  <a:pt x="55057" y="116821"/>
                </a:lnTo>
                <a:lnTo>
                  <a:pt x="31851" y="154210"/>
                </a:lnTo>
                <a:lnTo>
                  <a:pt x="14547" y="195151"/>
                </a:lnTo>
                <a:lnTo>
                  <a:pt x="3734" y="239058"/>
                </a:lnTo>
                <a:lnTo>
                  <a:pt x="0" y="285343"/>
                </a:lnTo>
                <a:lnTo>
                  <a:pt x="3734" y="331628"/>
                </a:lnTo>
                <a:lnTo>
                  <a:pt x="14547" y="375535"/>
                </a:lnTo>
                <a:lnTo>
                  <a:pt x="31851" y="416476"/>
                </a:lnTo>
                <a:lnTo>
                  <a:pt x="55057" y="453865"/>
                </a:lnTo>
                <a:lnTo>
                  <a:pt x="83578" y="487113"/>
                </a:lnTo>
                <a:lnTo>
                  <a:pt x="116827" y="515633"/>
                </a:lnTo>
                <a:lnTo>
                  <a:pt x="154215" y="538838"/>
                </a:lnTo>
                <a:lnTo>
                  <a:pt x="195156" y="556140"/>
                </a:lnTo>
                <a:lnTo>
                  <a:pt x="239061" y="566952"/>
                </a:lnTo>
                <a:lnTo>
                  <a:pt x="285343" y="570687"/>
                </a:lnTo>
                <a:lnTo>
                  <a:pt x="331625" y="566952"/>
                </a:lnTo>
                <a:lnTo>
                  <a:pt x="375530" y="556140"/>
                </a:lnTo>
                <a:lnTo>
                  <a:pt x="416471" y="538838"/>
                </a:lnTo>
                <a:lnTo>
                  <a:pt x="453859" y="515633"/>
                </a:lnTo>
                <a:lnTo>
                  <a:pt x="487108" y="487113"/>
                </a:lnTo>
                <a:lnTo>
                  <a:pt x="515629" y="453865"/>
                </a:lnTo>
                <a:lnTo>
                  <a:pt x="538835" y="416476"/>
                </a:lnTo>
                <a:lnTo>
                  <a:pt x="556139" y="375535"/>
                </a:lnTo>
                <a:lnTo>
                  <a:pt x="566952" y="331628"/>
                </a:lnTo>
                <a:lnTo>
                  <a:pt x="570687" y="285343"/>
                </a:lnTo>
                <a:lnTo>
                  <a:pt x="566952" y="239058"/>
                </a:lnTo>
                <a:lnTo>
                  <a:pt x="556139" y="195151"/>
                </a:lnTo>
                <a:lnTo>
                  <a:pt x="538835" y="154210"/>
                </a:lnTo>
                <a:lnTo>
                  <a:pt x="515629" y="116821"/>
                </a:lnTo>
                <a:lnTo>
                  <a:pt x="487108" y="83573"/>
                </a:lnTo>
                <a:lnTo>
                  <a:pt x="453859" y="55053"/>
                </a:lnTo>
                <a:lnTo>
                  <a:pt x="416471" y="31848"/>
                </a:lnTo>
                <a:lnTo>
                  <a:pt x="375530" y="14546"/>
                </a:lnTo>
                <a:lnTo>
                  <a:pt x="331625" y="3734"/>
                </a:lnTo>
                <a:lnTo>
                  <a:pt x="285343" y="0"/>
                </a:lnTo>
                <a:close/>
              </a:path>
            </a:pathLst>
          </a:custGeom>
          <a:solidFill>
            <a:srgbClr val="ffffff">
              <a:alpha val="80000"/>
            </a:srgbClr>
          </a:solidFill>
          <a:ln>
            <a:noFill/>
          </a:ln>
        </p:spPr>
        <p:style>
          <a:lnRef idx="0"/>
          <a:fillRef idx="0"/>
          <a:effectRef idx="0"/>
          <a:fontRef idx="minor"/>
        </p:style>
      </p:sp>
      <p:sp>
        <p:nvSpPr>
          <p:cNvPr id="1056" name="CustomShape 59"/>
          <p:cNvSpPr/>
          <p:nvPr/>
        </p:nvSpPr>
        <p:spPr>
          <a:xfrm>
            <a:off x="2235240" y="1334880"/>
            <a:ext cx="99360" cy="283680"/>
          </a:xfrm>
          <a:custGeom>
            <a:avLst/>
            <a:gdLst/>
            <a:ahLst/>
            <a:rect l="l" t="t" r="r" b="b"/>
            <a:pathLst>
              <a:path w="109855" h="386080">
                <a:moveTo>
                  <a:pt x="14452" y="0"/>
                </a:moveTo>
                <a:lnTo>
                  <a:pt x="0" y="0"/>
                </a:lnTo>
                <a:lnTo>
                  <a:pt x="0" y="111112"/>
                </a:lnTo>
                <a:lnTo>
                  <a:pt x="2922" y="128799"/>
                </a:lnTo>
                <a:lnTo>
                  <a:pt x="11045" y="144073"/>
                </a:lnTo>
                <a:lnTo>
                  <a:pt x="23402" y="155973"/>
                </a:lnTo>
                <a:lnTo>
                  <a:pt x="39000" y="163525"/>
                </a:lnTo>
                <a:lnTo>
                  <a:pt x="39027" y="378574"/>
                </a:lnTo>
                <a:lnTo>
                  <a:pt x="46050" y="385610"/>
                </a:lnTo>
                <a:lnTo>
                  <a:pt x="63411" y="385610"/>
                </a:lnTo>
                <a:lnTo>
                  <a:pt x="70434" y="378574"/>
                </a:lnTo>
                <a:lnTo>
                  <a:pt x="70434" y="163525"/>
                </a:lnTo>
                <a:lnTo>
                  <a:pt x="86051" y="155967"/>
                </a:lnTo>
                <a:lnTo>
                  <a:pt x="98404" y="144071"/>
                </a:lnTo>
                <a:lnTo>
                  <a:pt x="106526" y="128799"/>
                </a:lnTo>
                <a:lnTo>
                  <a:pt x="109448" y="111112"/>
                </a:lnTo>
                <a:lnTo>
                  <a:pt x="109448" y="95719"/>
                </a:lnTo>
                <a:lnTo>
                  <a:pt x="18084" y="95719"/>
                </a:lnTo>
                <a:lnTo>
                  <a:pt x="14452" y="92087"/>
                </a:lnTo>
                <a:lnTo>
                  <a:pt x="14452" y="0"/>
                </a:lnTo>
                <a:close/>
                <a:moveTo>
                  <a:pt x="46621" y="0"/>
                </a:moveTo>
                <a:lnTo>
                  <a:pt x="30657" y="0"/>
                </a:lnTo>
                <a:lnTo>
                  <a:pt x="30657" y="92087"/>
                </a:lnTo>
                <a:lnTo>
                  <a:pt x="27050" y="95719"/>
                </a:lnTo>
                <a:lnTo>
                  <a:pt x="50241" y="95719"/>
                </a:lnTo>
                <a:lnTo>
                  <a:pt x="46621" y="92087"/>
                </a:lnTo>
                <a:lnTo>
                  <a:pt x="46621" y="0"/>
                </a:lnTo>
                <a:close/>
                <a:moveTo>
                  <a:pt x="78778" y="0"/>
                </a:moveTo>
                <a:lnTo>
                  <a:pt x="62839" y="0"/>
                </a:lnTo>
                <a:lnTo>
                  <a:pt x="62839" y="92087"/>
                </a:lnTo>
                <a:lnTo>
                  <a:pt x="59207" y="95719"/>
                </a:lnTo>
                <a:lnTo>
                  <a:pt x="82410" y="95719"/>
                </a:lnTo>
                <a:lnTo>
                  <a:pt x="78778" y="92087"/>
                </a:lnTo>
                <a:lnTo>
                  <a:pt x="78778" y="0"/>
                </a:lnTo>
                <a:close/>
                <a:moveTo>
                  <a:pt x="109448" y="0"/>
                </a:moveTo>
                <a:lnTo>
                  <a:pt x="94995" y="0"/>
                </a:lnTo>
                <a:lnTo>
                  <a:pt x="94995" y="92087"/>
                </a:lnTo>
                <a:lnTo>
                  <a:pt x="91363" y="95719"/>
                </a:lnTo>
                <a:lnTo>
                  <a:pt x="109448" y="95719"/>
                </a:lnTo>
                <a:lnTo>
                  <a:pt x="109448" y="0"/>
                </a:lnTo>
                <a:close/>
              </a:path>
            </a:pathLst>
          </a:custGeom>
          <a:solidFill>
            <a:srgbClr val="5badce"/>
          </a:solidFill>
          <a:ln>
            <a:noFill/>
          </a:ln>
        </p:spPr>
        <p:style>
          <a:lnRef idx="0"/>
          <a:fillRef idx="0"/>
          <a:effectRef idx="0"/>
          <a:fontRef idx="minor"/>
        </p:style>
      </p:sp>
      <p:sp>
        <p:nvSpPr>
          <p:cNvPr id="1057" name="CustomShape 60"/>
          <p:cNvSpPr/>
          <p:nvPr/>
        </p:nvSpPr>
        <p:spPr>
          <a:xfrm>
            <a:off x="2350800" y="1335600"/>
            <a:ext cx="74520" cy="282960"/>
          </a:xfrm>
          <a:custGeom>
            <a:avLst/>
            <a:gdLst/>
            <a:ahLst/>
            <a:rect l="l" t="t" r="r" b="b"/>
            <a:pathLst>
              <a:path w="82550" h="385444">
                <a:moveTo>
                  <a:pt x="76555" y="0"/>
                </a:moveTo>
                <a:lnTo>
                  <a:pt x="69888" y="0"/>
                </a:lnTo>
                <a:lnTo>
                  <a:pt x="61881" y="824"/>
                </a:lnTo>
                <a:lnTo>
                  <a:pt x="16425" y="60690"/>
                </a:lnTo>
                <a:lnTo>
                  <a:pt x="4402" y="124977"/>
                </a:lnTo>
                <a:lnTo>
                  <a:pt x="306" y="184325"/>
                </a:lnTo>
                <a:lnTo>
                  <a:pt x="0" y="217106"/>
                </a:lnTo>
                <a:lnTo>
                  <a:pt x="203" y="228968"/>
                </a:lnTo>
                <a:lnTo>
                  <a:pt x="57823" y="228968"/>
                </a:lnTo>
                <a:lnTo>
                  <a:pt x="57823" y="379425"/>
                </a:lnTo>
                <a:lnTo>
                  <a:pt x="63233" y="384848"/>
                </a:lnTo>
                <a:lnTo>
                  <a:pt x="76555" y="384848"/>
                </a:lnTo>
                <a:lnTo>
                  <a:pt x="81965" y="379425"/>
                </a:lnTo>
                <a:lnTo>
                  <a:pt x="81965" y="5397"/>
                </a:lnTo>
                <a:lnTo>
                  <a:pt x="76555" y="0"/>
                </a:lnTo>
                <a:close/>
              </a:path>
            </a:pathLst>
          </a:custGeom>
          <a:solidFill>
            <a:srgbClr val="5badce"/>
          </a:solidFill>
          <a:ln>
            <a:noFill/>
          </a:ln>
        </p:spPr>
        <p:style>
          <a:lnRef idx="0"/>
          <a:fillRef idx="0"/>
          <a:effectRef idx="0"/>
          <a:fontRef idx="minor"/>
        </p:style>
      </p:sp>
      <p:sp>
        <p:nvSpPr>
          <p:cNvPr id="1058" name="CustomShape 61"/>
          <p:cNvSpPr/>
          <p:nvPr/>
        </p:nvSpPr>
        <p:spPr>
          <a:xfrm>
            <a:off x="6927120" y="1928880"/>
            <a:ext cx="929160" cy="461520"/>
          </a:xfrm>
          <a:custGeom>
            <a:avLst/>
            <a:gdLst/>
            <a:ahLst/>
            <a:rect l="l" t="t" r="r" b="b"/>
            <a:pathLst>
              <a:path w="1022350" h="628014">
                <a:moveTo>
                  <a:pt x="898156" y="0"/>
                </a:moveTo>
                <a:lnTo>
                  <a:pt x="123888" y="0"/>
                </a:lnTo>
                <a:lnTo>
                  <a:pt x="75668" y="9734"/>
                </a:lnTo>
                <a:lnTo>
                  <a:pt x="36288" y="36282"/>
                </a:lnTo>
                <a:lnTo>
                  <a:pt x="9736" y="75657"/>
                </a:lnTo>
                <a:lnTo>
                  <a:pt x="0" y="123875"/>
                </a:lnTo>
                <a:lnTo>
                  <a:pt x="0" y="504063"/>
                </a:lnTo>
                <a:lnTo>
                  <a:pt x="9736" y="552281"/>
                </a:lnTo>
                <a:lnTo>
                  <a:pt x="36288" y="591656"/>
                </a:lnTo>
                <a:lnTo>
                  <a:pt x="75668" y="618204"/>
                </a:lnTo>
                <a:lnTo>
                  <a:pt x="123888" y="627938"/>
                </a:lnTo>
                <a:lnTo>
                  <a:pt x="898156" y="627938"/>
                </a:lnTo>
                <a:lnTo>
                  <a:pt x="946376" y="618204"/>
                </a:lnTo>
                <a:lnTo>
                  <a:pt x="985756" y="591656"/>
                </a:lnTo>
                <a:lnTo>
                  <a:pt x="1012308" y="552281"/>
                </a:lnTo>
                <a:lnTo>
                  <a:pt x="1022045" y="504063"/>
                </a:lnTo>
                <a:lnTo>
                  <a:pt x="1022045" y="123875"/>
                </a:lnTo>
                <a:lnTo>
                  <a:pt x="1012308" y="75657"/>
                </a:lnTo>
                <a:lnTo>
                  <a:pt x="985756" y="36282"/>
                </a:lnTo>
                <a:lnTo>
                  <a:pt x="946376" y="9734"/>
                </a:lnTo>
                <a:lnTo>
                  <a:pt x="898156" y="0"/>
                </a:lnTo>
                <a:close/>
              </a:path>
            </a:pathLst>
          </a:custGeom>
          <a:solidFill>
            <a:srgbClr val="ffffff">
              <a:alpha val="80000"/>
            </a:srgbClr>
          </a:solidFill>
          <a:ln>
            <a:noFill/>
          </a:ln>
        </p:spPr>
        <p:style>
          <a:lnRef idx="0"/>
          <a:fillRef idx="0"/>
          <a:effectRef idx="0"/>
          <a:fontRef idx="minor"/>
        </p:style>
      </p:sp>
      <p:sp>
        <p:nvSpPr>
          <p:cNvPr id="1059" name="CustomShape 62"/>
          <p:cNvSpPr/>
          <p:nvPr/>
        </p:nvSpPr>
        <p:spPr>
          <a:xfrm>
            <a:off x="7659720" y="1620000"/>
            <a:ext cx="80280" cy="296280"/>
          </a:xfrm>
          <a:custGeom>
            <a:avLst/>
            <a:gdLst/>
            <a:ahLst/>
            <a:rect l="l" t="t" r="r" b="b"/>
            <a:pathLst>
              <a:path w="88900" h="403225">
                <a:moveTo>
                  <a:pt x="79578" y="0"/>
                </a:moveTo>
                <a:lnTo>
                  <a:pt x="9080" y="0"/>
                </a:lnTo>
                <a:lnTo>
                  <a:pt x="0" y="5486"/>
                </a:lnTo>
                <a:lnTo>
                  <a:pt x="0" y="397129"/>
                </a:lnTo>
                <a:lnTo>
                  <a:pt x="9080" y="402615"/>
                </a:lnTo>
                <a:lnTo>
                  <a:pt x="79578" y="402615"/>
                </a:lnTo>
                <a:lnTo>
                  <a:pt x="88658" y="397129"/>
                </a:lnTo>
                <a:lnTo>
                  <a:pt x="88658" y="5486"/>
                </a:lnTo>
                <a:lnTo>
                  <a:pt x="79578" y="0"/>
                </a:lnTo>
                <a:close/>
              </a:path>
            </a:pathLst>
          </a:custGeom>
          <a:solidFill>
            <a:srgbClr val="ffffff">
              <a:alpha val="80000"/>
            </a:srgbClr>
          </a:solidFill>
          <a:ln>
            <a:noFill/>
          </a:ln>
        </p:spPr>
        <p:style>
          <a:lnRef idx="0"/>
          <a:fillRef idx="0"/>
          <a:effectRef idx="0"/>
          <a:fontRef idx="minor"/>
        </p:style>
      </p:sp>
      <p:sp>
        <p:nvSpPr>
          <p:cNvPr id="1060" name="CustomShape 63"/>
          <p:cNvSpPr/>
          <p:nvPr/>
        </p:nvSpPr>
        <p:spPr>
          <a:xfrm>
            <a:off x="7564680" y="1620000"/>
            <a:ext cx="80280" cy="296280"/>
          </a:xfrm>
          <a:custGeom>
            <a:avLst/>
            <a:gdLst/>
            <a:ahLst/>
            <a:rect l="l" t="t" r="r" b="b"/>
            <a:pathLst>
              <a:path w="88900" h="403225">
                <a:moveTo>
                  <a:pt x="79578" y="0"/>
                </a:moveTo>
                <a:lnTo>
                  <a:pt x="9067" y="0"/>
                </a:lnTo>
                <a:lnTo>
                  <a:pt x="0" y="5486"/>
                </a:lnTo>
                <a:lnTo>
                  <a:pt x="0" y="397129"/>
                </a:lnTo>
                <a:lnTo>
                  <a:pt x="9067" y="402615"/>
                </a:lnTo>
                <a:lnTo>
                  <a:pt x="79578" y="402615"/>
                </a:lnTo>
                <a:lnTo>
                  <a:pt x="88658" y="397129"/>
                </a:lnTo>
                <a:lnTo>
                  <a:pt x="88658" y="5486"/>
                </a:lnTo>
                <a:lnTo>
                  <a:pt x="79578" y="0"/>
                </a:lnTo>
                <a:close/>
              </a:path>
            </a:pathLst>
          </a:custGeom>
          <a:solidFill>
            <a:srgbClr val="ffffff">
              <a:alpha val="80000"/>
            </a:srgbClr>
          </a:solidFill>
          <a:ln>
            <a:noFill/>
          </a:ln>
        </p:spPr>
        <p:style>
          <a:lnRef idx="0"/>
          <a:fillRef idx="0"/>
          <a:effectRef idx="0"/>
          <a:fontRef idx="minor"/>
        </p:style>
      </p:sp>
      <p:sp>
        <p:nvSpPr>
          <p:cNvPr id="1061" name="CustomShape 64"/>
          <p:cNvSpPr/>
          <p:nvPr/>
        </p:nvSpPr>
        <p:spPr>
          <a:xfrm>
            <a:off x="7392240" y="1619640"/>
            <a:ext cx="167760" cy="296640"/>
          </a:xfrm>
          <a:custGeom>
            <a:avLst/>
            <a:gdLst/>
            <a:ahLst/>
            <a:rect l="l" t="t" r="r" b="b"/>
            <a:pathLst>
              <a:path w="184784" h="403860">
                <a:moveTo>
                  <a:pt x="114012" y="0"/>
                </a:moveTo>
                <a:lnTo>
                  <a:pt x="107107" y="848"/>
                </a:lnTo>
                <a:lnTo>
                  <a:pt x="101889" y="3473"/>
                </a:lnTo>
                <a:lnTo>
                  <a:pt x="99098" y="7665"/>
                </a:lnTo>
                <a:lnTo>
                  <a:pt x="0" y="372536"/>
                </a:lnTo>
                <a:lnTo>
                  <a:pt x="285" y="377562"/>
                </a:lnTo>
                <a:lnTo>
                  <a:pt x="62801" y="402292"/>
                </a:lnTo>
                <a:lnTo>
                  <a:pt x="70661" y="403437"/>
                </a:lnTo>
                <a:lnTo>
                  <a:pt x="77562" y="402592"/>
                </a:lnTo>
                <a:lnTo>
                  <a:pt x="82771" y="399968"/>
                </a:lnTo>
                <a:lnTo>
                  <a:pt x="85559" y="395777"/>
                </a:lnTo>
                <a:lnTo>
                  <a:pt x="184670" y="30906"/>
                </a:lnTo>
                <a:lnTo>
                  <a:pt x="184377" y="25878"/>
                </a:lnTo>
                <a:lnTo>
                  <a:pt x="121869" y="1137"/>
                </a:lnTo>
                <a:lnTo>
                  <a:pt x="114012" y="0"/>
                </a:lnTo>
                <a:close/>
              </a:path>
            </a:pathLst>
          </a:custGeom>
          <a:solidFill>
            <a:srgbClr val="ffffff">
              <a:alpha val="80000"/>
            </a:srgbClr>
          </a:solidFill>
          <a:ln>
            <a:noFill/>
          </a:ln>
        </p:spPr>
        <p:style>
          <a:lnRef idx="0"/>
          <a:fillRef idx="0"/>
          <a:effectRef idx="0"/>
          <a:fontRef idx="minor"/>
        </p:style>
      </p:sp>
      <p:sp>
        <p:nvSpPr>
          <p:cNvPr id="1062" name="CustomShape 65"/>
          <p:cNvSpPr/>
          <p:nvPr/>
        </p:nvSpPr>
        <p:spPr>
          <a:xfrm>
            <a:off x="4669560" y="816840"/>
            <a:ext cx="194040" cy="273600"/>
          </a:xfrm>
          <a:custGeom>
            <a:avLst/>
            <a:gdLst/>
            <a:ahLst/>
            <a:rect l="l" t="t" r="r" b="b"/>
            <a:pathLst>
              <a:path w="213995" h="372744">
                <a:moveTo>
                  <a:pt x="175272" y="0"/>
                </a:moveTo>
                <a:lnTo>
                  <a:pt x="143548" y="0"/>
                </a:lnTo>
                <a:lnTo>
                  <a:pt x="136867" y="50076"/>
                </a:lnTo>
                <a:lnTo>
                  <a:pt x="128536" y="50076"/>
                </a:lnTo>
                <a:lnTo>
                  <a:pt x="85678" y="56099"/>
                </a:lnTo>
                <a:lnTo>
                  <a:pt x="50115" y="73420"/>
                </a:lnTo>
                <a:lnTo>
                  <a:pt x="23127" y="100918"/>
                </a:lnTo>
                <a:lnTo>
                  <a:pt x="5995" y="137469"/>
                </a:lnTo>
                <a:lnTo>
                  <a:pt x="0" y="181952"/>
                </a:lnTo>
                <a:lnTo>
                  <a:pt x="6676" y="229706"/>
                </a:lnTo>
                <a:lnTo>
                  <a:pt x="25871" y="267290"/>
                </a:lnTo>
                <a:lnTo>
                  <a:pt x="56337" y="293920"/>
                </a:lnTo>
                <a:lnTo>
                  <a:pt x="96824" y="308813"/>
                </a:lnTo>
                <a:lnTo>
                  <a:pt x="86804" y="372249"/>
                </a:lnTo>
                <a:lnTo>
                  <a:pt x="118529" y="372249"/>
                </a:lnTo>
                <a:lnTo>
                  <a:pt x="126860" y="310489"/>
                </a:lnTo>
                <a:lnTo>
                  <a:pt x="151191" y="309237"/>
                </a:lnTo>
                <a:lnTo>
                  <a:pt x="173807" y="305481"/>
                </a:lnTo>
                <a:lnTo>
                  <a:pt x="194234" y="299222"/>
                </a:lnTo>
                <a:lnTo>
                  <a:pt x="212001" y="290461"/>
                </a:lnTo>
                <a:lnTo>
                  <a:pt x="205850" y="258737"/>
                </a:lnTo>
                <a:lnTo>
                  <a:pt x="135204" y="258737"/>
                </a:lnTo>
                <a:lnTo>
                  <a:pt x="135957" y="253733"/>
                </a:lnTo>
                <a:lnTo>
                  <a:pt x="87107" y="243167"/>
                </a:lnTo>
                <a:lnTo>
                  <a:pt x="64784" y="205137"/>
                </a:lnTo>
                <a:lnTo>
                  <a:pt x="61760" y="178612"/>
                </a:lnTo>
                <a:lnTo>
                  <a:pt x="66089" y="146872"/>
                </a:lnTo>
                <a:lnTo>
                  <a:pt x="78870" y="122485"/>
                </a:lnTo>
                <a:lnTo>
                  <a:pt x="99789" y="106546"/>
                </a:lnTo>
                <a:lnTo>
                  <a:pt x="128536" y="100152"/>
                </a:lnTo>
                <a:lnTo>
                  <a:pt x="205651" y="100152"/>
                </a:lnTo>
                <a:lnTo>
                  <a:pt x="213664" y="70116"/>
                </a:lnTo>
                <a:lnTo>
                  <a:pt x="203074" y="64451"/>
                </a:lnTo>
                <a:lnTo>
                  <a:pt x="191549" y="59885"/>
                </a:lnTo>
                <a:lnTo>
                  <a:pt x="179398" y="56259"/>
                </a:lnTo>
                <a:lnTo>
                  <a:pt x="166928" y="53416"/>
                </a:lnTo>
                <a:lnTo>
                  <a:pt x="175272" y="0"/>
                </a:lnTo>
                <a:close/>
                <a:moveTo>
                  <a:pt x="201968" y="238709"/>
                </a:moveTo>
                <a:lnTo>
                  <a:pt x="187319" y="247469"/>
                </a:lnTo>
                <a:lnTo>
                  <a:pt x="171073" y="253733"/>
                </a:lnTo>
                <a:lnTo>
                  <a:pt x="153617" y="257484"/>
                </a:lnTo>
                <a:lnTo>
                  <a:pt x="135204" y="258737"/>
                </a:lnTo>
                <a:lnTo>
                  <a:pt x="205850" y="258737"/>
                </a:lnTo>
                <a:lnTo>
                  <a:pt x="201968" y="238709"/>
                </a:lnTo>
                <a:close/>
                <a:moveTo>
                  <a:pt x="205651" y="100152"/>
                </a:moveTo>
                <a:lnTo>
                  <a:pt x="128536" y="100152"/>
                </a:lnTo>
                <a:lnTo>
                  <a:pt x="105155" y="253733"/>
                </a:lnTo>
                <a:lnTo>
                  <a:pt x="135958" y="253728"/>
                </a:lnTo>
                <a:lnTo>
                  <a:pt x="158572" y="103492"/>
                </a:lnTo>
                <a:lnTo>
                  <a:pt x="204760" y="103492"/>
                </a:lnTo>
                <a:lnTo>
                  <a:pt x="205651" y="100152"/>
                </a:lnTo>
                <a:close/>
                <a:moveTo>
                  <a:pt x="204760" y="103492"/>
                </a:moveTo>
                <a:lnTo>
                  <a:pt x="158572" y="103492"/>
                </a:lnTo>
                <a:lnTo>
                  <a:pt x="169552" y="106337"/>
                </a:lnTo>
                <a:lnTo>
                  <a:pt x="180062" y="109966"/>
                </a:lnTo>
                <a:lnTo>
                  <a:pt x="190260" y="114532"/>
                </a:lnTo>
                <a:lnTo>
                  <a:pt x="200304" y="120192"/>
                </a:lnTo>
                <a:lnTo>
                  <a:pt x="204760" y="103492"/>
                </a:lnTo>
                <a:close/>
              </a:path>
            </a:pathLst>
          </a:custGeom>
          <a:solidFill>
            <a:srgbClr val="5badce"/>
          </a:solidFill>
          <a:ln>
            <a:noFill/>
          </a:ln>
        </p:spPr>
        <p:style>
          <a:lnRef idx="0"/>
          <a:fillRef idx="0"/>
          <a:effectRef idx="0"/>
          <a:fontRef idx="minor"/>
        </p:style>
      </p:sp>
      <p:sp>
        <p:nvSpPr>
          <p:cNvPr id="1063" name="CustomShape 66"/>
          <p:cNvSpPr/>
          <p:nvPr/>
        </p:nvSpPr>
        <p:spPr>
          <a:xfrm>
            <a:off x="6913080" y="1051200"/>
            <a:ext cx="387720" cy="224640"/>
          </a:xfrm>
          <a:custGeom>
            <a:avLst/>
            <a:gdLst/>
            <a:ahLst/>
            <a:rect l="l" t="t" r="r" b="b"/>
            <a:pathLst>
              <a:path w="426720" h="306069">
                <a:moveTo>
                  <a:pt x="58851" y="263563"/>
                </a:moveTo>
                <a:lnTo>
                  <a:pt x="34366" y="263563"/>
                </a:lnTo>
                <a:lnTo>
                  <a:pt x="5715" y="290639"/>
                </a:lnTo>
                <a:lnTo>
                  <a:pt x="0" y="295338"/>
                </a:lnTo>
                <a:lnTo>
                  <a:pt x="3124" y="305752"/>
                </a:lnTo>
                <a:lnTo>
                  <a:pt x="10922" y="305752"/>
                </a:lnTo>
                <a:lnTo>
                  <a:pt x="245846" y="305231"/>
                </a:lnTo>
                <a:lnTo>
                  <a:pt x="247929" y="304711"/>
                </a:lnTo>
                <a:lnTo>
                  <a:pt x="249491" y="303148"/>
                </a:lnTo>
                <a:lnTo>
                  <a:pt x="264878" y="288556"/>
                </a:lnTo>
                <a:lnTo>
                  <a:pt x="32283" y="288556"/>
                </a:lnTo>
                <a:lnTo>
                  <a:pt x="58851" y="263563"/>
                </a:lnTo>
                <a:close/>
                <a:moveTo>
                  <a:pt x="418656" y="142722"/>
                </a:moveTo>
                <a:lnTo>
                  <a:pt x="394284" y="142722"/>
                </a:lnTo>
                <a:lnTo>
                  <a:pt x="240626" y="288556"/>
                </a:lnTo>
                <a:lnTo>
                  <a:pt x="264878" y="288556"/>
                </a:lnTo>
                <a:lnTo>
                  <a:pt x="418656" y="142722"/>
                </a:lnTo>
                <a:close/>
                <a:moveTo>
                  <a:pt x="58851" y="221373"/>
                </a:moveTo>
                <a:lnTo>
                  <a:pt x="34366" y="221373"/>
                </a:lnTo>
                <a:lnTo>
                  <a:pt x="5715" y="248462"/>
                </a:lnTo>
                <a:lnTo>
                  <a:pt x="0" y="253657"/>
                </a:lnTo>
                <a:lnTo>
                  <a:pt x="3124" y="263563"/>
                </a:lnTo>
                <a:lnTo>
                  <a:pt x="245846" y="263563"/>
                </a:lnTo>
                <a:lnTo>
                  <a:pt x="247929" y="262521"/>
                </a:lnTo>
                <a:lnTo>
                  <a:pt x="249491" y="261480"/>
                </a:lnTo>
                <a:lnTo>
                  <a:pt x="264836" y="246900"/>
                </a:lnTo>
                <a:lnTo>
                  <a:pt x="32283" y="246900"/>
                </a:lnTo>
                <a:lnTo>
                  <a:pt x="58851" y="221373"/>
                </a:lnTo>
                <a:close/>
                <a:moveTo>
                  <a:pt x="419200" y="100533"/>
                </a:moveTo>
                <a:lnTo>
                  <a:pt x="394284" y="100533"/>
                </a:lnTo>
                <a:lnTo>
                  <a:pt x="240626" y="246900"/>
                </a:lnTo>
                <a:lnTo>
                  <a:pt x="264836" y="246900"/>
                </a:lnTo>
                <a:lnTo>
                  <a:pt x="374484" y="142722"/>
                </a:lnTo>
                <a:lnTo>
                  <a:pt x="418656" y="142722"/>
                </a:lnTo>
                <a:lnTo>
                  <a:pt x="420852" y="140639"/>
                </a:lnTo>
                <a:lnTo>
                  <a:pt x="426580" y="135953"/>
                </a:lnTo>
                <a:lnTo>
                  <a:pt x="423456" y="126060"/>
                </a:lnTo>
                <a:lnTo>
                  <a:pt x="392201" y="126060"/>
                </a:lnTo>
                <a:lnTo>
                  <a:pt x="419200" y="100533"/>
                </a:lnTo>
                <a:close/>
                <a:moveTo>
                  <a:pt x="58851" y="179704"/>
                </a:moveTo>
                <a:lnTo>
                  <a:pt x="34366" y="179704"/>
                </a:lnTo>
                <a:lnTo>
                  <a:pt x="5715" y="206781"/>
                </a:lnTo>
                <a:lnTo>
                  <a:pt x="0" y="211480"/>
                </a:lnTo>
                <a:lnTo>
                  <a:pt x="3124" y="221373"/>
                </a:lnTo>
                <a:lnTo>
                  <a:pt x="245846" y="221373"/>
                </a:lnTo>
                <a:lnTo>
                  <a:pt x="247929" y="220853"/>
                </a:lnTo>
                <a:lnTo>
                  <a:pt x="249491" y="219290"/>
                </a:lnTo>
                <a:lnTo>
                  <a:pt x="264850" y="204698"/>
                </a:lnTo>
                <a:lnTo>
                  <a:pt x="32283" y="204698"/>
                </a:lnTo>
                <a:lnTo>
                  <a:pt x="58851" y="179704"/>
                </a:lnTo>
                <a:close/>
                <a:moveTo>
                  <a:pt x="418648" y="58864"/>
                </a:moveTo>
                <a:lnTo>
                  <a:pt x="394284" y="58864"/>
                </a:lnTo>
                <a:lnTo>
                  <a:pt x="240626" y="204698"/>
                </a:lnTo>
                <a:lnTo>
                  <a:pt x="264850" y="204698"/>
                </a:lnTo>
                <a:lnTo>
                  <a:pt x="374484" y="100533"/>
                </a:lnTo>
                <a:lnTo>
                  <a:pt x="419200" y="100533"/>
                </a:lnTo>
                <a:lnTo>
                  <a:pt x="420852" y="98971"/>
                </a:lnTo>
                <a:lnTo>
                  <a:pt x="426580" y="93764"/>
                </a:lnTo>
                <a:lnTo>
                  <a:pt x="423456" y="83858"/>
                </a:lnTo>
                <a:lnTo>
                  <a:pt x="392201" y="83858"/>
                </a:lnTo>
                <a:lnTo>
                  <a:pt x="418648" y="58864"/>
                </a:lnTo>
                <a:close/>
                <a:moveTo>
                  <a:pt x="423456" y="0"/>
                </a:moveTo>
                <a:lnTo>
                  <a:pt x="180746" y="0"/>
                </a:lnTo>
                <a:lnTo>
                  <a:pt x="178650" y="1041"/>
                </a:lnTo>
                <a:lnTo>
                  <a:pt x="177088" y="2603"/>
                </a:lnTo>
                <a:lnTo>
                  <a:pt x="5715" y="164592"/>
                </a:lnTo>
                <a:lnTo>
                  <a:pt x="0" y="169799"/>
                </a:lnTo>
                <a:lnTo>
                  <a:pt x="3124" y="179704"/>
                </a:lnTo>
                <a:lnTo>
                  <a:pt x="245846" y="179704"/>
                </a:lnTo>
                <a:lnTo>
                  <a:pt x="247929" y="178663"/>
                </a:lnTo>
                <a:lnTo>
                  <a:pt x="249491" y="177101"/>
                </a:lnTo>
                <a:lnTo>
                  <a:pt x="264367" y="163029"/>
                </a:lnTo>
                <a:lnTo>
                  <a:pt x="32283" y="163029"/>
                </a:lnTo>
                <a:lnTo>
                  <a:pt x="185940" y="16675"/>
                </a:lnTo>
                <a:lnTo>
                  <a:pt x="419199" y="16675"/>
                </a:lnTo>
                <a:lnTo>
                  <a:pt x="420852" y="15112"/>
                </a:lnTo>
                <a:lnTo>
                  <a:pt x="426580" y="9905"/>
                </a:lnTo>
                <a:lnTo>
                  <a:pt x="423456" y="0"/>
                </a:lnTo>
                <a:close/>
                <a:moveTo>
                  <a:pt x="419199" y="16675"/>
                </a:moveTo>
                <a:lnTo>
                  <a:pt x="394284" y="16675"/>
                </a:lnTo>
                <a:lnTo>
                  <a:pt x="365125" y="44805"/>
                </a:lnTo>
                <a:lnTo>
                  <a:pt x="240626" y="163029"/>
                </a:lnTo>
                <a:lnTo>
                  <a:pt x="264367" y="163029"/>
                </a:lnTo>
                <a:lnTo>
                  <a:pt x="374484" y="58864"/>
                </a:lnTo>
                <a:lnTo>
                  <a:pt x="418648" y="58864"/>
                </a:lnTo>
                <a:lnTo>
                  <a:pt x="420852" y="56781"/>
                </a:lnTo>
                <a:lnTo>
                  <a:pt x="426580" y="52082"/>
                </a:lnTo>
                <a:lnTo>
                  <a:pt x="423456" y="42189"/>
                </a:lnTo>
                <a:lnTo>
                  <a:pt x="392201" y="42189"/>
                </a:lnTo>
                <a:lnTo>
                  <a:pt x="419199" y="16675"/>
                </a:lnTo>
                <a:close/>
              </a:path>
            </a:pathLst>
          </a:custGeom>
          <a:solidFill>
            <a:srgbClr val="5badce"/>
          </a:solidFill>
          <a:ln>
            <a:noFill/>
          </a:ln>
        </p:spPr>
        <p:style>
          <a:lnRef idx="0"/>
          <a:fillRef idx="0"/>
          <a:effectRef idx="0"/>
          <a:fontRef idx="minor"/>
        </p:style>
      </p:sp>
      <p:sp>
        <p:nvSpPr>
          <p:cNvPr id="1064" name="CustomShape 67"/>
          <p:cNvSpPr/>
          <p:nvPr/>
        </p:nvSpPr>
        <p:spPr>
          <a:xfrm>
            <a:off x="2358000" y="2810520"/>
            <a:ext cx="804240" cy="323280"/>
          </a:xfrm>
          <a:prstGeom prst="rect">
            <a:avLst/>
          </a:prstGeom>
          <a:blipFill rotWithShape="0">
            <a:blip r:embed="rId14"/>
            <a:stretch>
              <a:fillRect/>
            </a:stretch>
          </a:blipFill>
          <a:ln>
            <a:noFill/>
          </a:ln>
        </p:spPr>
        <p:style>
          <a:lnRef idx="0"/>
          <a:fillRef idx="0"/>
          <a:effectRef idx="0"/>
          <a:fontRef idx="minor"/>
        </p:style>
      </p:sp>
      <p:sp>
        <p:nvSpPr>
          <p:cNvPr id="1065" name="CustomShape 68"/>
          <p:cNvSpPr/>
          <p:nvPr/>
        </p:nvSpPr>
        <p:spPr>
          <a:xfrm>
            <a:off x="4463640" y="3037320"/>
            <a:ext cx="20520" cy="16560"/>
          </a:xfrm>
          <a:custGeom>
            <a:avLst/>
            <a:gdLst/>
            <a:ahLst/>
            <a:rect l="l" t="t" r="r" b="b"/>
            <a:pathLst>
              <a:path w="22860" h="22860">
                <a:moveTo>
                  <a:pt x="17640" y="0"/>
                </a:moveTo>
                <a:lnTo>
                  <a:pt x="5079" y="0"/>
                </a:lnTo>
                <a:lnTo>
                  <a:pt x="0" y="5092"/>
                </a:lnTo>
                <a:lnTo>
                  <a:pt x="0" y="17627"/>
                </a:lnTo>
                <a:lnTo>
                  <a:pt x="5079" y="22720"/>
                </a:lnTo>
                <a:lnTo>
                  <a:pt x="17640" y="22720"/>
                </a:lnTo>
                <a:lnTo>
                  <a:pt x="22720" y="17627"/>
                </a:lnTo>
                <a:lnTo>
                  <a:pt x="22720" y="5092"/>
                </a:lnTo>
                <a:lnTo>
                  <a:pt x="17640" y="0"/>
                </a:lnTo>
                <a:close/>
              </a:path>
            </a:pathLst>
          </a:custGeom>
          <a:solidFill>
            <a:srgbClr val="a7a9ac"/>
          </a:solidFill>
          <a:ln>
            <a:noFill/>
          </a:ln>
        </p:spPr>
        <p:style>
          <a:lnRef idx="0"/>
          <a:fillRef idx="0"/>
          <a:effectRef idx="0"/>
          <a:fontRef idx="minor"/>
        </p:style>
      </p:sp>
      <p:sp>
        <p:nvSpPr>
          <p:cNvPr id="1066" name="CustomShape 69"/>
          <p:cNvSpPr/>
          <p:nvPr/>
        </p:nvSpPr>
        <p:spPr>
          <a:xfrm>
            <a:off x="4352040" y="3069000"/>
            <a:ext cx="20520" cy="16560"/>
          </a:xfrm>
          <a:custGeom>
            <a:avLst/>
            <a:gdLst/>
            <a:ahLst/>
            <a:rect l="l" t="t" r="r" b="b"/>
            <a:pathLst>
              <a:path w="22860" h="22860">
                <a:moveTo>
                  <a:pt x="17627" y="0"/>
                </a:moveTo>
                <a:lnTo>
                  <a:pt x="5079" y="0"/>
                </a:lnTo>
                <a:lnTo>
                  <a:pt x="0" y="5067"/>
                </a:lnTo>
                <a:lnTo>
                  <a:pt x="0" y="17627"/>
                </a:lnTo>
                <a:lnTo>
                  <a:pt x="5079" y="22707"/>
                </a:lnTo>
                <a:lnTo>
                  <a:pt x="17627" y="22707"/>
                </a:lnTo>
                <a:lnTo>
                  <a:pt x="22694" y="17627"/>
                </a:lnTo>
                <a:lnTo>
                  <a:pt x="22694" y="5067"/>
                </a:lnTo>
                <a:lnTo>
                  <a:pt x="17627" y="0"/>
                </a:lnTo>
                <a:close/>
              </a:path>
            </a:pathLst>
          </a:custGeom>
          <a:solidFill>
            <a:srgbClr val="a7a9ac"/>
          </a:solidFill>
          <a:ln>
            <a:noFill/>
          </a:ln>
        </p:spPr>
        <p:style>
          <a:lnRef idx="0"/>
          <a:fillRef idx="0"/>
          <a:effectRef idx="0"/>
          <a:fontRef idx="minor"/>
        </p:style>
      </p:sp>
      <p:sp>
        <p:nvSpPr>
          <p:cNvPr id="1067" name="CustomShape 70"/>
          <p:cNvSpPr/>
          <p:nvPr/>
        </p:nvSpPr>
        <p:spPr>
          <a:xfrm>
            <a:off x="4496040" y="3057480"/>
            <a:ext cx="20520" cy="16560"/>
          </a:xfrm>
          <a:custGeom>
            <a:avLst/>
            <a:gdLst/>
            <a:ahLst/>
            <a:rect l="l" t="t" r="r" b="b"/>
            <a:pathLst>
              <a:path w="22860" h="22860">
                <a:moveTo>
                  <a:pt x="17627" y="0"/>
                </a:moveTo>
                <a:lnTo>
                  <a:pt x="5092" y="0"/>
                </a:lnTo>
                <a:lnTo>
                  <a:pt x="0" y="5092"/>
                </a:lnTo>
                <a:lnTo>
                  <a:pt x="0" y="17652"/>
                </a:lnTo>
                <a:lnTo>
                  <a:pt x="5092" y="22720"/>
                </a:lnTo>
                <a:lnTo>
                  <a:pt x="17627" y="22720"/>
                </a:lnTo>
                <a:lnTo>
                  <a:pt x="22707" y="17652"/>
                </a:lnTo>
                <a:lnTo>
                  <a:pt x="22707" y="5092"/>
                </a:lnTo>
                <a:lnTo>
                  <a:pt x="17627" y="0"/>
                </a:lnTo>
                <a:close/>
              </a:path>
            </a:pathLst>
          </a:custGeom>
          <a:solidFill>
            <a:srgbClr val="a7a9ac"/>
          </a:solidFill>
          <a:ln>
            <a:noFill/>
          </a:ln>
        </p:spPr>
        <p:style>
          <a:lnRef idx="0"/>
          <a:fillRef idx="0"/>
          <a:effectRef idx="0"/>
          <a:fontRef idx="minor"/>
        </p:style>
      </p:sp>
      <p:sp>
        <p:nvSpPr>
          <p:cNvPr id="1068" name="CustomShape 71"/>
          <p:cNvSpPr/>
          <p:nvPr/>
        </p:nvSpPr>
        <p:spPr>
          <a:xfrm>
            <a:off x="4790520" y="3074040"/>
            <a:ext cx="20520" cy="16560"/>
          </a:xfrm>
          <a:custGeom>
            <a:avLst/>
            <a:gdLst/>
            <a:ahLst/>
            <a:rect l="l" t="t" r="r" b="b"/>
            <a:pathLst>
              <a:path w="22860" h="22860">
                <a:moveTo>
                  <a:pt x="17614" y="0"/>
                </a:moveTo>
                <a:lnTo>
                  <a:pt x="5054" y="0"/>
                </a:lnTo>
                <a:lnTo>
                  <a:pt x="0" y="5079"/>
                </a:lnTo>
                <a:lnTo>
                  <a:pt x="0" y="17652"/>
                </a:lnTo>
                <a:lnTo>
                  <a:pt x="5054" y="22720"/>
                </a:lnTo>
                <a:lnTo>
                  <a:pt x="17614" y="22720"/>
                </a:lnTo>
                <a:lnTo>
                  <a:pt x="22694" y="17652"/>
                </a:lnTo>
                <a:lnTo>
                  <a:pt x="22694" y="5079"/>
                </a:lnTo>
                <a:lnTo>
                  <a:pt x="17614" y="0"/>
                </a:lnTo>
                <a:close/>
              </a:path>
            </a:pathLst>
          </a:custGeom>
          <a:solidFill>
            <a:srgbClr val="a7a9ac"/>
          </a:solidFill>
          <a:ln>
            <a:noFill/>
          </a:ln>
        </p:spPr>
        <p:style>
          <a:lnRef idx="0"/>
          <a:fillRef idx="0"/>
          <a:effectRef idx="0"/>
          <a:fontRef idx="minor"/>
        </p:style>
      </p:sp>
      <p:sp>
        <p:nvSpPr>
          <p:cNvPr id="1069" name="CustomShape 72"/>
          <p:cNvSpPr/>
          <p:nvPr/>
        </p:nvSpPr>
        <p:spPr>
          <a:xfrm>
            <a:off x="4826160" y="3043800"/>
            <a:ext cx="20520" cy="16560"/>
          </a:xfrm>
          <a:custGeom>
            <a:avLst/>
            <a:gdLst/>
            <a:ahLst/>
            <a:rect l="l" t="t" r="r" b="b"/>
            <a:pathLst>
              <a:path w="22860" h="22860">
                <a:moveTo>
                  <a:pt x="17640" y="0"/>
                </a:moveTo>
                <a:lnTo>
                  <a:pt x="5079" y="0"/>
                </a:lnTo>
                <a:lnTo>
                  <a:pt x="0" y="5079"/>
                </a:lnTo>
                <a:lnTo>
                  <a:pt x="0" y="17627"/>
                </a:lnTo>
                <a:lnTo>
                  <a:pt x="5079" y="22707"/>
                </a:lnTo>
                <a:lnTo>
                  <a:pt x="17640" y="22707"/>
                </a:lnTo>
                <a:lnTo>
                  <a:pt x="22720" y="17627"/>
                </a:lnTo>
                <a:lnTo>
                  <a:pt x="22720" y="5079"/>
                </a:lnTo>
                <a:lnTo>
                  <a:pt x="17640" y="0"/>
                </a:lnTo>
                <a:close/>
              </a:path>
            </a:pathLst>
          </a:custGeom>
          <a:solidFill>
            <a:srgbClr val="a7a9ac"/>
          </a:solidFill>
          <a:ln>
            <a:noFill/>
          </a:ln>
        </p:spPr>
        <p:style>
          <a:lnRef idx="0"/>
          <a:fillRef idx="0"/>
          <a:effectRef idx="0"/>
          <a:fontRef idx="minor"/>
        </p:style>
      </p:sp>
      <p:sp>
        <p:nvSpPr>
          <p:cNvPr id="1070" name="CustomShape 73"/>
          <p:cNvSpPr/>
          <p:nvPr/>
        </p:nvSpPr>
        <p:spPr>
          <a:xfrm>
            <a:off x="4626720" y="3037320"/>
            <a:ext cx="20520" cy="16560"/>
          </a:xfrm>
          <a:custGeom>
            <a:avLst/>
            <a:gdLst/>
            <a:ahLst/>
            <a:rect l="l" t="t" r="r" b="b"/>
            <a:pathLst>
              <a:path w="22860" h="22860">
                <a:moveTo>
                  <a:pt x="17640" y="0"/>
                </a:moveTo>
                <a:lnTo>
                  <a:pt x="5079" y="0"/>
                </a:lnTo>
                <a:lnTo>
                  <a:pt x="0" y="5092"/>
                </a:lnTo>
                <a:lnTo>
                  <a:pt x="0" y="17627"/>
                </a:lnTo>
                <a:lnTo>
                  <a:pt x="5079" y="22720"/>
                </a:lnTo>
                <a:lnTo>
                  <a:pt x="17640" y="22720"/>
                </a:lnTo>
                <a:lnTo>
                  <a:pt x="22720" y="17627"/>
                </a:lnTo>
                <a:lnTo>
                  <a:pt x="22720" y="5092"/>
                </a:lnTo>
                <a:lnTo>
                  <a:pt x="17640" y="0"/>
                </a:lnTo>
                <a:close/>
              </a:path>
            </a:pathLst>
          </a:custGeom>
          <a:solidFill>
            <a:srgbClr val="a7a9ac"/>
          </a:solidFill>
          <a:ln>
            <a:noFill/>
          </a:ln>
        </p:spPr>
        <p:style>
          <a:lnRef idx="0"/>
          <a:fillRef idx="0"/>
          <a:effectRef idx="0"/>
          <a:fontRef idx="minor"/>
        </p:style>
      </p:sp>
      <p:sp>
        <p:nvSpPr>
          <p:cNvPr id="1071" name="CustomShape 74"/>
          <p:cNvSpPr/>
          <p:nvPr/>
        </p:nvSpPr>
        <p:spPr>
          <a:xfrm>
            <a:off x="4597920" y="3065760"/>
            <a:ext cx="20520" cy="16560"/>
          </a:xfrm>
          <a:custGeom>
            <a:avLst/>
            <a:gdLst/>
            <a:ahLst/>
            <a:rect l="l" t="t" r="r" b="b"/>
            <a:pathLst>
              <a:path w="22860" h="22860">
                <a:moveTo>
                  <a:pt x="17614" y="0"/>
                </a:moveTo>
                <a:lnTo>
                  <a:pt x="5079" y="0"/>
                </a:lnTo>
                <a:lnTo>
                  <a:pt x="0" y="5092"/>
                </a:lnTo>
                <a:lnTo>
                  <a:pt x="0" y="17627"/>
                </a:lnTo>
                <a:lnTo>
                  <a:pt x="5079" y="22720"/>
                </a:lnTo>
                <a:lnTo>
                  <a:pt x="17614" y="22720"/>
                </a:lnTo>
                <a:lnTo>
                  <a:pt x="22694" y="17627"/>
                </a:lnTo>
                <a:lnTo>
                  <a:pt x="22694" y="5092"/>
                </a:lnTo>
                <a:lnTo>
                  <a:pt x="17614" y="0"/>
                </a:lnTo>
                <a:close/>
              </a:path>
            </a:pathLst>
          </a:custGeom>
          <a:solidFill>
            <a:srgbClr val="a7a9ac"/>
          </a:solidFill>
          <a:ln>
            <a:noFill/>
          </a:ln>
        </p:spPr>
        <p:style>
          <a:lnRef idx="0"/>
          <a:fillRef idx="0"/>
          <a:effectRef idx="0"/>
          <a:fontRef idx="minor"/>
        </p:style>
      </p:sp>
      <p:sp>
        <p:nvSpPr>
          <p:cNvPr id="1072" name="CustomShape 75"/>
          <p:cNvSpPr/>
          <p:nvPr/>
        </p:nvSpPr>
        <p:spPr>
          <a:xfrm>
            <a:off x="4692600" y="3057480"/>
            <a:ext cx="20520" cy="16560"/>
          </a:xfrm>
          <a:custGeom>
            <a:avLst/>
            <a:gdLst/>
            <a:ahLst/>
            <a:rect l="l" t="t" r="r" b="b"/>
            <a:pathLst>
              <a:path w="22860" h="22860">
                <a:moveTo>
                  <a:pt x="17614" y="0"/>
                </a:moveTo>
                <a:lnTo>
                  <a:pt x="5079" y="0"/>
                </a:lnTo>
                <a:lnTo>
                  <a:pt x="0" y="5092"/>
                </a:lnTo>
                <a:lnTo>
                  <a:pt x="0" y="17652"/>
                </a:lnTo>
                <a:lnTo>
                  <a:pt x="5079" y="22720"/>
                </a:lnTo>
                <a:lnTo>
                  <a:pt x="17614" y="22720"/>
                </a:lnTo>
                <a:lnTo>
                  <a:pt x="22694" y="17652"/>
                </a:lnTo>
                <a:lnTo>
                  <a:pt x="22694" y="5092"/>
                </a:lnTo>
                <a:lnTo>
                  <a:pt x="17614" y="0"/>
                </a:lnTo>
                <a:close/>
              </a:path>
            </a:pathLst>
          </a:custGeom>
          <a:solidFill>
            <a:srgbClr val="a7a9ac"/>
          </a:solidFill>
          <a:ln>
            <a:noFill/>
          </a:ln>
        </p:spPr>
        <p:style>
          <a:lnRef idx="0"/>
          <a:fillRef idx="0"/>
          <a:effectRef idx="0"/>
          <a:fontRef idx="minor"/>
        </p:style>
      </p:sp>
      <p:sp>
        <p:nvSpPr>
          <p:cNvPr id="1073" name="CustomShape 76"/>
          <p:cNvSpPr/>
          <p:nvPr/>
        </p:nvSpPr>
        <p:spPr>
          <a:xfrm>
            <a:off x="4523400" y="3077280"/>
            <a:ext cx="12960" cy="10440"/>
          </a:xfrm>
          <a:custGeom>
            <a:avLst/>
            <a:gdLst/>
            <a:ahLst/>
            <a:rect l="l" t="t" r="r" b="b"/>
            <a:pathLst>
              <a:path w="14604" h="14604">
                <a:moveTo>
                  <a:pt x="11163" y="0"/>
                </a:moveTo>
                <a:lnTo>
                  <a:pt x="3225" y="0"/>
                </a:lnTo>
                <a:lnTo>
                  <a:pt x="0" y="3213"/>
                </a:lnTo>
                <a:lnTo>
                  <a:pt x="0" y="11137"/>
                </a:lnTo>
                <a:lnTo>
                  <a:pt x="3225" y="14376"/>
                </a:lnTo>
                <a:lnTo>
                  <a:pt x="11163" y="14376"/>
                </a:lnTo>
                <a:lnTo>
                  <a:pt x="14389" y="11137"/>
                </a:lnTo>
                <a:lnTo>
                  <a:pt x="14389" y="3213"/>
                </a:lnTo>
                <a:lnTo>
                  <a:pt x="11163" y="0"/>
                </a:lnTo>
                <a:close/>
              </a:path>
            </a:pathLst>
          </a:custGeom>
          <a:solidFill>
            <a:srgbClr val="a7a9ac"/>
          </a:solidFill>
          <a:ln>
            <a:noFill/>
          </a:ln>
        </p:spPr>
        <p:style>
          <a:lnRef idx="0"/>
          <a:fillRef idx="0"/>
          <a:effectRef idx="0"/>
          <a:fontRef idx="minor"/>
        </p:style>
      </p:sp>
      <p:sp>
        <p:nvSpPr>
          <p:cNvPr id="1074" name="CustomShape 77"/>
          <p:cNvSpPr/>
          <p:nvPr/>
        </p:nvSpPr>
        <p:spPr>
          <a:xfrm>
            <a:off x="4547520" y="3052080"/>
            <a:ext cx="12960" cy="10440"/>
          </a:xfrm>
          <a:custGeom>
            <a:avLst/>
            <a:gdLst/>
            <a:ahLst/>
            <a:rect l="l" t="t" r="r" b="b"/>
            <a:pathLst>
              <a:path w="14604" h="14604">
                <a:moveTo>
                  <a:pt x="11150" y="0"/>
                </a:moveTo>
                <a:lnTo>
                  <a:pt x="3213" y="0"/>
                </a:lnTo>
                <a:lnTo>
                  <a:pt x="0" y="3200"/>
                </a:lnTo>
                <a:lnTo>
                  <a:pt x="0" y="11125"/>
                </a:lnTo>
                <a:lnTo>
                  <a:pt x="3213" y="14376"/>
                </a:lnTo>
                <a:lnTo>
                  <a:pt x="11150" y="14376"/>
                </a:lnTo>
                <a:lnTo>
                  <a:pt x="14376" y="11125"/>
                </a:lnTo>
                <a:lnTo>
                  <a:pt x="14376" y="3200"/>
                </a:lnTo>
                <a:lnTo>
                  <a:pt x="11150" y="0"/>
                </a:lnTo>
                <a:close/>
              </a:path>
            </a:pathLst>
          </a:custGeom>
          <a:solidFill>
            <a:srgbClr val="a7a9ac"/>
          </a:solidFill>
          <a:ln>
            <a:noFill/>
          </a:ln>
        </p:spPr>
        <p:style>
          <a:lnRef idx="0"/>
          <a:fillRef idx="0"/>
          <a:effectRef idx="0"/>
          <a:fontRef idx="minor"/>
        </p:style>
      </p:sp>
      <p:sp>
        <p:nvSpPr>
          <p:cNvPr id="1075" name="CustomShape 78"/>
          <p:cNvSpPr/>
          <p:nvPr/>
        </p:nvSpPr>
        <p:spPr>
          <a:xfrm>
            <a:off x="4450680" y="3077280"/>
            <a:ext cx="12960" cy="10440"/>
          </a:xfrm>
          <a:custGeom>
            <a:avLst/>
            <a:gdLst/>
            <a:ahLst/>
            <a:rect l="l" t="t" r="r" b="b"/>
            <a:pathLst>
              <a:path w="14604" h="14604">
                <a:moveTo>
                  <a:pt x="11163" y="0"/>
                </a:moveTo>
                <a:lnTo>
                  <a:pt x="3238" y="0"/>
                </a:lnTo>
                <a:lnTo>
                  <a:pt x="0" y="3213"/>
                </a:lnTo>
                <a:lnTo>
                  <a:pt x="0" y="11137"/>
                </a:lnTo>
                <a:lnTo>
                  <a:pt x="3238" y="14376"/>
                </a:lnTo>
                <a:lnTo>
                  <a:pt x="11163" y="14376"/>
                </a:lnTo>
                <a:lnTo>
                  <a:pt x="14376" y="11137"/>
                </a:lnTo>
                <a:lnTo>
                  <a:pt x="14376" y="3213"/>
                </a:lnTo>
                <a:lnTo>
                  <a:pt x="11163" y="0"/>
                </a:lnTo>
                <a:close/>
              </a:path>
            </a:pathLst>
          </a:custGeom>
          <a:solidFill>
            <a:srgbClr val="a7a9ac"/>
          </a:solidFill>
          <a:ln>
            <a:noFill/>
          </a:ln>
        </p:spPr>
        <p:style>
          <a:lnRef idx="0"/>
          <a:fillRef idx="0"/>
          <a:effectRef idx="0"/>
          <a:fontRef idx="minor"/>
        </p:style>
      </p:sp>
      <p:sp>
        <p:nvSpPr>
          <p:cNvPr id="1076" name="CustomShape 79"/>
          <p:cNvSpPr/>
          <p:nvPr/>
        </p:nvSpPr>
        <p:spPr>
          <a:xfrm>
            <a:off x="4397400" y="3057480"/>
            <a:ext cx="12960" cy="10440"/>
          </a:xfrm>
          <a:custGeom>
            <a:avLst/>
            <a:gdLst/>
            <a:ahLst/>
            <a:rect l="l" t="t" r="r" b="b"/>
            <a:pathLst>
              <a:path w="14604" h="14604">
                <a:moveTo>
                  <a:pt x="11163" y="0"/>
                </a:moveTo>
                <a:lnTo>
                  <a:pt x="3225" y="0"/>
                </a:lnTo>
                <a:lnTo>
                  <a:pt x="0" y="3213"/>
                </a:lnTo>
                <a:lnTo>
                  <a:pt x="0" y="11163"/>
                </a:lnTo>
                <a:lnTo>
                  <a:pt x="3225" y="14376"/>
                </a:lnTo>
                <a:lnTo>
                  <a:pt x="11163" y="14376"/>
                </a:lnTo>
                <a:lnTo>
                  <a:pt x="14376" y="11163"/>
                </a:lnTo>
                <a:lnTo>
                  <a:pt x="14376" y="3213"/>
                </a:lnTo>
                <a:lnTo>
                  <a:pt x="11163" y="0"/>
                </a:lnTo>
                <a:close/>
              </a:path>
            </a:pathLst>
          </a:custGeom>
          <a:solidFill>
            <a:srgbClr val="a7a9ac"/>
          </a:solidFill>
          <a:ln>
            <a:noFill/>
          </a:ln>
        </p:spPr>
        <p:style>
          <a:lnRef idx="0"/>
          <a:fillRef idx="0"/>
          <a:effectRef idx="0"/>
          <a:fontRef idx="minor"/>
        </p:style>
      </p:sp>
      <p:sp>
        <p:nvSpPr>
          <p:cNvPr id="1077" name="CustomShape 80"/>
          <p:cNvSpPr/>
          <p:nvPr/>
        </p:nvSpPr>
        <p:spPr>
          <a:xfrm>
            <a:off x="4754520" y="3060360"/>
            <a:ext cx="12960" cy="10440"/>
          </a:xfrm>
          <a:custGeom>
            <a:avLst/>
            <a:gdLst/>
            <a:ahLst/>
            <a:rect l="l" t="t" r="r" b="b"/>
            <a:pathLst>
              <a:path w="14604" h="14604">
                <a:moveTo>
                  <a:pt x="11163" y="0"/>
                </a:moveTo>
                <a:lnTo>
                  <a:pt x="3225" y="0"/>
                </a:lnTo>
                <a:lnTo>
                  <a:pt x="0" y="3225"/>
                </a:lnTo>
                <a:lnTo>
                  <a:pt x="0" y="11163"/>
                </a:lnTo>
                <a:lnTo>
                  <a:pt x="3225" y="14376"/>
                </a:lnTo>
                <a:lnTo>
                  <a:pt x="11163" y="14376"/>
                </a:lnTo>
                <a:lnTo>
                  <a:pt x="14389" y="11163"/>
                </a:lnTo>
                <a:lnTo>
                  <a:pt x="14389" y="3225"/>
                </a:lnTo>
                <a:lnTo>
                  <a:pt x="11163" y="0"/>
                </a:lnTo>
                <a:close/>
              </a:path>
            </a:pathLst>
          </a:custGeom>
          <a:solidFill>
            <a:srgbClr val="a7a9ac"/>
          </a:solidFill>
          <a:ln>
            <a:noFill/>
          </a:ln>
        </p:spPr>
        <p:style>
          <a:lnRef idx="0"/>
          <a:fillRef idx="0"/>
          <a:effectRef idx="0"/>
          <a:fontRef idx="minor"/>
        </p:style>
      </p:sp>
      <p:sp>
        <p:nvSpPr>
          <p:cNvPr id="1078" name="CustomShape 81"/>
          <p:cNvSpPr/>
          <p:nvPr/>
        </p:nvSpPr>
        <p:spPr>
          <a:xfrm>
            <a:off x="4669920" y="3071880"/>
            <a:ext cx="12960" cy="10440"/>
          </a:xfrm>
          <a:custGeom>
            <a:avLst/>
            <a:gdLst/>
            <a:ahLst/>
            <a:rect l="l" t="t" r="r" b="b"/>
            <a:pathLst>
              <a:path w="14604" h="14604">
                <a:moveTo>
                  <a:pt x="11163" y="0"/>
                </a:moveTo>
                <a:lnTo>
                  <a:pt x="3225" y="0"/>
                </a:lnTo>
                <a:lnTo>
                  <a:pt x="0" y="3200"/>
                </a:lnTo>
                <a:lnTo>
                  <a:pt x="0" y="11150"/>
                </a:lnTo>
                <a:lnTo>
                  <a:pt x="3225" y="14376"/>
                </a:lnTo>
                <a:lnTo>
                  <a:pt x="11163" y="14376"/>
                </a:lnTo>
                <a:lnTo>
                  <a:pt x="14389" y="11150"/>
                </a:lnTo>
                <a:lnTo>
                  <a:pt x="14389" y="3200"/>
                </a:lnTo>
                <a:lnTo>
                  <a:pt x="11163" y="0"/>
                </a:lnTo>
                <a:close/>
              </a:path>
            </a:pathLst>
          </a:custGeom>
          <a:solidFill>
            <a:srgbClr val="a7a9ac"/>
          </a:solidFill>
          <a:ln>
            <a:noFill/>
          </a:ln>
        </p:spPr>
        <p:style>
          <a:lnRef idx="0"/>
          <a:fillRef idx="0"/>
          <a:effectRef idx="0"/>
          <a:fontRef idx="minor"/>
        </p:style>
      </p:sp>
      <p:sp>
        <p:nvSpPr>
          <p:cNvPr id="1079" name="CustomShape 82"/>
          <p:cNvSpPr/>
          <p:nvPr/>
        </p:nvSpPr>
        <p:spPr>
          <a:xfrm>
            <a:off x="4232880" y="2795400"/>
            <a:ext cx="451800" cy="213480"/>
          </a:xfrm>
          <a:custGeom>
            <a:avLst/>
            <a:gdLst/>
            <a:ahLst/>
            <a:rect l="l" t="t" r="r" b="b"/>
            <a:pathLst>
              <a:path w="497204" h="290829">
                <a:moveTo>
                  <a:pt x="276771" y="289559"/>
                </a:moveTo>
                <a:lnTo>
                  <a:pt x="263486" y="289559"/>
                </a:lnTo>
                <a:lnTo>
                  <a:pt x="265620" y="290829"/>
                </a:lnTo>
                <a:lnTo>
                  <a:pt x="276072" y="290829"/>
                </a:lnTo>
                <a:lnTo>
                  <a:pt x="276771" y="289559"/>
                </a:lnTo>
                <a:close/>
                <a:moveTo>
                  <a:pt x="277850" y="3809"/>
                </a:moveTo>
                <a:lnTo>
                  <a:pt x="12941" y="3809"/>
                </a:lnTo>
                <a:lnTo>
                  <a:pt x="10782" y="5079"/>
                </a:lnTo>
                <a:lnTo>
                  <a:pt x="9728" y="6349"/>
                </a:lnTo>
                <a:lnTo>
                  <a:pt x="7823" y="7619"/>
                </a:lnTo>
                <a:lnTo>
                  <a:pt x="5333" y="11429"/>
                </a:lnTo>
                <a:lnTo>
                  <a:pt x="3924" y="12699"/>
                </a:lnTo>
                <a:lnTo>
                  <a:pt x="3340" y="13969"/>
                </a:lnTo>
                <a:lnTo>
                  <a:pt x="139" y="25399"/>
                </a:lnTo>
                <a:lnTo>
                  <a:pt x="0" y="26669"/>
                </a:lnTo>
                <a:lnTo>
                  <a:pt x="0" y="27939"/>
                </a:lnTo>
                <a:lnTo>
                  <a:pt x="139" y="29209"/>
                </a:lnTo>
                <a:lnTo>
                  <a:pt x="355" y="90169"/>
                </a:lnTo>
                <a:lnTo>
                  <a:pt x="469" y="115569"/>
                </a:lnTo>
                <a:lnTo>
                  <a:pt x="838" y="118109"/>
                </a:lnTo>
                <a:lnTo>
                  <a:pt x="1193" y="121919"/>
                </a:lnTo>
                <a:lnTo>
                  <a:pt x="11036" y="140969"/>
                </a:lnTo>
                <a:lnTo>
                  <a:pt x="12941" y="143509"/>
                </a:lnTo>
                <a:lnTo>
                  <a:pt x="14947" y="146049"/>
                </a:lnTo>
                <a:lnTo>
                  <a:pt x="17081" y="147319"/>
                </a:lnTo>
                <a:lnTo>
                  <a:pt x="19342" y="148589"/>
                </a:lnTo>
                <a:lnTo>
                  <a:pt x="21691" y="151129"/>
                </a:lnTo>
                <a:lnTo>
                  <a:pt x="22529" y="151129"/>
                </a:lnTo>
                <a:lnTo>
                  <a:pt x="23837" y="152399"/>
                </a:lnTo>
                <a:lnTo>
                  <a:pt x="25145" y="152399"/>
                </a:lnTo>
                <a:lnTo>
                  <a:pt x="26809" y="153669"/>
                </a:lnTo>
                <a:lnTo>
                  <a:pt x="27635" y="154939"/>
                </a:lnTo>
                <a:lnTo>
                  <a:pt x="28689" y="154939"/>
                </a:lnTo>
                <a:lnTo>
                  <a:pt x="30695" y="156209"/>
                </a:lnTo>
                <a:lnTo>
                  <a:pt x="31889" y="157479"/>
                </a:lnTo>
                <a:lnTo>
                  <a:pt x="33197" y="157479"/>
                </a:lnTo>
                <a:lnTo>
                  <a:pt x="38646" y="161289"/>
                </a:lnTo>
                <a:lnTo>
                  <a:pt x="40195" y="161289"/>
                </a:lnTo>
                <a:lnTo>
                  <a:pt x="41732" y="162559"/>
                </a:lnTo>
                <a:lnTo>
                  <a:pt x="43395" y="163829"/>
                </a:lnTo>
                <a:lnTo>
                  <a:pt x="46723" y="165099"/>
                </a:lnTo>
                <a:lnTo>
                  <a:pt x="50279" y="167639"/>
                </a:lnTo>
                <a:lnTo>
                  <a:pt x="54076" y="170179"/>
                </a:lnTo>
                <a:lnTo>
                  <a:pt x="58102" y="172719"/>
                </a:lnTo>
                <a:lnTo>
                  <a:pt x="66395" y="176529"/>
                </a:lnTo>
                <a:lnTo>
                  <a:pt x="80162" y="185419"/>
                </a:lnTo>
                <a:lnTo>
                  <a:pt x="84912" y="187959"/>
                </a:lnTo>
                <a:lnTo>
                  <a:pt x="89776" y="190499"/>
                </a:lnTo>
                <a:lnTo>
                  <a:pt x="99860" y="196849"/>
                </a:lnTo>
                <a:lnTo>
                  <a:pt x="104940" y="199389"/>
                </a:lnTo>
                <a:lnTo>
                  <a:pt x="110172" y="201929"/>
                </a:lnTo>
                <a:lnTo>
                  <a:pt x="115506" y="205739"/>
                </a:lnTo>
                <a:lnTo>
                  <a:pt x="126047" y="212089"/>
                </a:lnTo>
                <a:lnTo>
                  <a:pt x="147510" y="224789"/>
                </a:lnTo>
                <a:lnTo>
                  <a:pt x="158076" y="229869"/>
                </a:lnTo>
                <a:lnTo>
                  <a:pt x="163296" y="233679"/>
                </a:lnTo>
                <a:lnTo>
                  <a:pt x="168516" y="236219"/>
                </a:lnTo>
                <a:lnTo>
                  <a:pt x="173596" y="238759"/>
                </a:lnTo>
                <a:lnTo>
                  <a:pt x="183692" y="245109"/>
                </a:lnTo>
                <a:lnTo>
                  <a:pt x="188544" y="247649"/>
                </a:lnTo>
                <a:lnTo>
                  <a:pt x="193281" y="250189"/>
                </a:lnTo>
                <a:lnTo>
                  <a:pt x="197916" y="253999"/>
                </a:lnTo>
                <a:lnTo>
                  <a:pt x="202539" y="256539"/>
                </a:lnTo>
                <a:lnTo>
                  <a:pt x="206921" y="259079"/>
                </a:lnTo>
                <a:lnTo>
                  <a:pt x="211073" y="261619"/>
                </a:lnTo>
                <a:lnTo>
                  <a:pt x="215226" y="262889"/>
                </a:lnTo>
                <a:lnTo>
                  <a:pt x="219138" y="265429"/>
                </a:lnTo>
                <a:lnTo>
                  <a:pt x="222935" y="267969"/>
                </a:lnTo>
                <a:lnTo>
                  <a:pt x="226479" y="270509"/>
                </a:lnTo>
                <a:lnTo>
                  <a:pt x="229806" y="271779"/>
                </a:lnTo>
                <a:lnTo>
                  <a:pt x="231343" y="273049"/>
                </a:lnTo>
                <a:lnTo>
                  <a:pt x="234441" y="274319"/>
                </a:lnTo>
                <a:lnTo>
                  <a:pt x="235864" y="275589"/>
                </a:lnTo>
                <a:lnTo>
                  <a:pt x="237274" y="275589"/>
                </a:lnTo>
                <a:lnTo>
                  <a:pt x="239890" y="278129"/>
                </a:lnTo>
                <a:lnTo>
                  <a:pt x="241071" y="278129"/>
                </a:lnTo>
                <a:lnTo>
                  <a:pt x="242150" y="279399"/>
                </a:lnTo>
                <a:lnTo>
                  <a:pt x="243217" y="279399"/>
                </a:lnTo>
                <a:lnTo>
                  <a:pt x="244271" y="280669"/>
                </a:lnTo>
                <a:lnTo>
                  <a:pt x="245224" y="280669"/>
                </a:lnTo>
                <a:lnTo>
                  <a:pt x="246062" y="281939"/>
                </a:lnTo>
                <a:lnTo>
                  <a:pt x="248310" y="281939"/>
                </a:lnTo>
                <a:lnTo>
                  <a:pt x="249377" y="283209"/>
                </a:lnTo>
                <a:lnTo>
                  <a:pt x="250189" y="283209"/>
                </a:lnTo>
                <a:lnTo>
                  <a:pt x="250685" y="284479"/>
                </a:lnTo>
                <a:lnTo>
                  <a:pt x="256120" y="287019"/>
                </a:lnTo>
                <a:lnTo>
                  <a:pt x="261111" y="289559"/>
                </a:lnTo>
                <a:lnTo>
                  <a:pt x="278180" y="289559"/>
                </a:lnTo>
                <a:lnTo>
                  <a:pt x="278891" y="288289"/>
                </a:lnTo>
                <a:lnTo>
                  <a:pt x="279514" y="288289"/>
                </a:lnTo>
                <a:lnTo>
                  <a:pt x="280187" y="287019"/>
                </a:lnTo>
                <a:lnTo>
                  <a:pt x="280835" y="287019"/>
                </a:lnTo>
                <a:lnTo>
                  <a:pt x="281279" y="285749"/>
                </a:lnTo>
                <a:lnTo>
                  <a:pt x="281876" y="284479"/>
                </a:lnTo>
                <a:lnTo>
                  <a:pt x="283502" y="280669"/>
                </a:lnTo>
                <a:lnTo>
                  <a:pt x="284137" y="278129"/>
                </a:lnTo>
                <a:lnTo>
                  <a:pt x="284721" y="276859"/>
                </a:lnTo>
                <a:lnTo>
                  <a:pt x="285076" y="274319"/>
                </a:lnTo>
                <a:lnTo>
                  <a:pt x="285197" y="273049"/>
                </a:lnTo>
                <a:lnTo>
                  <a:pt x="285318" y="267969"/>
                </a:lnTo>
                <a:lnTo>
                  <a:pt x="285191" y="265429"/>
                </a:lnTo>
                <a:lnTo>
                  <a:pt x="268820" y="229869"/>
                </a:lnTo>
                <a:lnTo>
                  <a:pt x="262178" y="223519"/>
                </a:lnTo>
                <a:lnTo>
                  <a:pt x="259689" y="220979"/>
                </a:lnTo>
                <a:lnTo>
                  <a:pt x="257086" y="218439"/>
                </a:lnTo>
                <a:lnTo>
                  <a:pt x="254368" y="215899"/>
                </a:lnTo>
                <a:lnTo>
                  <a:pt x="251510" y="214629"/>
                </a:lnTo>
                <a:lnTo>
                  <a:pt x="248564" y="212089"/>
                </a:lnTo>
                <a:lnTo>
                  <a:pt x="245465" y="210819"/>
                </a:lnTo>
                <a:lnTo>
                  <a:pt x="245465" y="209549"/>
                </a:lnTo>
                <a:lnTo>
                  <a:pt x="243319" y="209549"/>
                </a:lnTo>
                <a:lnTo>
                  <a:pt x="241426" y="208279"/>
                </a:lnTo>
                <a:lnTo>
                  <a:pt x="240245" y="207009"/>
                </a:lnTo>
                <a:lnTo>
                  <a:pt x="237401" y="205739"/>
                </a:lnTo>
                <a:lnTo>
                  <a:pt x="235737" y="204469"/>
                </a:lnTo>
                <a:lnTo>
                  <a:pt x="232168" y="201929"/>
                </a:lnTo>
                <a:lnTo>
                  <a:pt x="230162" y="201929"/>
                </a:lnTo>
                <a:lnTo>
                  <a:pt x="228142" y="200659"/>
                </a:lnTo>
                <a:lnTo>
                  <a:pt x="223659" y="198119"/>
                </a:lnTo>
                <a:lnTo>
                  <a:pt x="221272" y="195579"/>
                </a:lnTo>
                <a:lnTo>
                  <a:pt x="216280" y="193039"/>
                </a:lnTo>
                <a:lnTo>
                  <a:pt x="213690" y="191769"/>
                </a:lnTo>
                <a:lnTo>
                  <a:pt x="210959" y="190499"/>
                </a:lnTo>
                <a:lnTo>
                  <a:pt x="208102" y="187959"/>
                </a:lnTo>
                <a:lnTo>
                  <a:pt x="205371" y="186689"/>
                </a:lnTo>
                <a:lnTo>
                  <a:pt x="193408" y="180339"/>
                </a:lnTo>
                <a:lnTo>
                  <a:pt x="187236" y="176529"/>
                </a:lnTo>
                <a:lnTo>
                  <a:pt x="180949" y="172719"/>
                </a:lnTo>
                <a:lnTo>
                  <a:pt x="179870" y="171449"/>
                </a:lnTo>
                <a:lnTo>
                  <a:pt x="179184" y="170179"/>
                </a:lnTo>
                <a:lnTo>
                  <a:pt x="178701" y="170179"/>
                </a:lnTo>
                <a:lnTo>
                  <a:pt x="178231" y="168909"/>
                </a:lnTo>
                <a:lnTo>
                  <a:pt x="177279" y="167639"/>
                </a:lnTo>
                <a:lnTo>
                  <a:pt x="176796" y="167639"/>
                </a:lnTo>
                <a:lnTo>
                  <a:pt x="175856" y="165099"/>
                </a:lnTo>
                <a:lnTo>
                  <a:pt x="174790" y="162559"/>
                </a:lnTo>
                <a:lnTo>
                  <a:pt x="174548" y="161289"/>
                </a:lnTo>
                <a:lnTo>
                  <a:pt x="174434" y="160019"/>
                </a:lnTo>
                <a:lnTo>
                  <a:pt x="174320" y="156209"/>
                </a:lnTo>
                <a:lnTo>
                  <a:pt x="174548" y="154939"/>
                </a:lnTo>
                <a:lnTo>
                  <a:pt x="174904" y="152399"/>
                </a:lnTo>
                <a:lnTo>
                  <a:pt x="175259" y="151129"/>
                </a:lnTo>
                <a:lnTo>
                  <a:pt x="175856" y="149859"/>
                </a:lnTo>
                <a:lnTo>
                  <a:pt x="176568" y="148589"/>
                </a:lnTo>
                <a:lnTo>
                  <a:pt x="177393" y="147319"/>
                </a:lnTo>
                <a:lnTo>
                  <a:pt x="179654" y="143509"/>
                </a:lnTo>
                <a:lnTo>
                  <a:pt x="180949" y="140969"/>
                </a:lnTo>
                <a:lnTo>
                  <a:pt x="182854" y="139699"/>
                </a:lnTo>
                <a:lnTo>
                  <a:pt x="183324" y="138429"/>
                </a:lnTo>
                <a:lnTo>
                  <a:pt x="183921" y="138429"/>
                </a:lnTo>
                <a:lnTo>
                  <a:pt x="184632" y="137159"/>
                </a:lnTo>
                <a:lnTo>
                  <a:pt x="186537" y="135889"/>
                </a:lnTo>
                <a:lnTo>
                  <a:pt x="191388" y="132079"/>
                </a:lnTo>
                <a:lnTo>
                  <a:pt x="192811" y="130809"/>
                </a:lnTo>
                <a:lnTo>
                  <a:pt x="197205" y="126999"/>
                </a:lnTo>
                <a:lnTo>
                  <a:pt x="200291" y="124459"/>
                </a:lnTo>
                <a:lnTo>
                  <a:pt x="203250" y="120649"/>
                </a:lnTo>
                <a:lnTo>
                  <a:pt x="206222" y="118109"/>
                </a:lnTo>
                <a:lnTo>
                  <a:pt x="208826" y="115569"/>
                </a:lnTo>
                <a:lnTo>
                  <a:pt x="210121" y="115569"/>
                </a:lnTo>
                <a:lnTo>
                  <a:pt x="213321" y="111759"/>
                </a:lnTo>
                <a:lnTo>
                  <a:pt x="214160" y="111759"/>
                </a:lnTo>
                <a:lnTo>
                  <a:pt x="214871" y="110489"/>
                </a:lnTo>
                <a:lnTo>
                  <a:pt x="215811" y="110489"/>
                </a:lnTo>
                <a:lnTo>
                  <a:pt x="216192" y="109219"/>
                </a:lnTo>
                <a:lnTo>
                  <a:pt x="217474" y="109219"/>
                </a:lnTo>
                <a:lnTo>
                  <a:pt x="218668" y="107949"/>
                </a:lnTo>
                <a:lnTo>
                  <a:pt x="220205" y="107949"/>
                </a:lnTo>
                <a:lnTo>
                  <a:pt x="222097" y="106679"/>
                </a:lnTo>
                <a:lnTo>
                  <a:pt x="223164" y="106679"/>
                </a:lnTo>
                <a:lnTo>
                  <a:pt x="225539" y="105409"/>
                </a:lnTo>
                <a:lnTo>
                  <a:pt x="228142" y="104139"/>
                </a:lnTo>
                <a:lnTo>
                  <a:pt x="231114" y="102869"/>
                </a:lnTo>
                <a:lnTo>
                  <a:pt x="234200" y="102869"/>
                </a:lnTo>
                <a:lnTo>
                  <a:pt x="235864" y="101599"/>
                </a:lnTo>
                <a:lnTo>
                  <a:pt x="241185" y="101599"/>
                </a:lnTo>
                <a:lnTo>
                  <a:pt x="246887" y="100329"/>
                </a:lnTo>
                <a:lnTo>
                  <a:pt x="421551" y="100329"/>
                </a:lnTo>
                <a:lnTo>
                  <a:pt x="399008" y="77469"/>
                </a:lnTo>
                <a:lnTo>
                  <a:pt x="277850" y="3809"/>
                </a:lnTo>
                <a:close/>
                <a:moveTo>
                  <a:pt x="476097" y="224789"/>
                </a:moveTo>
                <a:lnTo>
                  <a:pt x="464807" y="224789"/>
                </a:lnTo>
                <a:lnTo>
                  <a:pt x="466051" y="226059"/>
                </a:lnTo>
                <a:lnTo>
                  <a:pt x="474776" y="226059"/>
                </a:lnTo>
                <a:lnTo>
                  <a:pt x="476097" y="224789"/>
                </a:lnTo>
                <a:close/>
                <a:moveTo>
                  <a:pt x="483247" y="222249"/>
                </a:moveTo>
                <a:lnTo>
                  <a:pt x="457720" y="222249"/>
                </a:lnTo>
                <a:lnTo>
                  <a:pt x="458787" y="223519"/>
                </a:lnTo>
                <a:lnTo>
                  <a:pt x="461162" y="224789"/>
                </a:lnTo>
                <a:lnTo>
                  <a:pt x="477316" y="224789"/>
                </a:lnTo>
                <a:lnTo>
                  <a:pt x="479793" y="223519"/>
                </a:lnTo>
                <a:lnTo>
                  <a:pt x="482155" y="223519"/>
                </a:lnTo>
                <a:lnTo>
                  <a:pt x="483247" y="222249"/>
                </a:lnTo>
                <a:close/>
                <a:moveTo>
                  <a:pt x="406018" y="220979"/>
                </a:moveTo>
                <a:lnTo>
                  <a:pt x="392760" y="220979"/>
                </a:lnTo>
                <a:lnTo>
                  <a:pt x="394881" y="222249"/>
                </a:lnTo>
                <a:lnTo>
                  <a:pt x="403771" y="222249"/>
                </a:lnTo>
                <a:lnTo>
                  <a:pt x="406018" y="220979"/>
                </a:lnTo>
                <a:close/>
                <a:moveTo>
                  <a:pt x="421551" y="100329"/>
                </a:moveTo>
                <a:lnTo>
                  <a:pt x="248907" y="100329"/>
                </a:lnTo>
                <a:lnTo>
                  <a:pt x="252920" y="101599"/>
                </a:lnTo>
                <a:lnTo>
                  <a:pt x="259587" y="101599"/>
                </a:lnTo>
                <a:lnTo>
                  <a:pt x="262661" y="102869"/>
                </a:lnTo>
                <a:lnTo>
                  <a:pt x="265264" y="102869"/>
                </a:lnTo>
                <a:lnTo>
                  <a:pt x="268350" y="104139"/>
                </a:lnTo>
                <a:lnTo>
                  <a:pt x="273545" y="104139"/>
                </a:lnTo>
                <a:lnTo>
                  <a:pt x="275488" y="105409"/>
                </a:lnTo>
                <a:lnTo>
                  <a:pt x="279603" y="105409"/>
                </a:lnTo>
                <a:lnTo>
                  <a:pt x="283883" y="106679"/>
                </a:lnTo>
                <a:lnTo>
                  <a:pt x="286156" y="106679"/>
                </a:lnTo>
                <a:lnTo>
                  <a:pt x="305574" y="110489"/>
                </a:lnTo>
                <a:lnTo>
                  <a:pt x="320878" y="113029"/>
                </a:lnTo>
                <a:lnTo>
                  <a:pt x="330834" y="115569"/>
                </a:lnTo>
                <a:lnTo>
                  <a:pt x="335711" y="115569"/>
                </a:lnTo>
                <a:lnTo>
                  <a:pt x="344703" y="118109"/>
                </a:lnTo>
                <a:lnTo>
                  <a:pt x="350888" y="118109"/>
                </a:lnTo>
                <a:lnTo>
                  <a:pt x="354672" y="119379"/>
                </a:lnTo>
                <a:lnTo>
                  <a:pt x="357987" y="119379"/>
                </a:lnTo>
                <a:lnTo>
                  <a:pt x="359663" y="120649"/>
                </a:lnTo>
                <a:lnTo>
                  <a:pt x="364883" y="120649"/>
                </a:lnTo>
                <a:lnTo>
                  <a:pt x="365937" y="121919"/>
                </a:lnTo>
                <a:lnTo>
                  <a:pt x="369379" y="121919"/>
                </a:lnTo>
                <a:lnTo>
                  <a:pt x="450621" y="217169"/>
                </a:lnTo>
                <a:lnTo>
                  <a:pt x="451535" y="218439"/>
                </a:lnTo>
                <a:lnTo>
                  <a:pt x="452539" y="218439"/>
                </a:lnTo>
                <a:lnTo>
                  <a:pt x="453428" y="219709"/>
                </a:lnTo>
                <a:lnTo>
                  <a:pt x="455460" y="220979"/>
                </a:lnTo>
                <a:lnTo>
                  <a:pt x="456679" y="222249"/>
                </a:lnTo>
                <a:lnTo>
                  <a:pt x="484403" y="222249"/>
                </a:lnTo>
                <a:lnTo>
                  <a:pt x="486562" y="219709"/>
                </a:lnTo>
                <a:lnTo>
                  <a:pt x="487603" y="219709"/>
                </a:lnTo>
                <a:lnTo>
                  <a:pt x="488645" y="218439"/>
                </a:lnTo>
                <a:lnTo>
                  <a:pt x="490588" y="215899"/>
                </a:lnTo>
                <a:lnTo>
                  <a:pt x="491375" y="214629"/>
                </a:lnTo>
                <a:lnTo>
                  <a:pt x="492226" y="214629"/>
                </a:lnTo>
                <a:lnTo>
                  <a:pt x="493661" y="212089"/>
                </a:lnTo>
                <a:lnTo>
                  <a:pt x="494830" y="209549"/>
                </a:lnTo>
                <a:lnTo>
                  <a:pt x="495299" y="208279"/>
                </a:lnTo>
                <a:lnTo>
                  <a:pt x="495820" y="207009"/>
                </a:lnTo>
                <a:lnTo>
                  <a:pt x="496138" y="205739"/>
                </a:lnTo>
                <a:lnTo>
                  <a:pt x="496506" y="204469"/>
                </a:lnTo>
                <a:lnTo>
                  <a:pt x="496735" y="203199"/>
                </a:lnTo>
                <a:lnTo>
                  <a:pt x="496862" y="201929"/>
                </a:lnTo>
                <a:lnTo>
                  <a:pt x="497103" y="200659"/>
                </a:lnTo>
                <a:lnTo>
                  <a:pt x="496982" y="195579"/>
                </a:lnTo>
                <a:lnTo>
                  <a:pt x="496862" y="194309"/>
                </a:lnTo>
                <a:lnTo>
                  <a:pt x="496608" y="194309"/>
                </a:lnTo>
                <a:lnTo>
                  <a:pt x="496265" y="193039"/>
                </a:lnTo>
                <a:lnTo>
                  <a:pt x="490931" y="181609"/>
                </a:lnTo>
                <a:lnTo>
                  <a:pt x="421551" y="100329"/>
                </a:lnTo>
                <a:close/>
                <a:moveTo>
                  <a:pt x="310451" y="129539"/>
                </a:moveTo>
                <a:lnTo>
                  <a:pt x="352437" y="180339"/>
                </a:lnTo>
                <a:lnTo>
                  <a:pt x="383044" y="215899"/>
                </a:lnTo>
                <a:lnTo>
                  <a:pt x="390626" y="220979"/>
                </a:lnTo>
                <a:lnTo>
                  <a:pt x="408152" y="220979"/>
                </a:lnTo>
                <a:lnTo>
                  <a:pt x="410311" y="219709"/>
                </a:lnTo>
                <a:lnTo>
                  <a:pt x="412419" y="218439"/>
                </a:lnTo>
                <a:lnTo>
                  <a:pt x="414439" y="217169"/>
                </a:lnTo>
                <a:lnTo>
                  <a:pt x="416318" y="215899"/>
                </a:lnTo>
                <a:lnTo>
                  <a:pt x="417283" y="215899"/>
                </a:lnTo>
                <a:lnTo>
                  <a:pt x="418249" y="214629"/>
                </a:lnTo>
                <a:lnTo>
                  <a:pt x="419887" y="213359"/>
                </a:lnTo>
                <a:lnTo>
                  <a:pt x="420611" y="212089"/>
                </a:lnTo>
                <a:lnTo>
                  <a:pt x="421805" y="209549"/>
                </a:lnTo>
                <a:lnTo>
                  <a:pt x="422376" y="208279"/>
                </a:lnTo>
                <a:lnTo>
                  <a:pt x="417042" y="203199"/>
                </a:lnTo>
                <a:lnTo>
                  <a:pt x="398932" y="181609"/>
                </a:lnTo>
                <a:lnTo>
                  <a:pt x="396405" y="177799"/>
                </a:lnTo>
                <a:lnTo>
                  <a:pt x="391706" y="172719"/>
                </a:lnTo>
                <a:lnTo>
                  <a:pt x="387146" y="167639"/>
                </a:lnTo>
                <a:lnTo>
                  <a:pt x="384936" y="165099"/>
                </a:lnTo>
                <a:lnTo>
                  <a:pt x="382917" y="162559"/>
                </a:lnTo>
                <a:lnTo>
                  <a:pt x="380771" y="160019"/>
                </a:lnTo>
                <a:lnTo>
                  <a:pt x="376974" y="154939"/>
                </a:lnTo>
                <a:lnTo>
                  <a:pt x="375170" y="153669"/>
                </a:lnTo>
                <a:lnTo>
                  <a:pt x="373519" y="151129"/>
                </a:lnTo>
                <a:lnTo>
                  <a:pt x="369138" y="146049"/>
                </a:lnTo>
                <a:lnTo>
                  <a:pt x="367944" y="144779"/>
                </a:lnTo>
                <a:lnTo>
                  <a:pt x="366902" y="143509"/>
                </a:lnTo>
                <a:lnTo>
                  <a:pt x="365798" y="142239"/>
                </a:lnTo>
                <a:lnTo>
                  <a:pt x="365010" y="140969"/>
                </a:lnTo>
                <a:lnTo>
                  <a:pt x="364299" y="140969"/>
                </a:lnTo>
                <a:lnTo>
                  <a:pt x="363829" y="139699"/>
                </a:lnTo>
                <a:lnTo>
                  <a:pt x="362864" y="139699"/>
                </a:lnTo>
                <a:lnTo>
                  <a:pt x="362483" y="138429"/>
                </a:lnTo>
                <a:lnTo>
                  <a:pt x="356679" y="138429"/>
                </a:lnTo>
                <a:lnTo>
                  <a:pt x="354202" y="137159"/>
                </a:lnTo>
                <a:lnTo>
                  <a:pt x="349707" y="137159"/>
                </a:lnTo>
                <a:lnTo>
                  <a:pt x="348030" y="135889"/>
                </a:lnTo>
                <a:lnTo>
                  <a:pt x="342569" y="135889"/>
                </a:lnTo>
                <a:lnTo>
                  <a:pt x="338569" y="134619"/>
                </a:lnTo>
                <a:lnTo>
                  <a:pt x="334403" y="133349"/>
                </a:lnTo>
                <a:lnTo>
                  <a:pt x="329907" y="133349"/>
                </a:lnTo>
                <a:lnTo>
                  <a:pt x="320535" y="130809"/>
                </a:lnTo>
                <a:lnTo>
                  <a:pt x="310451" y="129539"/>
                </a:lnTo>
                <a:close/>
                <a:moveTo>
                  <a:pt x="333311" y="210819"/>
                </a:moveTo>
                <a:lnTo>
                  <a:pt x="315328" y="210819"/>
                </a:lnTo>
                <a:lnTo>
                  <a:pt x="316496" y="212089"/>
                </a:lnTo>
                <a:lnTo>
                  <a:pt x="332143" y="212089"/>
                </a:lnTo>
                <a:lnTo>
                  <a:pt x="333311" y="210819"/>
                </a:lnTo>
                <a:close/>
                <a:moveTo>
                  <a:pt x="337858" y="208279"/>
                </a:moveTo>
                <a:lnTo>
                  <a:pt x="309994" y="208279"/>
                </a:lnTo>
                <a:lnTo>
                  <a:pt x="311035" y="209549"/>
                </a:lnTo>
                <a:lnTo>
                  <a:pt x="313169" y="210819"/>
                </a:lnTo>
                <a:lnTo>
                  <a:pt x="334543" y="210819"/>
                </a:lnTo>
                <a:lnTo>
                  <a:pt x="335597" y="209549"/>
                </a:lnTo>
                <a:lnTo>
                  <a:pt x="337858" y="208279"/>
                </a:lnTo>
                <a:close/>
                <a:moveTo>
                  <a:pt x="236207" y="115569"/>
                </a:moveTo>
                <a:lnTo>
                  <a:pt x="231241" y="115569"/>
                </a:lnTo>
                <a:lnTo>
                  <a:pt x="305447" y="204469"/>
                </a:lnTo>
                <a:lnTo>
                  <a:pt x="306285" y="205739"/>
                </a:lnTo>
                <a:lnTo>
                  <a:pt x="307124" y="205739"/>
                </a:lnTo>
                <a:lnTo>
                  <a:pt x="309029" y="208279"/>
                </a:lnTo>
                <a:lnTo>
                  <a:pt x="339039" y="208279"/>
                </a:lnTo>
                <a:lnTo>
                  <a:pt x="340093" y="207009"/>
                </a:lnTo>
                <a:lnTo>
                  <a:pt x="341058" y="207009"/>
                </a:lnTo>
                <a:lnTo>
                  <a:pt x="342099" y="205739"/>
                </a:lnTo>
                <a:lnTo>
                  <a:pt x="343788" y="203199"/>
                </a:lnTo>
                <a:lnTo>
                  <a:pt x="344576" y="203199"/>
                </a:lnTo>
                <a:lnTo>
                  <a:pt x="346011" y="200659"/>
                </a:lnTo>
                <a:lnTo>
                  <a:pt x="346595" y="199389"/>
                </a:lnTo>
                <a:lnTo>
                  <a:pt x="347103" y="198119"/>
                </a:lnTo>
                <a:lnTo>
                  <a:pt x="284822" y="124459"/>
                </a:lnTo>
                <a:lnTo>
                  <a:pt x="276999" y="123189"/>
                </a:lnTo>
                <a:lnTo>
                  <a:pt x="265506" y="121919"/>
                </a:lnTo>
                <a:lnTo>
                  <a:pt x="261823" y="120649"/>
                </a:lnTo>
                <a:lnTo>
                  <a:pt x="258267" y="120649"/>
                </a:lnTo>
                <a:lnTo>
                  <a:pt x="254711" y="119379"/>
                </a:lnTo>
                <a:lnTo>
                  <a:pt x="251383" y="119379"/>
                </a:lnTo>
                <a:lnTo>
                  <a:pt x="248069" y="118109"/>
                </a:lnTo>
                <a:lnTo>
                  <a:pt x="244881" y="118109"/>
                </a:lnTo>
                <a:lnTo>
                  <a:pt x="241782" y="116839"/>
                </a:lnTo>
                <a:lnTo>
                  <a:pt x="236207" y="115569"/>
                </a:lnTo>
                <a:close/>
                <a:moveTo>
                  <a:pt x="256857" y="0"/>
                </a:moveTo>
                <a:lnTo>
                  <a:pt x="21348" y="0"/>
                </a:lnTo>
                <a:lnTo>
                  <a:pt x="18745" y="1269"/>
                </a:lnTo>
                <a:lnTo>
                  <a:pt x="17551" y="1269"/>
                </a:lnTo>
                <a:lnTo>
                  <a:pt x="16357" y="2539"/>
                </a:lnTo>
                <a:lnTo>
                  <a:pt x="13995" y="3809"/>
                </a:lnTo>
                <a:lnTo>
                  <a:pt x="276542" y="3809"/>
                </a:lnTo>
                <a:lnTo>
                  <a:pt x="273799" y="2539"/>
                </a:lnTo>
                <a:lnTo>
                  <a:pt x="270357" y="2539"/>
                </a:lnTo>
                <a:lnTo>
                  <a:pt x="265264" y="1269"/>
                </a:lnTo>
                <a:lnTo>
                  <a:pt x="256857" y="0"/>
                </a:lnTo>
                <a:close/>
              </a:path>
            </a:pathLst>
          </a:custGeom>
          <a:solidFill>
            <a:srgbClr val="a7a9ac"/>
          </a:solidFill>
          <a:ln>
            <a:noFill/>
          </a:ln>
        </p:spPr>
        <p:style>
          <a:lnRef idx="0"/>
          <a:fillRef idx="0"/>
          <a:effectRef idx="0"/>
          <a:fontRef idx="minor"/>
        </p:style>
      </p:sp>
      <p:sp>
        <p:nvSpPr>
          <p:cNvPr id="1080" name="CustomShape 83"/>
          <p:cNvSpPr/>
          <p:nvPr/>
        </p:nvSpPr>
        <p:spPr>
          <a:xfrm>
            <a:off x="4269960" y="3122280"/>
            <a:ext cx="641160" cy="360"/>
          </a:xfrm>
          <a:custGeom>
            <a:avLst/>
            <a:gdLst/>
            <a:ahLst/>
            <a:rect l="l" t="t" r="r" b="b"/>
            <a:pathLst>
              <a:path w="705485" h="0">
                <a:moveTo>
                  <a:pt x="0" y="0"/>
                </a:moveTo>
                <a:lnTo>
                  <a:pt x="705332" y="0"/>
                </a:lnTo>
              </a:path>
            </a:pathLst>
          </a:custGeom>
          <a:noFill/>
          <a:ln w="51480">
            <a:solidFill>
              <a:srgbClr val="a7a9ac"/>
            </a:solidFill>
            <a:round/>
          </a:ln>
        </p:spPr>
        <p:style>
          <a:lnRef idx="0"/>
          <a:fillRef idx="0"/>
          <a:effectRef idx="0"/>
          <a:fontRef idx="minor"/>
        </p:style>
      </p:sp>
      <p:sp>
        <p:nvSpPr>
          <p:cNvPr id="1081" name="CustomShape 84"/>
          <p:cNvSpPr/>
          <p:nvPr/>
        </p:nvSpPr>
        <p:spPr>
          <a:xfrm>
            <a:off x="6024600" y="2820600"/>
            <a:ext cx="751680" cy="334800"/>
          </a:xfrm>
          <a:custGeom>
            <a:avLst/>
            <a:gdLst/>
            <a:ahLst/>
            <a:rect l="l" t="t" r="r" b="b"/>
            <a:pathLst>
              <a:path w="827404" h="455929">
                <a:moveTo>
                  <a:pt x="437705" y="8496"/>
                </a:moveTo>
                <a:lnTo>
                  <a:pt x="427824" y="8496"/>
                </a:lnTo>
                <a:lnTo>
                  <a:pt x="425221" y="8559"/>
                </a:lnTo>
                <a:lnTo>
                  <a:pt x="423151" y="10693"/>
                </a:lnTo>
                <a:lnTo>
                  <a:pt x="423151" y="79629"/>
                </a:lnTo>
                <a:lnTo>
                  <a:pt x="425246" y="81724"/>
                </a:lnTo>
                <a:lnTo>
                  <a:pt x="440283" y="81724"/>
                </a:lnTo>
                <a:lnTo>
                  <a:pt x="442379" y="79629"/>
                </a:lnTo>
                <a:lnTo>
                  <a:pt x="442379" y="10693"/>
                </a:lnTo>
                <a:lnTo>
                  <a:pt x="440296" y="8559"/>
                </a:lnTo>
                <a:lnTo>
                  <a:pt x="437705" y="8496"/>
                </a:lnTo>
                <a:close/>
                <a:moveTo>
                  <a:pt x="401332" y="40170"/>
                </a:moveTo>
                <a:lnTo>
                  <a:pt x="386295" y="40170"/>
                </a:lnTo>
                <a:lnTo>
                  <a:pt x="384200" y="42265"/>
                </a:lnTo>
                <a:lnTo>
                  <a:pt x="384200" y="79629"/>
                </a:lnTo>
                <a:lnTo>
                  <a:pt x="386295" y="81724"/>
                </a:lnTo>
                <a:lnTo>
                  <a:pt x="401332" y="81724"/>
                </a:lnTo>
                <a:lnTo>
                  <a:pt x="403428" y="79629"/>
                </a:lnTo>
                <a:lnTo>
                  <a:pt x="403428" y="42265"/>
                </a:lnTo>
                <a:lnTo>
                  <a:pt x="401332" y="40170"/>
                </a:lnTo>
                <a:close/>
                <a:moveTo>
                  <a:pt x="826960" y="413588"/>
                </a:moveTo>
                <a:lnTo>
                  <a:pt x="413423" y="413588"/>
                </a:lnTo>
                <a:lnTo>
                  <a:pt x="430959" y="415250"/>
                </a:lnTo>
                <a:lnTo>
                  <a:pt x="447975" y="419434"/>
                </a:lnTo>
                <a:lnTo>
                  <a:pt x="464202" y="426055"/>
                </a:lnTo>
                <a:lnTo>
                  <a:pt x="479374" y="435025"/>
                </a:lnTo>
                <a:lnTo>
                  <a:pt x="485876" y="439432"/>
                </a:lnTo>
                <a:lnTo>
                  <a:pt x="511122" y="451612"/>
                </a:lnTo>
                <a:lnTo>
                  <a:pt x="538259" y="455672"/>
                </a:lnTo>
                <a:lnTo>
                  <a:pt x="565399" y="451612"/>
                </a:lnTo>
                <a:lnTo>
                  <a:pt x="590651" y="439432"/>
                </a:lnTo>
                <a:lnTo>
                  <a:pt x="596760" y="435152"/>
                </a:lnTo>
                <a:lnTo>
                  <a:pt x="618357" y="423243"/>
                </a:lnTo>
                <a:lnTo>
                  <a:pt x="641684" y="416056"/>
                </a:lnTo>
                <a:lnTo>
                  <a:pt x="665981" y="413744"/>
                </a:lnTo>
                <a:lnTo>
                  <a:pt x="826960" y="413744"/>
                </a:lnTo>
                <a:lnTo>
                  <a:pt x="826960" y="413588"/>
                </a:lnTo>
                <a:close/>
                <a:moveTo>
                  <a:pt x="826960" y="413080"/>
                </a:moveTo>
                <a:lnTo>
                  <a:pt x="161785" y="413080"/>
                </a:lnTo>
                <a:lnTo>
                  <a:pt x="179979" y="414431"/>
                </a:lnTo>
                <a:lnTo>
                  <a:pt x="197651" y="418515"/>
                </a:lnTo>
                <a:lnTo>
                  <a:pt x="214497" y="425238"/>
                </a:lnTo>
                <a:lnTo>
                  <a:pt x="230212" y="434505"/>
                </a:lnTo>
                <a:lnTo>
                  <a:pt x="236575" y="438912"/>
                </a:lnTo>
                <a:lnTo>
                  <a:pt x="261853" y="451113"/>
                </a:lnTo>
                <a:lnTo>
                  <a:pt x="289028" y="455180"/>
                </a:lnTo>
                <a:lnTo>
                  <a:pt x="316205" y="451113"/>
                </a:lnTo>
                <a:lnTo>
                  <a:pt x="341490" y="438912"/>
                </a:lnTo>
                <a:lnTo>
                  <a:pt x="347598" y="434632"/>
                </a:lnTo>
                <a:lnTo>
                  <a:pt x="362748" y="425759"/>
                </a:lnTo>
                <a:lnTo>
                  <a:pt x="378948" y="419238"/>
                </a:lnTo>
                <a:lnTo>
                  <a:pt x="395930" y="415152"/>
                </a:lnTo>
                <a:lnTo>
                  <a:pt x="413423" y="413588"/>
                </a:lnTo>
                <a:lnTo>
                  <a:pt x="826960" y="413588"/>
                </a:lnTo>
                <a:lnTo>
                  <a:pt x="826960" y="413080"/>
                </a:lnTo>
                <a:close/>
                <a:moveTo>
                  <a:pt x="826960" y="413744"/>
                </a:moveTo>
                <a:lnTo>
                  <a:pt x="665981" y="413744"/>
                </a:lnTo>
                <a:lnTo>
                  <a:pt x="690486" y="416458"/>
                </a:lnTo>
                <a:lnTo>
                  <a:pt x="698504" y="418447"/>
                </a:lnTo>
                <a:lnTo>
                  <a:pt x="739254" y="439216"/>
                </a:lnTo>
                <a:lnTo>
                  <a:pt x="743597" y="441731"/>
                </a:lnTo>
                <a:lnTo>
                  <a:pt x="748144" y="443852"/>
                </a:lnTo>
                <a:lnTo>
                  <a:pt x="753084" y="446316"/>
                </a:lnTo>
                <a:lnTo>
                  <a:pt x="757529" y="448106"/>
                </a:lnTo>
                <a:lnTo>
                  <a:pt x="762088" y="449681"/>
                </a:lnTo>
                <a:lnTo>
                  <a:pt x="766711" y="450977"/>
                </a:lnTo>
                <a:lnTo>
                  <a:pt x="780063" y="453428"/>
                </a:lnTo>
                <a:lnTo>
                  <a:pt x="793551" y="453894"/>
                </a:lnTo>
                <a:lnTo>
                  <a:pt x="806961" y="452384"/>
                </a:lnTo>
                <a:lnTo>
                  <a:pt x="820077" y="448906"/>
                </a:lnTo>
                <a:lnTo>
                  <a:pt x="824204" y="447294"/>
                </a:lnTo>
                <a:lnTo>
                  <a:pt x="826935" y="443344"/>
                </a:lnTo>
                <a:lnTo>
                  <a:pt x="826960" y="413744"/>
                </a:lnTo>
                <a:close/>
                <a:moveTo>
                  <a:pt x="5168" y="227253"/>
                </a:moveTo>
                <a:lnTo>
                  <a:pt x="292" y="231660"/>
                </a:lnTo>
                <a:lnTo>
                  <a:pt x="0" y="237655"/>
                </a:lnTo>
                <a:lnTo>
                  <a:pt x="25" y="442823"/>
                </a:lnTo>
                <a:lnTo>
                  <a:pt x="2755" y="446786"/>
                </a:lnTo>
                <a:lnTo>
                  <a:pt x="6883" y="448386"/>
                </a:lnTo>
                <a:lnTo>
                  <a:pt x="20078" y="451797"/>
                </a:lnTo>
                <a:lnTo>
                  <a:pt x="33556" y="453264"/>
                </a:lnTo>
                <a:lnTo>
                  <a:pt x="47106" y="452781"/>
                </a:lnTo>
                <a:lnTo>
                  <a:pt x="84391" y="440728"/>
                </a:lnTo>
                <a:lnTo>
                  <a:pt x="91541" y="435787"/>
                </a:lnTo>
                <a:lnTo>
                  <a:pt x="95948" y="432650"/>
                </a:lnTo>
                <a:lnTo>
                  <a:pt x="139318" y="415277"/>
                </a:lnTo>
                <a:lnTo>
                  <a:pt x="154254" y="413080"/>
                </a:lnTo>
                <a:lnTo>
                  <a:pt x="826960" y="413080"/>
                </a:lnTo>
                <a:lnTo>
                  <a:pt x="826974" y="237655"/>
                </a:lnTo>
                <a:lnTo>
                  <a:pt x="827112" y="232448"/>
                </a:lnTo>
                <a:lnTo>
                  <a:pt x="822591" y="227660"/>
                </a:lnTo>
                <a:lnTo>
                  <a:pt x="817895" y="227545"/>
                </a:lnTo>
                <a:lnTo>
                  <a:pt x="10896" y="227545"/>
                </a:lnTo>
                <a:lnTo>
                  <a:pt x="5168" y="227253"/>
                </a:lnTo>
                <a:close/>
                <a:moveTo>
                  <a:pt x="816851" y="227520"/>
                </a:moveTo>
                <a:lnTo>
                  <a:pt x="816228" y="227520"/>
                </a:lnTo>
                <a:lnTo>
                  <a:pt x="815924" y="227545"/>
                </a:lnTo>
                <a:lnTo>
                  <a:pt x="817895" y="227545"/>
                </a:lnTo>
                <a:lnTo>
                  <a:pt x="816851" y="227520"/>
                </a:lnTo>
                <a:close/>
                <a:moveTo>
                  <a:pt x="333819" y="99110"/>
                </a:moveTo>
                <a:lnTo>
                  <a:pt x="36385" y="99110"/>
                </a:lnTo>
                <a:lnTo>
                  <a:pt x="29870" y="105638"/>
                </a:lnTo>
                <a:lnTo>
                  <a:pt x="29794" y="131876"/>
                </a:lnTo>
                <a:lnTo>
                  <a:pt x="36194" y="138391"/>
                </a:lnTo>
                <a:lnTo>
                  <a:pt x="44157" y="138455"/>
                </a:lnTo>
                <a:lnTo>
                  <a:pt x="333819" y="138455"/>
                </a:lnTo>
                <a:lnTo>
                  <a:pt x="341782" y="138595"/>
                </a:lnTo>
                <a:lnTo>
                  <a:pt x="348348" y="132283"/>
                </a:lnTo>
                <a:lnTo>
                  <a:pt x="348487" y="124307"/>
                </a:lnTo>
                <a:lnTo>
                  <a:pt x="348564" y="105943"/>
                </a:lnTo>
                <a:lnTo>
                  <a:pt x="342176" y="99453"/>
                </a:lnTo>
                <a:lnTo>
                  <a:pt x="333819" y="99377"/>
                </a:lnTo>
                <a:lnTo>
                  <a:pt x="333819" y="99110"/>
                </a:lnTo>
                <a:close/>
                <a:moveTo>
                  <a:pt x="174193" y="0"/>
                </a:moveTo>
                <a:lnTo>
                  <a:pt x="137846" y="11069"/>
                </a:lnTo>
                <a:lnTo>
                  <a:pt x="107775" y="32710"/>
                </a:lnTo>
                <a:lnTo>
                  <a:pt x="86128" y="62773"/>
                </a:lnTo>
                <a:lnTo>
                  <a:pt x="75056" y="99110"/>
                </a:lnTo>
                <a:lnTo>
                  <a:pt x="303187" y="99110"/>
                </a:lnTo>
                <a:lnTo>
                  <a:pt x="288405" y="55889"/>
                </a:lnTo>
                <a:lnTo>
                  <a:pt x="259211" y="22837"/>
                </a:lnTo>
                <a:lnTo>
                  <a:pt x="219757" y="3145"/>
                </a:lnTo>
                <a:lnTo>
                  <a:pt x="174193" y="0"/>
                </a:lnTo>
                <a:close/>
                <a:moveTo>
                  <a:pt x="486359" y="99034"/>
                </a:moveTo>
                <a:lnTo>
                  <a:pt x="479844" y="105435"/>
                </a:lnTo>
                <a:lnTo>
                  <a:pt x="479755" y="113398"/>
                </a:lnTo>
                <a:lnTo>
                  <a:pt x="479691" y="131876"/>
                </a:lnTo>
                <a:lnTo>
                  <a:pt x="486079" y="138391"/>
                </a:lnTo>
                <a:lnTo>
                  <a:pt x="494042" y="138455"/>
                </a:lnTo>
                <a:lnTo>
                  <a:pt x="783716" y="138455"/>
                </a:lnTo>
                <a:lnTo>
                  <a:pt x="791692" y="138544"/>
                </a:lnTo>
                <a:lnTo>
                  <a:pt x="798194" y="132143"/>
                </a:lnTo>
                <a:lnTo>
                  <a:pt x="798131" y="105740"/>
                </a:lnTo>
                <a:lnTo>
                  <a:pt x="791654" y="99377"/>
                </a:lnTo>
                <a:lnTo>
                  <a:pt x="783716" y="99377"/>
                </a:lnTo>
                <a:lnTo>
                  <a:pt x="783716" y="99110"/>
                </a:lnTo>
                <a:lnTo>
                  <a:pt x="494309" y="99110"/>
                </a:lnTo>
                <a:lnTo>
                  <a:pt x="486359" y="99034"/>
                </a:lnTo>
                <a:close/>
                <a:moveTo>
                  <a:pt x="624090" y="0"/>
                </a:moveTo>
                <a:lnTo>
                  <a:pt x="587740" y="11069"/>
                </a:lnTo>
                <a:lnTo>
                  <a:pt x="557672" y="32710"/>
                </a:lnTo>
                <a:lnTo>
                  <a:pt x="536029" y="62773"/>
                </a:lnTo>
                <a:lnTo>
                  <a:pt x="524954" y="99110"/>
                </a:lnTo>
                <a:lnTo>
                  <a:pt x="753084" y="99110"/>
                </a:lnTo>
                <a:lnTo>
                  <a:pt x="738299" y="55889"/>
                </a:lnTo>
                <a:lnTo>
                  <a:pt x="709109" y="22837"/>
                </a:lnTo>
                <a:lnTo>
                  <a:pt x="669658" y="3145"/>
                </a:lnTo>
                <a:lnTo>
                  <a:pt x="624090" y="0"/>
                </a:lnTo>
                <a:close/>
                <a:moveTo>
                  <a:pt x="732906" y="205066"/>
                </a:moveTo>
                <a:lnTo>
                  <a:pt x="727367" y="205066"/>
                </a:lnTo>
                <a:lnTo>
                  <a:pt x="732828" y="205143"/>
                </a:lnTo>
                <a:close/>
                <a:moveTo>
                  <a:pt x="732891" y="165862"/>
                </a:moveTo>
                <a:lnTo>
                  <a:pt x="545134" y="165862"/>
                </a:lnTo>
                <a:lnTo>
                  <a:pt x="540664" y="170332"/>
                </a:lnTo>
                <a:lnTo>
                  <a:pt x="540588" y="200520"/>
                </a:lnTo>
                <a:lnTo>
                  <a:pt x="544956" y="205003"/>
                </a:lnTo>
                <a:lnTo>
                  <a:pt x="550494" y="205079"/>
                </a:lnTo>
                <a:lnTo>
                  <a:pt x="550646" y="205066"/>
                </a:lnTo>
                <a:lnTo>
                  <a:pt x="732906" y="205066"/>
                </a:lnTo>
                <a:lnTo>
                  <a:pt x="737298" y="200787"/>
                </a:lnTo>
                <a:lnTo>
                  <a:pt x="737387" y="170332"/>
                </a:lnTo>
                <a:lnTo>
                  <a:pt x="732891" y="165862"/>
                </a:lnTo>
                <a:close/>
                <a:moveTo>
                  <a:pt x="456069" y="96380"/>
                </a:moveTo>
                <a:lnTo>
                  <a:pt x="370827" y="96380"/>
                </a:lnTo>
                <a:lnTo>
                  <a:pt x="366420" y="100812"/>
                </a:lnTo>
                <a:lnTo>
                  <a:pt x="366445" y="201193"/>
                </a:lnTo>
                <a:lnTo>
                  <a:pt x="370827" y="205587"/>
                </a:lnTo>
                <a:lnTo>
                  <a:pt x="456018" y="205587"/>
                </a:lnTo>
                <a:lnTo>
                  <a:pt x="460489" y="201193"/>
                </a:lnTo>
                <a:lnTo>
                  <a:pt x="460501" y="100812"/>
                </a:lnTo>
                <a:lnTo>
                  <a:pt x="456069" y="96380"/>
                </a:lnTo>
                <a:close/>
                <a:moveTo>
                  <a:pt x="282994" y="165862"/>
                </a:moveTo>
                <a:lnTo>
                  <a:pt x="95249" y="165862"/>
                </a:lnTo>
                <a:lnTo>
                  <a:pt x="90754" y="170332"/>
                </a:lnTo>
                <a:lnTo>
                  <a:pt x="90830" y="200787"/>
                </a:lnTo>
                <a:lnTo>
                  <a:pt x="95313" y="205143"/>
                </a:lnTo>
                <a:lnTo>
                  <a:pt x="100774" y="205066"/>
                </a:lnTo>
                <a:lnTo>
                  <a:pt x="278570" y="205066"/>
                </a:lnTo>
                <a:lnTo>
                  <a:pt x="283184" y="205003"/>
                </a:lnTo>
                <a:lnTo>
                  <a:pt x="287553" y="200520"/>
                </a:lnTo>
                <a:lnTo>
                  <a:pt x="287477" y="170332"/>
                </a:lnTo>
                <a:lnTo>
                  <a:pt x="282994" y="165862"/>
                </a:lnTo>
                <a:close/>
              </a:path>
            </a:pathLst>
          </a:custGeom>
          <a:solidFill>
            <a:srgbClr val="939598"/>
          </a:solidFill>
          <a:ln>
            <a:noFill/>
          </a:ln>
        </p:spPr>
        <p:style>
          <a:lnRef idx="0"/>
          <a:fillRef idx="0"/>
          <a:effectRef idx="0"/>
          <a:fontRef idx="minor"/>
        </p:style>
      </p:sp>
      <p:sp>
        <p:nvSpPr>
          <p:cNvPr id="1082" name="CustomShape 85"/>
          <p:cNvSpPr/>
          <p:nvPr/>
        </p:nvSpPr>
        <p:spPr>
          <a:xfrm>
            <a:off x="8107920" y="2742480"/>
            <a:ext cx="161280" cy="490680"/>
          </a:xfrm>
          <a:custGeom>
            <a:avLst/>
            <a:gdLst/>
            <a:ahLst/>
            <a:rect l="l" t="t" r="r" b="b"/>
            <a:pathLst>
              <a:path w="177800" h="668020">
                <a:moveTo>
                  <a:pt x="93040" y="0"/>
                </a:moveTo>
                <a:lnTo>
                  <a:pt x="82384" y="0"/>
                </a:lnTo>
                <a:lnTo>
                  <a:pt x="81178" y="1028"/>
                </a:lnTo>
                <a:lnTo>
                  <a:pt x="71196" y="74396"/>
                </a:lnTo>
                <a:lnTo>
                  <a:pt x="39725" y="76479"/>
                </a:lnTo>
                <a:lnTo>
                  <a:pt x="38455" y="76542"/>
                </a:lnTo>
                <a:lnTo>
                  <a:pt x="37376" y="77520"/>
                </a:lnTo>
                <a:lnTo>
                  <a:pt x="37147" y="78803"/>
                </a:lnTo>
                <a:lnTo>
                  <a:pt x="32969" y="103822"/>
                </a:lnTo>
                <a:lnTo>
                  <a:pt x="977" y="109347"/>
                </a:lnTo>
                <a:lnTo>
                  <a:pt x="1117" y="636447"/>
                </a:lnTo>
                <a:lnTo>
                  <a:pt x="46510" y="662792"/>
                </a:lnTo>
                <a:lnTo>
                  <a:pt x="90919" y="667664"/>
                </a:lnTo>
                <a:lnTo>
                  <a:pt x="117115" y="666152"/>
                </a:lnTo>
                <a:lnTo>
                  <a:pt x="159643" y="655421"/>
                </a:lnTo>
                <a:lnTo>
                  <a:pt x="177685" y="639813"/>
                </a:lnTo>
                <a:lnTo>
                  <a:pt x="177685" y="635825"/>
                </a:lnTo>
                <a:lnTo>
                  <a:pt x="173197" y="110515"/>
                </a:lnTo>
                <a:lnTo>
                  <a:pt x="173164" y="108165"/>
                </a:lnTo>
                <a:lnTo>
                  <a:pt x="172034" y="106934"/>
                </a:lnTo>
                <a:lnTo>
                  <a:pt x="170586" y="106845"/>
                </a:lnTo>
                <a:lnTo>
                  <a:pt x="143446" y="104749"/>
                </a:lnTo>
                <a:lnTo>
                  <a:pt x="137998" y="78600"/>
                </a:lnTo>
                <a:lnTo>
                  <a:pt x="136944" y="77673"/>
                </a:lnTo>
                <a:lnTo>
                  <a:pt x="105359" y="75488"/>
                </a:lnTo>
                <a:lnTo>
                  <a:pt x="94234" y="1003"/>
                </a:lnTo>
                <a:lnTo>
                  <a:pt x="93040" y="0"/>
                </a:lnTo>
                <a:close/>
              </a:path>
            </a:pathLst>
          </a:custGeom>
          <a:solidFill>
            <a:srgbClr val="939598"/>
          </a:solidFill>
          <a:ln>
            <a:noFill/>
          </a:ln>
        </p:spPr>
        <p:style>
          <a:lnRef idx="0"/>
          <a:fillRef idx="0"/>
          <a:effectRef idx="0"/>
          <a:fontRef idx="minor"/>
        </p:style>
      </p:sp>
      <p:sp>
        <p:nvSpPr>
          <p:cNvPr id="1083" name="CustomShape 86"/>
          <p:cNvSpPr/>
          <p:nvPr/>
        </p:nvSpPr>
        <p:spPr>
          <a:xfrm>
            <a:off x="8310240" y="2742120"/>
            <a:ext cx="171720" cy="491400"/>
          </a:xfrm>
          <a:custGeom>
            <a:avLst/>
            <a:gdLst/>
            <a:ahLst/>
            <a:rect l="l" t="t" r="r" b="b"/>
            <a:pathLst>
              <a:path w="189229" h="668654">
                <a:moveTo>
                  <a:pt x="102107" y="0"/>
                </a:moveTo>
                <a:lnTo>
                  <a:pt x="84391" y="0"/>
                </a:lnTo>
                <a:lnTo>
                  <a:pt x="80060" y="3771"/>
                </a:lnTo>
                <a:lnTo>
                  <a:pt x="79362" y="8775"/>
                </a:lnTo>
                <a:lnTo>
                  <a:pt x="70573" y="73228"/>
                </a:lnTo>
                <a:lnTo>
                  <a:pt x="41198" y="75133"/>
                </a:lnTo>
                <a:lnTo>
                  <a:pt x="37325" y="78562"/>
                </a:lnTo>
                <a:lnTo>
                  <a:pt x="36461" y="83299"/>
                </a:lnTo>
                <a:lnTo>
                  <a:pt x="33235" y="102603"/>
                </a:lnTo>
                <a:lnTo>
                  <a:pt x="3530" y="107708"/>
                </a:lnTo>
                <a:lnTo>
                  <a:pt x="0" y="111912"/>
                </a:lnTo>
                <a:lnTo>
                  <a:pt x="1117" y="629653"/>
                </a:lnTo>
                <a:lnTo>
                  <a:pt x="1650" y="633793"/>
                </a:lnTo>
                <a:lnTo>
                  <a:pt x="50298" y="662900"/>
                </a:lnTo>
                <a:lnTo>
                  <a:pt x="96342" y="668134"/>
                </a:lnTo>
                <a:lnTo>
                  <a:pt x="123621" y="666526"/>
                </a:lnTo>
                <a:lnTo>
                  <a:pt x="147962" y="661989"/>
                </a:lnTo>
                <a:lnTo>
                  <a:pt x="167735" y="654948"/>
                </a:lnTo>
                <a:lnTo>
                  <a:pt x="170093" y="653364"/>
                </a:lnTo>
                <a:lnTo>
                  <a:pt x="96342" y="653364"/>
                </a:lnTo>
                <a:lnTo>
                  <a:pt x="80484" y="652708"/>
                </a:lnTo>
                <a:lnTo>
                  <a:pt x="57970" y="649506"/>
                </a:lnTo>
                <a:lnTo>
                  <a:pt x="34525" y="641909"/>
                </a:lnTo>
                <a:lnTo>
                  <a:pt x="15875" y="628065"/>
                </a:lnTo>
                <a:lnTo>
                  <a:pt x="14757" y="120789"/>
                </a:lnTo>
                <a:lnTo>
                  <a:pt x="46075" y="115366"/>
                </a:lnTo>
                <a:lnTo>
                  <a:pt x="50406" y="89357"/>
                </a:lnTo>
                <a:lnTo>
                  <a:pt x="83553" y="87147"/>
                </a:lnTo>
                <a:lnTo>
                  <a:pt x="93268" y="16002"/>
                </a:lnTo>
                <a:lnTo>
                  <a:pt x="108182" y="16002"/>
                </a:lnTo>
                <a:lnTo>
                  <a:pt x="107073" y="8597"/>
                </a:lnTo>
                <a:lnTo>
                  <a:pt x="106299" y="3619"/>
                </a:lnTo>
                <a:lnTo>
                  <a:pt x="102107" y="0"/>
                </a:lnTo>
                <a:close/>
                <a:moveTo>
                  <a:pt x="108182" y="16002"/>
                </a:moveTo>
                <a:lnTo>
                  <a:pt x="93268" y="16002"/>
                </a:lnTo>
                <a:lnTo>
                  <a:pt x="104063" y="88239"/>
                </a:lnTo>
                <a:lnTo>
                  <a:pt x="136156" y="90436"/>
                </a:lnTo>
                <a:lnTo>
                  <a:pt x="141681" y="116827"/>
                </a:lnTo>
                <a:lnTo>
                  <a:pt x="169532" y="118986"/>
                </a:lnTo>
                <a:lnTo>
                  <a:pt x="173837" y="628065"/>
                </a:lnTo>
                <a:lnTo>
                  <a:pt x="173850" y="632409"/>
                </a:lnTo>
                <a:lnTo>
                  <a:pt x="170840" y="635406"/>
                </a:lnTo>
                <a:lnTo>
                  <a:pt x="160700" y="641973"/>
                </a:lnTo>
                <a:lnTo>
                  <a:pt x="144230" y="647728"/>
                </a:lnTo>
                <a:lnTo>
                  <a:pt x="122441" y="651812"/>
                </a:lnTo>
                <a:lnTo>
                  <a:pt x="96342" y="653364"/>
                </a:lnTo>
                <a:lnTo>
                  <a:pt x="170093" y="653364"/>
                </a:lnTo>
                <a:lnTo>
                  <a:pt x="181305" y="645833"/>
                </a:lnTo>
                <a:lnTo>
                  <a:pt x="186080" y="641070"/>
                </a:lnTo>
                <a:lnTo>
                  <a:pt x="188633" y="635457"/>
                </a:lnTo>
                <a:lnTo>
                  <a:pt x="188620" y="628065"/>
                </a:lnTo>
                <a:lnTo>
                  <a:pt x="184264" y="114363"/>
                </a:lnTo>
                <a:lnTo>
                  <a:pt x="184048" y="109143"/>
                </a:lnTo>
                <a:lnTo>
                  <a:pt x="179959" y="104927"/>
                </a:lnTo>
                <a:lnTo>
                  <a:pt x="153860" y="102971"/>
                </a:lnTo>
                <a:lnTo>
                  <a:pt x="149948" y="84137"/>
                </a:lnTo>
                <a:lnTo>
                  <a:pt x="149085" y="79705"/>
                </a:lnTo>
                <a:lnTo>
                  <a:pt x="145326" y="76352"/>
                </a:lnTo>
                <a:lnTo>
                  <a:pt x="140690" y="75946"/>
                </a:lnTo>
                <a:lnTo>
                  <a:pt x="116916" y="74320"/>
                </a:lnTo>
                <a:lnTo>
                  <a:pt x="108182" y="16002"/>
                </a:lnTo>
                <a:close/>
              </a:path>
            </a:pathLst>
          </a:custGeom>
          <a:solidFill>
            <a:srgbClr val="939598"/>
          </a:solidFill>
          <a:ln>
            <a:noFill/>
          </a:ln>
        </p:spPr>
        <p:style>
          <a:lnRef idx="0"/>
          <a:fillRef idx="0"/>
          <a:effectRef idx="0"/>
          <a:fontRef idx="minor"/>
        </p:style>
      </p:sp>
      <p:sp>
        <p:nvSpPr>
          <p:cNvPr id="1084" name="CustomShape 87"/>
          <p:cNvSpPr/>
          <p:nvPr/>
        </p:nvSpPr>
        <p:spPr>
          <a:xfrm>
            <a:off x="1502640" y="4347360"/>
            <a:ext cx="258840" cy="172800"/>
          </a:xfrm>
          <a:prstGeom prst="rect">
            <a:avLst/>
          </a:prstGeom>
          <a:blipFill rotWithShape="0">
            <a:blip r:embed="rId15"/>
            <a:stretch>
              <a:fillRect/>
            </a:stretch>
          </a:blipFill>
          <a:ln>
            <a:noFill/>
          </a:ln>
        </p:spPr>
        <p:style>
          <a:lnRef idx="0"/>
          <a:fillRef idx="0"/>
          <a:effectRef idx="0"/>
          <a:fontRef idx="minor"/>
        </p:style>
      </p:sp>
      <p:sp>
        <p:nvSpPr>
          <p:cNvPr id="1085" name="CustomShape 88"/>
          <p:cNvSpPr/>
          <p:nvPr/>
        </p:nvSpPr>
        <p:spPr>
          <a:xfrm>
            <a:off x="1918440" y="4347360"/>
            <a:ext cx="258840" cy="172800"/>
          </a:xfrm>
          <a:prstGeom prst="rect">
            <a:avLst/>
          </a:prstGeom>
          <a:blipFill rotWithShape="0">
            <a:blip r:embed="rId16"/>
            <a:stretch>
              <a:fillRect/>
            </a:stretch>
          </a:blipFill>
          <a:ln>
            <a:noFill/>
          </a:ln>
        </p:spPr>
        <p:style>
          <a:lnRef idx="0"/>
          <a:fillRef idx="0"/>
          <a:effectRef idx="0"/>
          <a:fontRef idx="minor"/>
        </p:style>
      </p:sp>
      <p:sp>
        <p:nvSpPr>
          <p:cNvPr id="1086" name="CustomShape 89"/>
          <p:cNvSpPr/>
          <p:nvPr/>
        </p:nvSpPr>
        <p:spPr>
          <a:xfrm>
            <a:off x="1713240" y="4326120"/>
            <a:ext cx="254160" cy="360"/>
          </a:xfrm>
          <a:custGeom>
            <a:avLst/>
            <a:gdLst/>
            <a:ahLst/>
            <a:rect l="l" t="t" r="r" b="b"/>
            <a:pathLst>
              <a:path w="280035" h="0">
                <a:moveTo>
                  <a:pt x="0" y="0"/>
                </a:moveTo>
                <a:lnTo>
                  <a:pt x="279666" y="0"/>
                </a:lnTo>
              </a:path>
            </a:pathLst>
          </a:custGeom>
          <a:noFill/>
          <a:ln w="6120">
            <a:solidFill>
              <a:srgbClr val="939598"/>
            </a:solidFill>
            <a:round/>
          </a:ln>
        </p:spPr>
        <p:style>
          <a:lnRef idx="0"/>
          <a:fillRef idx="0"/>
          <a:effectRef idx="0"/>
          <a:fontRef idx="minor"/>
        </p:style>
      </p:sp>
      <p:sp>
        <p:nvSpPr>
          <p:cNvPr id="1087" name="CustomShape 90"/>
          <p:cNvSpPr/>
          <p:nvPr/>
        </p:nvSpPr>
        <p:spPr>
          <a:xfrm>
            <a:off x="1706040" y="4317480"/>
            <a:ext cx="20880" cy="16920"/>
          </a:xfrm>
          <a:custGeom>
            <a:avLst/>
            <a:gdLst/>
            <a:ahLst/>
            <a:rect l="l" t="t" r="r" b="b"/>
            <a:pathLst>
              <a:path w="23494" h="23495">
                <a:moveTo>
                  <a:pt x="18135" y="0"/>
                </a:moveTo>
                <a:lnTo>
                  <a:pt x="5232" y="0"/>
                </a:lnTo>
                <a:lnTo>
                  <a:pt x="0" y="5232"/>
                </a:lnTo>
                <a:lnTo>
                  <a:pt x="0" y="18135"/>
                </a:lnTo>
                <a:lnTo>
                  <a:pt x="5232" y="23368"/>
                </a:lnTo>
                <a:lnTo>
                  <a:pt x="18135" y="23368"/>
                </a:lnTo>
                <a:lnTo>
                  <a:pt x="23367" y="18135"/>
                </a:lnTo>
                <a:lnTo>
                  <a:pt x="23367" y="5232"/>
                </a:lnTo>
                <a:lnTo>
                  <a:pt x="18135" y="0"/>
                </a:lnTo>
                <a:close/>
              </a:path>
            </a:pathLst>
          </a:custGeom>
          <a:solidFill>
            <a:srgbClr val="939598"/>
          </a:solidFill>
          <a:ln>
            <a:noFill/>
          </a:ln>
        </p:spPr>
        <p:style>
          <a:lnRef idx="0"/>
          <a:fillRef idx="0"/>
          <a:effectRef idx="0"/>
          <a:fontRef idx="minor"/>
        </p:style>
      </p:sp>
      <p:sp>
        <p:nvSpPr>
          <p:cNvPr id="1088" name="CustomShape 91"/>
          <p:cNvSpPr/>
          <p:nvPr/>
        </p:nvSpPr>
        <p:spPr>
          <a:xfrm>
            <a:off x="1953720" y="4317480"/>
            <a:ext cx="20880" cy="16920"/>
          </a:xfrm>
          <a:custGeom>
            <a:avLst/>
            <a:gdLst/>
            <a:ahLst/>
            <a:rect l="l" t="t" r="r" b="b"/>
            <a:pathLst>
              <a:path w="23494" h="23495">
                <a:moveTo>
                  <a:pt x="18135" y="0"/>
                </a:moveTo>
                <a:lnTo>
                  <a:pt x="5232" y="0"/>
                </a:lnTo>
                <a:lnTo>
                  <a:pt x="0" y="5232"/>
                </a:lnTo>
                <a:lnTo>
                  <a:pt x="0" y="18135"/>
                </a:lnTo>
                <a:lnTo>
                  <a:pt x="5232" y="23368"/>
                </a:lnTo>
                <a:lnTo>
                  <a:pt x="18135" y="23368"/>
                </a:lnTo>
                <a:lnTo>
                  <a:pt x="23367" y="18135"/>
                </a:lnTo>
                <a:lnTo>
                  <a:pt x="23367" y="5232"/>
                </a:lnTo>
                <a:lnTo>
                  <a:pt x="18135" y="0"/>
                </a:lnTo>
                <a:close/>
              </a:path>
            </a:pathLst>
          </a:custGeom>
          <a:solidFill>
            <a:srgbClr val="939598"/>
          </a:solidFill>
          <a:ln>
            <a:noFill/>
          </a:ln>
        </p:spPr>
        <p:style>
          <a:lnRef idx="0"/>
          <a:fillRef idx="0"/>
          <a:effectRef idx="0"/>
          <a:fontRef idx="minor"/>
        </p:style>
      </p:sp>
      <p:sp>
        <p:nvSpPr>
          <p:cNvPr id="1089" name="CustomShape 92"/>
          <p:cNvSpPr/>
          <p:nvPr/>
        </p:nvSpPr>
        <p:spPr>
          <a:xfrm>
            <a:off x="1767600" y="4251960"/>
            <a:ext cx="133920" cy="54360"/>
          </a:xfrm>
          <a:prstGeom prst="rect">
            <a:avLst/>
          </a:prstGeom>
          <a:blipFill rotWithShape="0">
            <a:blip r:embed="rId17"/>
            <a:stretch>
              <a:fillRect/>
            </a:stretch>
          </a:blipFill>
          <a:ln>
            <a:noFill/>
          </a:ln>
        </p:spPr>
        <p:style>
          <a:lnRef idx="0"/>
          <a:fillRef idx="0"/>
          <a:effectRef idx="0"/>
          <a:fontRef idx="minor"/>
        </p:style>
      </p:sp>
      <p:sp>
        <p:nvSpPr>
          <p:cNvPr id="1090" name="CustomShape 93"/>
          <p:cNvSpPr/>
          <p:nvPr/>
        </p:nvSpPr>
        <p:spPr>
          <a:xfrm>
            <a:off x="3394800" y="4215240"/>
            <a:ext cx="526680" cy="327960"/>
          </a:xfrm>
          <a:custGeom>
            <a:avLst/>
            <a:gdLst/>
            <a:ahLst/>
            <a:rect l="l" t="t" r="r" b="b"/>
            <a:pathLst>
              <a:path w="579754" h="446404">
                <a:moveTo>
                  <a:pt x="480760" y="0"/>
                </a:moveTo>
                <a:lnTo>
                  <a:pt x="27440" y="114530"/>
                </a:lnTo>
                <a:lnTo>
                  <a:pt x="0" y="145092"/>
                </a:lnTo>
                <a:lnTo>
                  <a:pt x="809" y="159831"/>
                </a:lnTo>
                <a:lnTo>
                  <a:pt x="67928" y="418657"/>
                </a:lnTo>
                <a:lnTo>
                  <a:pt x="74379" y="431923"/>
                </a:lnTo>
                <a:lnTo>
                  <a:pt x="85046" y="441356"/>
                </a:lnTo>
                <a:lnTo>
                  <a:pt x="98473" y="446101"/>
                </a:lnTo>
                <a:lnTo>
                  <a:pt x="113204" y="445301"/>
                </a:lnTo>
                <a:lnTo>
                  <a:pt x="551798" y="331573"/>
                </a:lnTo>
                <a:lnTo>
                  <a:pt x="565064" y="325114"/>
                </a:lnTo>
                <a:lnTo>
                  <a:pt x="574496" y="314444"/>
                </a:lnTo>
                <a:lnTo>
                  <a:pt x="578658" y="302655"/>
                </a:lnTo>
                <a:lnTo>
                  <a:pt x="456129" y="302655"/>
                </a:lnTo>
                <a:lnTo>
                  <a:pt x="454771" y="301855"/>
                </a:lnTo>
                <a:lnTo>
                  <a:pt x="133638" y="301855"/>
                </a:lnTo>
                <a:lnTo>
                  <a:pt x="129587" y="299480"/>
                </a:lnTo>
                <a:lnTo>
                  <a:pt x="123795" y="277153"/>
                </a:lnTo>
                <a:lnTo>
                  <a:pt x="126183" y="273102"/>
                </a:lnTo>
                <a:lnTo>
                  <a:pt x="206028" y="252401"/>
                </a:lnTo>
                <a:lnTo>
                  <a:pt x="439664" y="252401"/>
                </a:lnTo>
                <a:lnTo>
                  <a:pt x="435705" y="237135"/>
                </a:lnTo>
                <a:lnTo>
                  <a:pt x="116861" y="237135"/>
                </a:lnTo>
                <a:lnTo>
                  <a:pt x="112797" y="234761"/>
                </a:lnTo>
                <a:lnTo>
                  <a:pt x="107019" y="212434"/>
                </a:lnTo>
                <a:lnTo>
                  <a:pt x="109406" y="208395"/>
                </a:lnTo>
                <a:lnTo>
                  <a:pt x="189251" y="187682"/>
                </a:lnTo>
                <a:lnTo>
                  <a:pt x="552861" y="187682"/>
                </a:lnTo>
                <a:lnTo>
                  <a:pt x="548909" y="172442"/>
                </a:lnTo>
                <a:lnTo>
                  <a:pt x="100072" y="172442"/>
                </a:lnTo>
                <a:lnTo>
                  <a:pt x="96020" y="170041"/>
                </a:lnTo>
                <a:lnTo>
                  <a:pt x="90242" y="147740"/>
                </a:lnTo>
                <a:lnTo>
                  <a:pt x="92617" y="143676"/>
                </a:lnTo>
                <a:lnTo>
                  <a:pt x="273122" y="96877"/>
                </a:lnTo>
                <a:lnTo>
                  <a:pt x="529315" y="96877"/>
                </a:lnTo>
                <a:lnTo>
                  <a:pt x="511310" y="27446"/>
                </a:lnTo>
                <a:lnTo>
                  <a:pt x="504858" y="14174"/>
                </a:lnTo>
                <a:lnTo>
                  <a:pt x="494188" y="4741"/>
                </a:lnTo>
                <a:lnTo>
                  <a:pt x="480760" y="0"/>
                </a:lnTo>
                <a:close/>
                <a:moveTo>
                  <a:pt x="554933" y="195670"/>
                </a:moveTo>
                <a:lnTo>
                  <a:pt x="513622" y="195670"/>
                </a:lnTo>
                <a:lnTo>
                  <a:pt x="517648" y="198019"/>
                </a:lnTo>
                <a:lnTo>
                  <a:pt x="538361" y="277890"/>
                </a:lnTo>
                <a:lnTo>
                  <a:pt x="535999" y="281941"/>
                </a:lnTo>
                <a:lnTo>
                  <a:pt x="456129" y="302655"/>
                </a:lnTo>
                <a:lnTo>
                  <a:pt x="578658" y="302655"/>
                </a:lnTo>
                <a:lnTo>
                  <a:pt x="579237" y="301015"/>
                </a:lnTo>
                <a:lnTo>
                  <a:pt x="578430" y="286284"/>
                </a:lnTo>
                <a:lnTo>
                  <a:pt x="554933" y="195670"/>
                </a:lnTo>
                <a:close/>
                <a:moveTo>
                  <a:pt x="439664" y="252401"/>
                </a:moveTo>
                <a:lnTo>
                  <a:pt x="206028" y="252401"/>
                </a:lnTo>
                <a:lnTo>
                  <a:pt x="210079" y="254776"/>
                </a:lnTo>
                <a:lnTo>
                  <a:pt x="215870" y="277102"/>
                </a:lnTo>
                <a:lnTo>
                  <a:pt x="213483" y="281166"/>
                </a:lnTo>
                <a:lnTo>
                  <a:pt x="133638" y="301855"/>
                </a:lnTo>
                <a:lnTo>
                  <a:pt x="454771" y="301855"/>
                </a:lnTo>
                <a:lnTo>
                  <a:pt x="452078" y="300267"/>
                </a:lnTo>
                <a:lnTo>
                  <a:pt x="439664" y="252401"/>
                </a:lnTo>
                <a:close/>
                <a:moveTo>
                  <a:pt x="552861" y="187682"/>
                </a:moveTo>
                <a:lnTo>
                  <a:pt x="189251" y="187682"/>
                </a:lnTo>
                <a:lnTo>
                  <a:pt x="193290" y="190057"/>
                </a:lnTo>
                <a:lnTo>
                  <a:pt x="199081" y="212383"/>
                </a:lnTo>
                <a:lnTo>
                  <a:pt x="196706" y="216447"/>
                </a:lnTo>
                <a:lnTo>
                  <a:pt x="116861" y="237135"/>
                </a:lnTo>
                <a:lnTo>
                  <a:pt x="435705" y="237135"/>
                </a:lnTo>
                <a:lnTo>
                  <a:pt x="431364" y="220397"/>
                </a:lnTo>
                <a:lnTo>
                  <a:pt x="433752" y="216371"/>
                </a:lnTo>
                <a:lnTo>
                  <a:pt x="513622" y="195670"/>
                </a:lnTo>
                <a:lnTo>
                  <a:pt x="554933" y="195670"/>
                </a:lnTo>
                <a:lnTo>
                  <a:pt x="552861" y="187682"/>
                </a:lnTo>
                <a:close/>
                <a:moveTo>
                  <a:pt x="529315" y="96877"/>
                </a:moveTo>
                <a:lnTo>
                  <a:pt x="273122" y="96877"/>
                </a:lnTo>
                <a:lnTo>
                  <a:pt x="277186" y="99252"/>
                </a:lnTo>
                <a:lnTo>
                  <a:pt x="282977" y="121578"/>
                </a:lnTo>
                <a:lnTo>
                  <a:pt x="280577" y="125617"/>
                </a:lnTo>
                <a:lnTo>
                  <a:pt x="100072" y="172442"/>
                </a:lnTo>
                <a:lnTo>
                  <a:pt x="548909" y="172442"/>
                </a:lnTo>
                <a:lnTo>
                  <a:pt x="529315" y="96877"/>
                </a:lnTo>
                <a:close/>
              </a:path>
            </a:pathLst>
          </a:custGeom>
          <a:solidFill>
            <a:srgbClr val="a7a9ac"/>
          </a:solidFill>
          <a:ln>
            <a:noFill/>
          </a:ln>
        </p:spPr>
        <p:style>
          <a:lnRef idx="0"/>
          <a:fillRef idx="0"/>
          <a:effectRef idx="0"/>
          <a:fontRef idx="minor"/>
        </p:style>
      </p:sp>
      <p:sp>
        <p:nvSpPr>
          <p:cNvPr id="1091" name="CustomShape 94"/>
          <p:cNvSpPr/>
          <p:nvPr/>
        </p:nvSpPr>
        <p:spPr>
          <a:xfrm>
            <a:off x="5385960" y="4170600"/>
            <a:ext cx="591840" cy="411120"/>
          </a:xfrm>
          <a:prstGeom prst="rect">
            <a:avLst/>
          </a:prstGeom>
          <a:blipFill rotWithShape="0">
            <a:blip r:embed="rId18"/>
            <a:stretch>
              <a:fillRect/>
            </a:stretch>
          </a:blipFill>
          <a:ln>
            <a:noFill/>
          </a:ln>
        </p:spPr>
        <p:style>
          <a:lnRef idx="0"/>
          <a:fillRef idx="0"/>
          <a:effectRef idx="0"/>
          <a:fontRef idx="minor"/>
        </p:style>
      </p:sp>
      <p:sp>
        <p:nvSpPr>
          <p:cNvPr id="1092" name="CustomShape 95"/>
          <p:cNvSpPr/>
          <p:nvPr/>
        </p:nvSpPr>
        <p:spPr>
          <a:xfrm>
            <a:off x="2590920" y="2705040"/>
            <a:ext cx="380520" cy="181800"/>
          </a:xfrm>
          <a:prstGeom prst="rect">
            <a:avLst/>
          </a:prstGeom>
          <a:solidFill>
            <a:schemeClr val="bg1"/>
          </a:solidFill>
          <a:ln>
            <a:noFill/>
          </a:ln>
        </p:spPr>
        <p:style>
          <a:lnRef idx="0"/>
          <a:fillRef idx="0"/>
          <a:effectRef idx="0"/>
          <a:fontRef idx="minor"/>
        </p:style>
        <p:txBody>
          <a:bodyPr lIns="72000" rIns="72000" tIns="45000" bIns="45000">
            <a:spAutoFit/>
          </a:bodyPr>
          <a:p>
            <a:pPr>
              <a:lnSpc>
                <a:spcPct val="100000"/>
              </a:lnSpc>
            </a:pPr>
            <a:r>
              <a:rPr b="0" lang="es-CR" sz="600" spc="-1" strike="noStrike">
                <a:solidFill>
                  <a:srgbClr val="808080"/>
                </a:solidFill>
                <a:latin typeface="Arial Black"/>
              </a:rPr>
              <a:t>1.8 m</a:t>
            </a:r>
            <a:endParaRPr b="0" lang="es-CR" sz="600" spc="-1" strike="noStrike">
              <a:latin typeface="Arial"/>
            </a:endParaRPr>
          </a:p>
        </p:txBody>
      </p:sp>
      <p:sp>
        <p:nvSpPr>
          <p:cNvPr id="1093" name="CustomShape 96"/>
          <p:cNvSpPr/>
          <p:nvPr/>
        </p:nvSpPr>
        <p:spPr>
          <a:xfrm>
            <a:off x="1676520" y="4120560"/>
            <a:ext cx="380520" cy="181800"/>
          </a:xfrm>
          <a:prstGeom prst="rect">
            <a:avLst/>
          </a:prstGeom>
          <a:solidFill>
            <a:schemeClr val="bg1"/>
          </a:solidFill>
          <a:ln>
            <a:noFill/>
          </a:ln>
        </p:spPr>
        <p:style>
          <a:lnRef idx="0"/>
          <a:fillRef idx="0"/>
          <a:effectRef idx="0"/>
          <a:fontRef idx="minor"/>
        </p:style>
        <p:txBody>
          <a:bodyPr lIns="72000" rIns="72000" tIns="45000" bIns="45000">
            <a:spAutoFit/>
          </a:bodyPr>
          <a:p>
            <a:pPr>
              <a:lnSpc>
                <a:spcPct val="100000"/>
              </a:lnSpc>
            </a:pPr>
            <a:r>
              <a:rPr b="0" lang="es-CR" sz="600" spc="-1" strike="noStrike">
                <a:solidFill>
                  <a:srgbClr val="808080"/>
                </a:solidFill>
                <a:latin typeface="Arial Black"/>
              </a:rPr>
              <a:t>1.8 m</a:t>
            </a:r>
            <a:endParaRPr b="0" lang="es-CR" sz="600" spc="-1" strike="noStrike">
              <a:latin typeface="Arial"/>
            </a:endParaRPr>
          </a:p>
        </p:txBody>
      </p:sp>
      <p:sp>
        <p:nvSpPr>
          <p:cNvPr id="1094" name="CustomShape 97"/>
          <p:cNvSpPr/>
          <p:nvPr/>
        </p:nvSpPr>
        <p:spPr>
          <a:xfrm>
            <a:off x="6781680" y="3798720"/>
            <a:ext cx="1523520" cy="1232280"/>
          </a:xfrm>
          <a:prstGeom prst="rect">
            <a:avLst/>
          </a:prstGeom>
          <a:blipFill rotWithShape="0">
            <a:blip r:embed="rId19"/>
            <a:stretch>
              <a:fillRect/>
            </a:stretch>
          </a:blipFill>
          <a:ln>
            <a:noFill/>
          </a:ln>
        </p:spPr>
        <p:style>
          <a:lnRef idx="0"/>
          <a:fillRef idx="0"/>
          <a:effectRef idx="0"/>
          <a:fontRef idx="minor"/>
        </p:style>
      </p:sp>
      <p:sp>
        <p:nvSpPr>
          <p:cNvPr id="1095" name="CustomShape 98"/>
          <p:cNvSpPr/>
          <p:nvPr/>
        </p:nvSpPr>
        <p:spPr>
          <a:xfrm>
            <a:off x="7121520" y="4023360"/>
            <a:ext cx="904320" cy="731160"/>
          </a:xfrm>
          <a:custGeom>
            <a:avLst/>
            <a:gdLst/>
            <a:ahLst/>
            <a:rect l="l" t="t" r="r" b="b"/>
            <a:pathLst>
              <a:path w="995045" h="995045">
                <a:moveTo>
                  <a:pt x="497331" y="0"/>
                </a:moveTo>
                <a:lnTo>
                  <a:pt x="449436" y="2276"/>
                </a:lnTo>
                <a:lnTo>
                  <a:pt x="402828" y="8966"/>
                </a:lnTo>
                <a:lnTo>
                  <a:pt x="357717" y="19863"/>
                </a:lnTo>
                <a:lnTo>
                  <a:pt x="314311" y="34756"/>
                </a:lnTo>
                <a:lnTo>
                  <a:pt x="272818" y="53439"/>
                </a:lnTo>
                <a:lnTo>
                  <a:pt x="233446" y="75703"/>
                </a:lnTo>
                <a:lnTo>
                  <a:pt x="196404" y="101339"/>
                </a:lnTo>
                <a:lnTo>
                  <a:pt x="161901" y="130139"/>
                </a:lnTo>
                <a:lnTo>
                  <a:pt x="130145" y="161895"/>
                </a:lnTo>
                <a:lnTo>
                  <a:pt x="101345" y="196399"/>
                </a:lnTo>
                <a:lnTo>
                  <a:pt x="75708" y="233442"/>
                </a:lnTo>
                <a:lnTo>
                  <a:pt x="53443" y="272815"/>
                </a:lnTo>
                <a:lnTo>
                  <a:pt x="34759" y="314312"/>
                </a:lnTo>
                <a:lnTo>
                  <a:pt x="19865" y="357722"/>
                </a:lnTo>
                <a:lnTo>
                  <a:pt x="8967" y="402839"/>
                </a:lnTo>
                <a:lnTo>
                  <a:pt x="2276" y="449453"/>
                </a:lnTo>
                <a:lnTo>
                  <a:pt x="0" y="497357"/>
                </a:lnTo>
                <a:lnTo>
                  <a:pt x="2276" y="545252"/>
                </a:lnTo>
                <a:lnTo>
                  <a:pt x="8967" y="591860"/>
                </a:lnTo>
                <a:lnTo>
                  <a:pt x="19865" y="636971"/>
                </a:lnTo>
                <a:lnTo>
                  <a:pt x="34759" y="680378"/>
                </a:lnTo>
                <a:lnTo>
                  <a:pt x="53443" y="721871"/>
                </a:lnTo>
                <a:lnTo>
                  <a:pt x="75708" y="761242"/>
                </a:lnTo>
                <a:lnTo>
                  <a:pt x="101345" y="798284"/>
                </a:lnTo>
                <a:lnTo>
                  <a:pt x="130145" y="832787"/>
                </a:lnTo>
                <a:lnTo>
                  <a:pt x="161901" y="864543"/>
                </a:lnTo>
                <a:lnTo>
                  <a:pt x="196404" y="893344"/>
                </a:lnTo>
                <a:lnTo>
                  <a:pt x="233446" y="918981"/>
                </a:lnTo>
                <a:lnTo>
                  <a:pt x="272818" y="941245"/>
                </a:lnTo>
                <a:lnTo>
                  <a:pt x="314311" y="959929"/>
                </a:lnTo>
                <a:lnTo>
                  <a:pt x="357717" y="974824"/>
                </a:lnTo>
                <a:lnTo>
                  <a:pt x="402828" y="985721"/>
                </a:lnTo>
                <a:lnTo>
                  <a:pt x="449436" y="992412"/>
                </a:lnTo>
                <a:lnTo>
                  <a:pt x="497331" y="994689"/>
                </a:lnTo>
                <a:lnTo>
                  <a:pt x="545227" y="992412"/>
                </a:lnTo>
                <a:lnTo>
                  <a:pt x="591835" y="985721"/>
                </a:lnTo>
                <a:lnTo>
                  <a:pt x="636946" y="974824"/>
                </a:lnTo>
                <a:lnTo>
                  <a:pt x="680352" y="959929"/>
                </a:lnTo>
                <a:lnTo>
                  <a:pt x="721845" y="941245"/>
                </a:lnTo>
                <a:lnTo>
                  <a:pt x="761217" y="918981"/>
                </a:lnTo>
                <a:lnTo>
                  <a:pt x="798259" y="893344"/>
                </a:lnTo>
                <a:lnTo>
                  <a:pt x="832762" y="864543"/>
                </a:lnTo>
                <a:lnTo>
                  <a:pt x="864518" y="832787"/>
                </a:lnTo>
                <a:lnTo>
                  <a:pt x="893318" y="798284"/>
                </a:lnTo>
                <a:lnTo>
                  <a:pt x="918955" y="761242"/>
                </a:lnTo>
                <a:lnTo>
                  <a:pt x="941220" y="721871"/>
                </a:lnTo>
                <a:lnTo>
                  <a:pt x="959904" y="680378"/>
                </a:lnTo>
                <a:lnTo>
                  <a:pt x="974798" y="636971"/>
                </a:lnTo>
                <a:lnTo>
                  <a:pt x="985696" y="591860"/>
                </a:lnTo>
                <a:lnTo>
                  <a:pt x="992387" y="545252"/>
                </a:lnTo>
                <a:lnTo>
                  <a:pt x="994663" y="497357"/>
                </a:lnTo>
                <a:lnTo>
                  <a:pt x="992387" y="449453"/>
                </a:lnTo>
                <a:lnTo>
                  <a:pt x="985696" y="402839"/>
                </a:lnTo>
                <a:lnTo>
                  <a:pt x="974798" y="357722"/>
                </a:lnTo>
                <a:lnTo>
                  <a:pt x="959904" y="314312"/>
                </a:lnTo>
                <a:lnTo>
                  <a:pt x="941220" y="272815"/>
                </a:lnTo>
                <a:lnTo>
                  <a:pt x="918955" y="233442"/>
                </a:lnTo>
                <a:lnTo>
                  <a:pt x="893318" y="196399"/>
                </a:lnTo>
                <a:lnTo>
                  <a:pt x="864518" y="161895"/>
                </a:lnTo>
                <a:lnTo>
                  <a:pt x="832762" y="130139"/>
                </a:lnTo>
                <a:lnTo>
                  <a:pt x="798259" y="101339"/>
                </a:lnTo>
                <a:lnTo>
                  <a:pt x="761217" y="75703"/>
                </a:lnTo>
                <a:lnTo>
                  <a:pt x="721845" y="53439"/>
                </a:lnTo>
                <a:lnTo>
                  <a:pt x="680352" y="34756"/>
                </a:lnTo>
                <a:lnTo>
                  <a:pt x="636946" y="19863"/>
                </a:lnTo>
                <a:lnTo>
                  <a:pt x="591835" y="8966"/>
                </a:lnTo>
                <a:lnTo>
                  <a:pt x="545227" y="2276"/>
                </a:lnTo>
                <a:lnTo>
                  <a:pt x="497331" y="0"/>
                </a:lnTo>
                <a:close/>
              </a:path>
            </a:pathLst>
          </a:custGeom>
          <a:solidFill>
            <a:srgbClr val="ffffff"/>
          </a:solidFill>
          <a:ln>
            <a:noFill/>
          </a:ln>
        </p:spPr>
        <p:style>
          <a:lnRef idx="0"/>
          <a:fillRef idx="0"/>
          <a:effectRef idx="0"/>
          <a:fontRef idx="minor"/>
        </p:style>
      </p:sp>
      <p:sp>
        <p:nvSpPr>
          <p:cNvPr id="1096" name="CustomShape 99"/>
          <p:cNvSpPr/>
          <p:nvPr/>
        </p:nvSpPr>
        <p:spPr>
          <a:xfrm>
            <a:off x="7337880" y="4127400"/>
            <a:ext cx="510480" cy="482400"/>
          </a:xfrm>
          <a:custGeom>
            <a:avLst/>
            <a:gdLst/>
            <a:ahLst/>
            <a:rect l="l" t="t" r="r" b="b"/>
            <a:pathLst>
              <a:path w="561975" h="656589">
                <a:moveTo>
                  <a:pt x="286847" y="1269"/>
                </a:moveTo>
                <a:lnTo>
                  <a:pt x="223055" y="1269"/>
                </a:lnTo>
                <a:lnTo>
                  <a:pt x="212577" y="3809"/>
                </a:lnTo>
                <a:lnTo>
                  <a:pt x="207281" y="3809"/>
                </a:lnTo>
                <a:lnTo>
                  <a:pt x="181462" y="10159"/>
                </a:lnTo>
                <a:lnTo>
                  <a:pt x="176382" y="12699"/>
                </a:lnTo>
                <a:lnTo>
                  <a:pt x="166286" y="15239"/>
                </a:lnTo>
                <a:lnTo>
                  <a:pt x="161358" y="17779"/>
                </a:lnTo>
                <a:lnTo>
                  <a:pt x="156329" y="19049"/>
                </a:lnTo>
                <a:lnTo>
                  <a:pt x="146588" y="24129"/>
                </a:lnTo>
                <a:lnTo>
                  <a:pt x="136987" y="29209"/>
                </a:lnTo>
                <a:lnTo>
                  <a:pt x="132186" y="30479"/>
                </a:lnTo>
                <a:lnTo>
                  <a:pt x="127513" y="34289"/>
                </a:lnTo>
                <a:lnTo>
                  <a:pt x="122852" y="36829"/>
                </a:lnTo>
                <a:lnTo>
                  <a:pt x="113746" y="41909"/>
                </a:lnTo>
                <a:lnTo>
                  <a:pt x="109263" y="45719"/>
                </a:lnTo>
                <a:lnTo>
                  <a:pt x="104907" y="48259"/>
                </a:lnTo>
                <a:lnTo>
                  <a:pt x="100525" y="52069"/>
                </a:lnTo>
                <a:lnTo>
                  <a:pt x="96207" y="54609"/>
                </a:lnTo>
                <a:lnTo>
                  <a:pt x="83749" y="66039"/>
                </a:lnTo>
                <a:lnTo>
                  <a:pt x="79697" y="68579"/>
                </a:lnTo>
                <a:lnTo>
                  <a:pt x="75760" y="72389"/>
                </a:lnTo>
                <a:lnTo>
                  <a:pt x="71938" y="76199"/>
                </a:lnTo>
                <a:lnTo>
                  <a:pt x="68077" y="81279"/>
                </a:lnTo>
                <a:lnTo>
                  <a:pt x="64495" y="85089"/>
                </a:lnTo>
                <a:lnTo>
                  <a:pt x="60838" y="88899"/>
                </a:lnTo>
                <a:lnTo>
                  <a:pt x="57206" y="93979"/>
                </a:lnTo>
                <a:lnTo>
                  <a:pt x="53789" y="97789"/>
                </a:lnTo>
                <a:lnTo>
                  <a:pt x="50360" y="102869"/>
                </a:lnTo>
                <a:lnTo>
                  <a:pt x="47134" y="106679"/>
                </a:lnTo>
                <a:lnTo>
                  <a:pt x="43921" y="111759"/>
                </a:lnTo>
                <a:lnTo>
                  <a:pt x="24236" y="147319"/>
                </a:lnTo>
                <a:lnTo>
                  <a:pt x="19563" y="158749"/>
                </a:lnTo>
                <a:lnTo>
                  <a:pt x="17391" y="163829"/>
                </a:lnTo>
                <a:lnTo>
                  <a:pt x="15283" y="170179"/>
                </a:lnTo>
                <a:lnTo>
                  <a:pt x="13340" y="176529"/>
                </a:lnTo>
                <a:lnTo>
                  <a:pt x="11460" y="181609"/>
                </a:lnTo>
                <a:lnTo>
                  <a:pt x="2964" y="219709"/>
                </a:lnTo>
                <a:lnTo>
                  <a:pt x="1224" y="233679"/>
                </a:lnTo>
                <a:lnTo>
                  <a:pt x="500" y="240029"/>
                </a:lnTo>
                <a:lnTo>
                  <a:pt x="91" y="251459"/>
                </a:lnTo>
                <a:lnTo>
                  <a:pt x="0" y="256539"/>
                </a:lnTo>
                <a:lnTo>
                  <a:pt x="500" y="270509"/>
                </a:lnTo>
                <a:lnTo>
                  <a:pt x="1846" y="285749"/>
                </a:lnTo>
                <a:lnTo>
                  <a:pt x="4932" y="304799"/>
                </a:lnTo>
                <a:lnTo>
                  <a:pt x="5783" y="308609"/>
                </a:lnTo>
                <a:lnTo>
                  <a:pt x="6698" y="313689"/>
                </a:lnTo>
                <a:lnTo>
                  <a:pt x="7726" y="317499"/>
                </a:lnTo>
                <a:lnTo>
                  <a:pt x="8793" y="321309"/>
                </a:lnTo>
                <a:lnTo>
                  <a:pt x="11066" y="330199"/>
                </a:lnTo>
                <a:lnTo>
                  <a:pt x="12209" y="332739"/>
                </a:lnTo>
                <a:lnTo>
                  <a:pt x="13454" y="336549"/>
                </a:lnTo>
                <a:lnTo>
                  <a:pt x="17493" y="347979"/>
                </a:lnTo>
                <a:lnTo>
                  <a:pt x="18940" y="350519"/>
                </a:lnTo>
                <a:lnTo>
                  <a:pt x="20401" y="354329"/>
                </a:lnTo>
                <a:lnTo>
                  <a:pt x="21811" y="358139"/>
                </a:lnTo>
                <a:lnTo>
                  <a:pt x="23373" y="360679"/>
                </a:lnTo>
                <a:lnTo>
                  <a:pt x="26624" y="367029"/>
                </a:lnTo>
                <a:lnTo>
                  <a:pt x="29926" y="373379"/>
                </a:lnTo>
                <a:lnTo>
                  <a:pt x="33444" y="380999"/>
                </a:lnTo>
                <a:lnTo>
                  <a:pt x="36987" y="387349"/>
                </a:lnTo>
                <a:lnTo>
                  <a:pt x="38854" y="389889"/>
                </a:lnTo>
                <a:lnTo>
                  <a:pt x="40734" y="393699"/>
                </a:lnTo>
                <a:lnTo>
                  <a:pt x="44429" y="401319"/>
                </a:lnTo>
                <a:lnTo>
                  <a:pt x="46436" y="405129"/>
                </a:lnTo>
                <a:lnTo>
                  <a:pt x="48392" y="408939"/>
                </a:lnTo>
                <a:lnTo>
                  <a:pt x="50259" y="412749"/>
                </a:lnTo>
                <a:lnTo>
                  <a:pt x="52367" y="416559"/>
                </a:lnTo>
                <a:lnTo>
                  <a:pt x="59606" y="433069"/>
                </a:lnTo>
                <a:lnTo>
                  <a:pt x="72128" y="471169"/>
                </a:lnTo>
                <a:lnTo>
                  <a:pt x="78554" y="501649"/>
                </a:lnTo>
                <a:lnTo>
                  <a:pt x="80053" y="510539"/>
                </a:lnTo>
                <a:lnTo>
                  <a:pt x="83382" y="551179"/>
                </a:lnTo>
                <a:lnTo>
                  <a:pt x="83850" y="612139"/>
                </a:lnTo>
                <a:lnTo>
                  <a:pt x="85209" y="619759"/>
                </a:lnTo>
                <a:lnTo>
                  <a:pt x="109174" y="650239"/>
                </a:lnTo>
                <a:lnTo>
                  <a:pt x="128046" y="656589"/>
                </a:lnTo>
                <a:lnTo>
                  <a:pt x="351960" y="656589"/>
                </a:lnTo>
                <a:lnTo>
                  <a:pt x="358500" y="655319"/>
                </a:lnTo>
                <a:lnTo>
                  <a:pt x="360177" y="655319"/>
                </a:lnTo>
                <a:lnTo>
                  <a:pt x="361726" y="654049"/>
                </a:lnTo>
                <a:lnTo>
                  <a:pt x="364927" y="654049"/>
                </a:lnTo>
                <a:lnTo>
                  <a:pt x="366374" y="652779"/>
                </a:lnTo>
                <a:lnTo>
                  <a:pt x="367949" y="651509"/>
                </a:lnTo>
                <a:lnTo>
                  <a:pt x="369384" y="651509"/>
                </a:lnTo>
                <a:lnTo>
                  <a:pt x="372305" y="650239"/>
                </a:lnTo>
                <a:lnTo>
                  <a:pt x="374985" y="647699"/>
                </a:lnTo>
                <a:lnTo>
                  <a:pt x="377677" y="646429"/>
                </a:lnTo>
                <a:lnTo>
                  <a:pt x="378935" y="645159"/>
                </a:lnTo>
                <a:lnTo>
                  <a:pt x="380078" y="643889"/>
                </a:lnTo>
                <a:lnTo>
                  <a:pt x="381335" y="642619"/>
                </a:lnTo>
                <a:lnTo>
                  <a:pt x="382453" y="641349"/>
                </a:lnTo>
                <a:lnTo>
                  <a:pt x="383634" y="640079"/>
                </a:lnTo>
                <a:lnTo>
                  <a:pt x="386707" y="636269"/>
                </a:lnTo>
                <a:lnTo>
                  <a:pt x="387634" y="634999"/>
                </a:lnTo>
                <a:lnTo>
                  <a:pt x="388472" y="633729"/>
                </a:lnTo>
                <a:lnTo>
                  <a:pt x="389425" y="632459"/>
                </a:lnTo>
                <a:lnTo>
                  <a:pt x="134688" y="632459"/>
                </a:lnTo>
                <a:lnTo>
                  <a:pt x="130154" y="631189"/>
                </a:lnTo>
                <a:lnTo>
                  <a:pt x="125760" y="631189"/>
                </a:lnTo>
                <a:lnTo>
                  <a:pt x="108463" y="558799"/>
                </a:lnTo>
                <a:lnTo>
                  <a:pt x="108120" y="542289"/>
                </a:lnTo>
                <a:lnTo>
                  <a:pt x="106964" y="525779"/>
                </a:lnTo>
                <a:lnTo>
                  <a:pt x="105212" y="509269"/>
                </a:lnTo>
                <a:lnTo>
                  <a:pt x="102633" y="492759"/>
                </a:lnTo>
                <a:lnTo>
                  <a:pt x="544512" y="492759"/>
                </a:lnTo>
                <a:lnTo>
                  <a:pt x="546956" y="485139"/>
                </a:lnTo>
                <a:lnTo>
                  <a:pt x="551731" y="468629"/>
                </a:lnTo>
                <a:lnTo>
                  <a:pt x="552006" y="467359"/>
                </a:lnTo>
                <a:lnTo>
                  <a:pt x="334548" y="467359"/>
                </a:lnTo>
                <a:lnTo>
                  <a:pt x="96093" y="464819"/>
                </a:lnTo>
                <a:lnTo>
                  <a:pt x="90391" y="445769"/>
                </a:lnTo>
                <a:lnTo>
                  <a:pt x="88752" y="439419"/>
                </a:lnTo>
                <a:lnTo>
                  <a:pt x="86974" y="434339"/>
                </a:lnTo>
                <a:lnTo>
                  <a:pt x="83050" y="424179"/>
                </a:lnTo>
                <a:lnTo>
                  <a:pt x="78884" y="414019"/>
                </a:lnTo>
                <a:lnTo>
                  <a:pt x="74401" y="405129"/>
                </a:lnTo>
                <a:lnTo>
                  <a:pt x="72128" y="400049"/>
                </a:lnTo>
                <a:lnTo>
                  <a:pt x="69804" y="394969"/>
                </a:lnTo>
                <a:lnTo>
                  <a:pt x="67467" y="391159"/>
                </a:lnTo>
                <a:lnTo>
                  <a:pt x="65105" y="386079"/>
                </a:lnTo>
                <a:lnTo>
                  <a:pt x="55555" y="368299"/>
                </a:lnTo>
                <a:lnTo>
                  <a:pt x="53269" y="364489"/>
                </a:lnTo>
                <a:lnTo>
                  <a:pt x="50983" y="359409"/>
                </a:lnTo>
                <a:lnTo>
                  <a:pt x="48697" y="355599"/>
                </a:lnTo>
                <a:lnTo>
                  <a:pt x="46550" y="350519"/>
                </a:lnTo>
                <a:lnTo>
                  <a:pt x="44429" y="346709"/>
                </a:lnTo>
                <a:lnTo>
                  <a:pt x="42372" y="341629"/>
                </a:lnTo>
                <a:lnTo>
                  <a:pt x="40403" y="337819"/>
                </a:lnTo>
                <a:lnTo>
                  <a:pt x="38537" y="332739"/>
                </a:lnTo>
                <a:lnTo>
                  <a:pt x="29634" y="300989"/>
                </a:lnTo>
                <a:lnTo>
                  <a:pt x="29012" y="298449"/>
                </a:lnTo>
                <a:lnTo>
                  <a:pt x="28554" y="295909"/>
                </a:lnTo>
                <a:lnTo>
                  <a:pt x="28034" y="293369"/>
                </a:lnTo>
                <a:lnTo>
                  <a:pt x="27767" y="289559"/>
                </a:lnTo>
                <a:lnTo>
                  <a:pt x="25887" y="275589"/>
                </a:lnTo>
                <a:lnTo>
                  <a:pt x="136204" y="275589"/>
                </a:lnTo>
                <a:lnTo>
                  <a:pt x="25468" y="242569"/>
                </a:lnTo>
                <a:lnTo>
                  <a:pt x="31171" y="204469"/>
                </a:lnTo>
                <a:lnTo>
                  <a:pt x="32555" y="199389"/>
                </a:lnTo>
                <a:lnTo>
                  <a:pt x="34066" y="193039"/>
                </a:lnTo>
                <a:lnTo>
                  <a:pt x="49522" y="152399"/>
                </a:lnTo>
                <a:lnTo>
                  <a:pt x="54297" y="143509"/>
                </a:lnTo>
                <a:lnTo>
                  <a:pt x="59479" y="134619"/>
                </a:lnTo>
                <a:lnTo>
                  <a:pt x="62197" y="129539"/>
                </a:lnTo>
                <a:lnTo>
                  <a:pt x="65003" y="125729"/>
                </a:lnTo>
                <a:lnTo>
                  <a:pt x="70807" y="116839"/>
                </a:lnTo>
                <a:lnTo>
                  <a:pt x="96931" y="87629"/>
                </a:lnTo>
                <a:lnTo>
                  <a:pt x="100525" y="83819"/>
                </a:lnTo>
                <a:lnTo>
                  <a:pt x="104196" y="81279"/>
                </a:lnTo>
                <a:lnTo>
                  <a:pt x="107840" y="77469"/>
                </a:lnTo>
                <a:lnTo>
                  <a:pt x="111562" y="74929"/>
                </a:lnTo>
                <a:lnTo>
                  <a:pt x="147630" y="50799"/>
                </a:lnTo>
                <a:lnTo>
                  <a:pt x="151884" y="49529"/>
                </a:lnTo>
                <a:lnTo>
                  <a:pt x="160495" y="44449"/>
                </a:lnTo>
                <a:lnTo>
                  <a:pt x="169207" y="41909"/>
                </a:lnTo>
                <a:lnTo>
                  <a:pt x="173690" y="39369"/>
                </a:lnTo>
                <a:lnTo>
                  <a:pt x="214647" y="27939"/>
                </a:lnTo>
                <a:lnTo>
                  <a:pt x="219308" y="27939"/>
                </a:lnTo>
                <a:lnTo>
                  <a:pt x="223868" y="26669"/>
                </a:lnTo>
                <a:lnTo>
                  <a:pt x="228643" y="26669"/>
                </a:lnTo>
                <a:lnTo>
                  <a:pt x="233329" y="25399"/>
                </a:lnTo>
                <a:lnTo>
                  <a:pt x="247439" y="25399"/>
                </a:lnTo>
                <a:lnTo>
                  <a:pt x="252100" y="24129"/>
                </a:lnTo>
                <a:lnTo>
                  <a:pt x="366336" y="24129"/>
                </a:lnTo>
                <a:lnTo>
                  <a:pt x="353954" y="17779"/>
                </a:lnTo>
                <a:lnTo>
                  <a:pt x="348963" y="16509"/>
                </a:lnTo>
                <a:lnTo>
                  <a:pt x="343972" y="13969"/>
                </a:lnTo>
                <a:lnTo>
                  <a:pt x="328617" y="10159"/>
                </a:lnTo>
                <a:lnTo>
                  <a:pt x="318279" y="6349"/>
                </a:lnTo>
                <a:lnTo>
                  <a:pt x="307878" y="5079"/>
                </a:lnTo>
                <a:lnTo>
                  <a:pt x="297324" y="2539"/>
                </a:lnTo>
                <a:lnTo>
                  <a:pt x="292130" y="2539"/>
                </a:lnTo>
                <a:lnTo>
                  <a:pt x="286847" y="1269"/>
                </a:lnTo>
                <a:close/>
                <a:moveTo>
                  <a:pt x="544512" y="492759"/>
                </a:moveTo>
                <a:lnTo>
                  <a:pt x="102633" y="492759"/>
                </a:lnTo>
                <a:lnTo>
                  <a:pt x="330002" y="496569"/>
                </a:lnTo>
                <a:lnTo>
                  <a:pt x="329341" y="502919"/>
                </a:lnTo>
                <a:lnTo>
                  <a:pt x="329341" y="505459"/>
                </a:lnTo>
                <a:lnTo>
                  <a:pt x="329570" y="509269"/>
                </a:lnTo>
                <a:lnTo>
                  <a:pt x="330586" y="515619"/>
                </a:lnTo>
                <a:lnTo>
                  <a:pt x="332262" y="520699"/>
                </a:lnTo>
                <a:lnTo>
                  <a:pt x="333710" y="524509"/>
                </a:lnTo>
                <a:lnTo>
                  <a:pt x="334650" y="527049"/>
                </a:lnTo>
                <a:lnTo>
                  <a:pt x="336529" y="530859"/>
                </a:lnTo>
                <a:lnTo>
                  <a:pt x="337545" y="532129"/>
                </a:lnTo>
                <a:lnTo>
                  <a:pt x="338688" y="533399"/>
                </a:lnTo>
                <a:lnTo>
                  <a:pt x="339933" y="535939"/>
                </a:lnTo>
                <a:lnTo>
                  <a:pt x="362869" y="552449"/>
                </a:lnTo>
                <a:lnTo>
                  <a:pt x="364825" y="552449"/>
                </a:lnTo>
                <a:lnTo>
                  <a:pt x="371365" y="554989"/>
                </a:lnTo>
                <a:lnTo>
                  <a:pt x="371264" y="607059"/>
                </a:lnTo>
                <a:lnTo>
                  <a:pt x="345330" y="632459"/>
                </a:lnTo>
                <a:lnTo>
                  <a:pt x="389425" y="632459"/>
                </a:lnTo>
                <a:lnTo>
                  <a:pt x="390136" y="629919"/>
                </a:lnTo>
                <a:lnTo>
                  <a:pt x="390974" y="628649"/>
                </a:lnTo>
                <a:lnTo>
                  <a:pt x="391685" y="627379"/>
                </a:lnTo>
                <a:lnTo>
                  <a:pt x="393565" y="622299"/>
                </a:lnTo>
                <a:lnTo>
                  <a:pt x="394073" y="621029"/>
                </a:lnTo>
                <a:lnTo>
                  <a:pt x="394479" y="619759"/>
                </a:lnTo>
                <a:lnTo>
                  <a:pt x="395838" y="613409"/>
                </a:lnTo>
                <a:lnTo>
                  <a:pt x="396177" y="607059"/>
                </a:lnTo>
                <a:lnTo>
                  <a:pt x="396245" y="558799"/>
                </a:lnTo>
                <a:lnTo>
                  <a:pt x="514698" y="558799"/>
                </a:lnTo>
                <a:lnTo>
                  <a:pt x="519257" y="551179"/>
                </a:lnTo>
                <a:lnTo>
                  <a:pt x="527461" y="535939"/>
                </a:lnTo>
                <a:lnTo>
                  <a:pt x="534726" y="519429"/>
                </a:lnTo>
                <a:lnTo>
                  <a:pt x="541253" y="502919"/>
                </a:lnTo>
                <a:lnTo>
                  <a:pt x="544512" y="492759"/>
                </a:lnTo>
                <a:close/>
                <a:moveTo>
                  <a:pt x="514698" y="558799"/>
                </a:moveTo>
                <a:lnTo>
                  <a:pt x="396245" y="558799"/>
                </a:lnTo>
                <a:lnTo>
                  <a:pt x="497578" y="572769"/>
                </a:lnTo>
                <a:lnTo>
                  <a:pt x="501325" y="572769"/>
                </a:lnTo>
                <a:lnTo>
                  <a:pt x="504741" y="571499"/>
                </a:lnTo>
                <a:lnTo>
                  <a:pt x="507852" y="568959"/>
                </a:lnTo>
                <a:lnTo>
                  <a:pt x="510138" y="566419"/>
                </a:lnTo>
                <a:lnTo>
                  <a:pt x="514698" y="558799"/>
                </a:lnTo>
                <a:close/>
                <a:moveTo>
                  <a:pt x="136204" y="275589"/>
                </a:moveTo>
                <a:lnTo>
                  <a:pt x="25887" y="275589"/>
                </a:lnTo>
                <a:lnTo>
                  <a:pt x="349991" y="372109"/>
                </a:lnTo>
                <a:lnTo>
                  <a:pt x="334548" y="467359"/>
                </a:lnTo>
                <a:lnTo>
                  <a:pt x="552006" y="467359"/>
                </a:lnTo>
                <a:lnTo>
                  <a:pt x="555579" y="450849"/>
                </a:lnTo>
                <a:lnTo>
                  <a:pt x="561510" y="400049"/>
                </a:lnTo>
                <a:lnTo>
                  <a:pt x="561789" y="379729"/>
                </a:lnTo>
                <a:lnTo>
                  <a:pt x="560964" y="361949"/>
                </a:lnTo>
                <a:lnTo>
                  <a:pt x="559402" y="344169"/>
                </a:lnTo>
                <a:lnTo>
                  <a:pt x="558987" y="341629"/>
                </a:lnTo>
                <a:lnTo>
                  <a:pt x="357675" y="341629"/>
                </a:lnTo>
                <a:lnTo>
                  <a:pt x="136204" y="275589"/>
                </a:lnTo>
                <a:close/>
                <a:moveTo>
                  <a:pt x="366336" y="24129"/>
                </a:moveTo>
                <a:lnTo>
                  <a:pt x="261510" y="24129"/>
                </a:lnTo>
                <a:lnTo>
                  <a:pt x="266197" y="25399"/>
                </a:lnTo>
                <a:lnTo>
                  <a:pt x="280408" y="25399"/>
                </a:lnTo>
                <a:lnTo>
                  <a:pt x="285082" y="26669"/>
                </a:lnTo>
                <a:lnTo>
                  <a:pt x="289743" y="26669"/>
                </a:lnTo>
                <a:lnTo>
                  <a:pt x="294416" y="27939"/>
                </a:lnTo>
                <a:lnTo>
                  <a:pt x="303763" y="29209"/>
                </a:lnTo>
                <a:lnTo>
                  <a:pt x="340035" y="39369"/>
                </a:lnTo>
                <a:lnTo>
                  <a:pt x="344505" y="41909"/>
                </a:lnTo>
                <a:lnTo>
                  <a:pt x="348861" y="43179"/>
                </a:lnTo>
                <a:lnTo>
                  <a:pt x="357573" y="46989"/>
                </a:lnTo>
                <a:lnTo>
                  <a:pt x="361929" y="49529"/>
                </a:lnTo>
                <a:lnTo>
                  <a:pt x="366171" y="52069"/>
                </a:lnTo>
                <a:lnTo>
                  <a:pt x="370324" y="53339"/>
                </a:lnTo>
                <a:lnTo>
                  <a:pt x="382770" y="60959"/>
                </a:lnTo>
                <a:lnTo>
                  <a:pt x="386809" y="64769"/>
                </a:lnTo>
                <a:lnTo>
                  <a:pt x="390771" y="67309"/>
                </a:lnTo>
                <a:lnTo>
                  <a:pt x="398531" y="72389"/>
                </a:lnTo>
                <a:lnTo>
                  <a:pt x="406202" y="78739"/>
                </a:lnTo>
                <a:lnTo>
                  <a:pt x="409846" y="82549"/>
                </a:lnTo>
                <a:lnTo>
                  <a:pt x="413568" y="85089"/>
                </a:lnTo>
                <a:lnTo>
                  <a:pt x="440441" y="115569"/>
                </a:lnTo>
                <a:lnTo>
                  <a:pt x="443540" y="120649"/>
                </a:lnTo>
                <a:lnTo>
                  <a:pt x="446461" y="124459"/>
                </a:lnTo>
                <a:lnTo>
                  <a:pt x="449369" y="129539"/>
                </a:lnTo>
                <a:lnTo>
                  <a:pt x="452264" y="133349"/>
                </a:lnTo>
                <a:lnTo>
                  <a:pt x="454970" y="138429"/>
                </a:lnTo>
                <a:lnTo>
                  <a:pt x="471657" y="172719"/>
                </a:lnTo>
                <a:lnTo>
                  <a:pt x="473715" y="179069"/>
                </a:lnTo>
                <a:lnTo>
                  <a:pt x="477461" y="189229"/>
                </a:lnTo>
                <a:lnTo>
                  <a:pt x="479227" y="195579"/>
                </a:lnTo>
                <a:lnTo>
                  <a:pt x="480878" y="200659"/>
                </a:lnTo>
                <a:lnTo>
                  <a:pt x="504957" y="300989"/>
                </a:lnTo>
                <a:lnTo>
                  <a:pt x="412425" y="304799"/>
                </a:lnTo>
                <a:lnTo>
                  <a:pt x="406519" y="304799"/>
                </a:lnTo>
                <a:lnTo>
                  <a:pt x="404639" y="306069"/>
                </a:lnTo>
                <a:lnTo>
                  <a:pt x="399064" y="306069"/>
                </a:lnTo>
                <a:lnTo>
                  <a:pt x="397197" y="307339"/>
                </a:lnTo>
                <a:lnTo>
                  <a:pt x="395305" y="307339"/>
                </a:lnTo>
                <a:lnTo>
                  <a:pt x="391800" y="308609"/>
                </a:lnTo>
                <a:lnTo>
                  <a:pt x="388282" y="311149"/>
                </a:lnTo>
                <a:lnTo>
                  <a:pt x="386618" y="311149"/>
                </a:lnTo>
                <a:lnTo>
                  <a:pt x="383278" y="313689"/>
                </a:lnTo>
                <a:lnTo>
                  <a:pt x="381640" y="313689"/>
                </a:lnTo>
                <a:lnTo>
                  <a:pt x="376953" y="317499"/>
                </a:lnTo>
                <a:lnTo>
                  <a:pt x="375518" y="318769"/>
                </a:lnTo>
                <a:lnTo>
                  <a:pt x="373969" y="320039"/>
                </a:lnTo>
                <a:lnTo>
                  <a:pt x="371162" y="322579"/>
                </a:lnTo>
                <a:lnTo>
                  <a:pt x="368457" y="325119"/>
                </a:lnTo>
                <a:lnTo>
                  <a:pt x="367225" y="326389"/>
                </a:lnTo>
                <a:lnTo>
                  <a:pt x="365854" y="327659"/>
                </a:lnTo>
                <a:lnTo>
                  <a:pt x="364736" y="330199"/>
                </a:lnTo>
                <a:lnTo>
                  <a:pt x="363491" y="331469"/>
                </a:lnTo>
                <a:lnTo>
                  <a:pt x="362348" y="332739"/>
                </a:lnTo>
                <a:lnTo>
                  <a:pt x="361307" y="334009"/>
                </a:lnTo>
                <a:lnTo>
                  <a:pt x="357675" y="341629"/>
                </a:lnTo>
                <a:lnTo>
                  <a:pt x="558987" y="341629"/>
                </a:lnTo>
                <a:lnTo>
                  <a:pt x="549864" y="303529"/>
                </a:lnTo>
                <a:lnTo>
                  <a:pt x="547273" y="302259"/>
                </a:lnTo>
                <a:lnTo>
                  <a:pt x="544149" y="299719"/>
                </a:lnTo>
                <a:lnTo>
                  <a:pt x="530357" y="299719"/>
                </a:lnTo>
                <a:lnTo>
                  <a:pt x="505262" y="195579"/>
                </a:lnTo>
                <a:lnTo>
                  <a:pt x="503395" y="189229"/>
                </a:lnTo>
                <a:lnTo>
                  <a:pt x="499254" y="176529"/>
                </a:lnTo>
                <a:lnTo>
                  <a:pt x="494682" y="163829"/>
                </a:lnTo>
                <a:lnTo>
                  <a:pt x="489704" y="151129"/>
                </a:lnTo>
                <a:lnTo>
                  <a:pt x="486999" y="146049"/>
                </a:lnTo>
                <a:lnTo>
                  <a:pt x="484205" y="139699"/>
                </a:lnTo>
                <a:lnTo>
                  <a:pt x="481424" y="134619"/>
                </a:lnTo>
                <a:lnTo>
                  <a:pt x="478401" y="129539"/>
                </a:lnTo>
                <a:lnTo>
                  <a:pt x="475391" y="123189"/>
                </a:lnTo>
                <a:lnTo>
                  <a:pt x="468940" y="113029"/>
                </a:lnTo>
                <a:lnTo>
                  <a:pt x="465638" y="107949"/>
                </a:lnTo>
                <a:lnTo>
                  <a:pt x="462196" y="104139"/>
                </a:lnTo>
                <a:lnTo>
                  <a:pt x="458703" y="99059"/>
                </a:lnTo>
                <a:lnTo>
                  <a:pt x="455147" y="93979"/>
                </a:lnTo>
                <a:lnTo>
                  <a:pt x="451426" y="88899"/>
                </a:lnTo>
                <a:lnTo>
                  <a:pt x="447692" y="85089"/>
                </a:lnTo>
                <a:lnTo>
                  <a:pt x="443870" y="81279"/>
                </a:lnTo>
                <a:lnTo>
                  <a:pt x="439933" y="76199"/>
                </a:lnTo>
                <a:lnTo>
                  <a:pt x="410672" y="50799"/>
                </a:lnTo>
                <a:lnTo>
                  <a:pt x="406202" y="46989"/>
                </a:lnTo>
                <a:lnTo>
                  <a:pt x="401744" y="44449"/>
                </a:lnTo>
                <a:lnTo>
                  <a:pt x="397197" y="40639"/>
                </a:lnTo>
                <a:lnTo>
                  <a:pt x="387952" y="35559"/>
                </a:lnTo>
                <a:lnTo>
                  <a:pt x="383176" y="31749"/>
                </a:lnTo>
                <a:lnTo>
                  <a:pt x="373639" y="26669"/>
                </a:lnTo>
                <a:lnTo>
                  <a:pt x="368775" y="25399"/>
                </a:lnTo>
                <a:lnTo>
                  <a:pt x="366336" y="24129"/>
                </a:lnTo>
                <a:close/>
                <a:moveTo>
                  <a:pt x="418140" y="270509"/>
                </a:moveTo>
                <a:lnTo>
                  <a:pt x="400626" y="270509"/>
                </a:lnTo>
                <a:lnTo>
                  <a:pt x="402785" y="271779"/>
                </a:lnTo>
                <a:lnTo>
                  <a:pt x="416069" y="271779"/>
                </a:lnTo>
                <a:lnTo>
                  <a:pt x="418140" y="270509"/>
                </a:lnTo>
                <a:close/>
                <a:moveTo>
                  <a:pt x="418140" y="215899"/>
                </a:moveTo>
                <a:lnTo>
                  <a:pt x="400626" y="215899"/>
                </a:lnTo>
                <a:lnTo>
                  <a:pt x="398531" y="217169"/>
                </a:lnTo>
                <a:lnTo>
                  <a:pt x="396461" y="217169"/>
                </a:lnTo>
                <a:lnTo>
                  <a:pt x="392536" y="219709"/>
                </a:lnTo>
                <a:lnTo>
                  <a:pt x="390669" y="220979"/>
                </a:lnTo>
                <a:lnTo>
                  <a:pt x="388993" y="223519"/>
                </a:lnTo>
                <a:lnTo>
                  <a:pt x="388155" y="223519"/>
                </a:lnTo>
                <a:lnTo>
                  <a:pt x="386504" y="226059"/>
                </a:lnTo>
                <a:lnTo>
                  <a:pt x="385767" y="227329"/>
                </a:lnTo>
                <a:lnTo>
                  <a:pt x="385170" y="227329"/>
                </a:lnTo>
                <a:lnTo>
                  <a:pt x="380395" y="243839"/>
                </a:lnTo>
                <a:lnTo>
                  <a:pt x="380802" y="248919"/>
                </a:lnTo>
                <a:lnTo>
                  <a:pt x="382135" y="253999"/>
                </a:lnTo>
                <a:lnTo>
                  <a:pt x="383176" y="256539"/>
                </a:lnTo>
                <a:lnTo>
                  <a:pt x="383786" y="256539"/>
                </a:lnTo>
                <a:lnTo>
                  <a:pt x="385056" y="259079"/>
                </a:lnTo>
                <a:lnTo>
                  <a:pt x="386504" y="261619"/>
                </a:lnTo>
                <a:lnTo>
                  <a:pt x="387329" y="262889"/>
                </a:lnTo>
                <a:lnTo>
                  <a:pt x="388053" y="262889"/>
                </a:lnTo>
                <a:lnTo>
                  <a:pt x="389704" y="265429"/>
                </a:lnTo>
                <a:lnTo>
                  <a:pt x="390669" y="265429"/>
                </a:lnTo>
                <a:lnTo>
                  <a:pt x="394378" y="267969"/>
                </a:lnTo>
                <a:lnTo>
                  <a:pt x="396359" y="269239"/>
                </a:lnTo>
                <a:lnTo>
                  <a:pt x="398442" y="270509"/>
                </a:lnTo>
                <a:lnTo>
                  <a:pt x="420324" y="270509"/>
                </a:lnTo>
                <a:lnTo>
                  <a:pt x="424248" y="267969"/>
                </a:lnTo>
                <a:lnTo>
                  <a:pt x="427995" y="265429"/>
                </a:lnTo>
                <a:lnTo>
                  <a:pt x="429658" y="264159"/>
                </a:lnTo>
                <a:lnTo>
                  <a:pt x="431208" y="261619"/>
                </a:lnTo>
                <a:lnTo>
                  <a:pt x="432681" y="260349"/>
                </a:lnTo>
                <a:lnTo>
                  <a:pt x="434523" y="256539"/>
                </a:lnTo>
                <a:lnTo>
                  <a:pt x="436072" y="253999"/>
                </a:lnTo>
                <a:lnTo>
                  <a:pt x="436910" y="251459"/>
                </a:lnTo>
                <a:lnTo>
                  <a:pt x="437545" y="248919"/>
                </a:lnTo>
                <a:lnTo>
                  <a:pt x="437837" y="243839"/>
                </a:lnTo>
                <a:lnTo>
                  <a:pt x="437545" y="238759"/>
                </a:lnTo>
                <a:lnTo>
                  <a:pt x="432681" y="227329"/>
                </a:lnTo>
                <a:lnTo>
                  <a:pt x="431208" y="224789"/>
                </a:lnTo>
                <a:lnTo>
                  <a:pt x="429658" y="223519"/>
                </a:lnTo>
                <a:lnTo>
                  <a:pt x="427893" y="222249"/>
                </a:lnTo>
                <a:lnTo>
                  <a:pt x="426128" y="219709"/>
                </a:lnTo>
                <a:lnTo>
                  <a:pt x="424248" y="218439"/>
                </a:lnTo>
                <a:lnTo>
                  <a:pt x="422267" y="218439"/>
                </a:lnTo>
                <a:lnTo>
                  <a:pt x="418140" y="215899"/>
                </a:lnTo>
                <a:close/>
                <a:moveTo>
                  <a:pt x="413898" y="214629"/>
                </a:moveTo>
                <a:lnTo>
                  <a:pt x="404970" y="214629"/>
                </a:lnTo>
                <a:lnTo>
                  <a:pt x="402785" y="215899"/>
                </a:lnTo>
                <a:lnTo>
                  <a:pt x="416069" y="215899"/>
                </a:lnTo>
                <a:lnTo>
                  <a:pt x="413898" y="214629"/>
                </a:lnTo>
                <a:close/>
                <a:moveTo>
                  <a:pt x="276141" y="0"/>
                </a:moveTo>
                <a:lnTo>
                  <a:pt x="238892" y="0"/>
                </a:lnTo>
                <a:lnTo>
                  <a:pt x="233621" y="1269"/>
                </a:lnTo>
                <a:lnTo>
                  <a:pt x="281462" y="1269"/>
                </a:lnTo>
                <a:lnTo>
                  <a:pt x="276141" y="0"/>
                </a:lnTo>
                <a:close/>
              </a:path>
            </a:pathLst>
          </a:custGeom>
          <a:solidFill>
            <a:srgbClr val="939598"/>
          </a:solidFill>
          <a:ln>
            <a:noFill/>
          </a:ln>
        </p:spPr>
        <p:style>
          <a:lnRef idx="0"/>
          <a:fillRef idx="0"/>
          <a:effectRef idx="0"/>
          <a:fontRef idx="minor"/>
        </p:style>
      </p:sp>
      <p:sp>
        <p:nvSpPr>
          <p:cNvPr id="1097" name="CustomShape 100"/>
          <p:cNvSpPr/>
          <p:nvPr/>
        </p:nvSpPr>
        <p:spPr>
          <a:xfrm>
            <a:off x="6879240" y="4762440"/>
            <a:ext cx="1578600" cy="559440"/>
          </a:xfrm>
          <a:prstGeom prst="rect">
            <a:avLst/>
          </a:prstGeom>
          <a:noFill/>
          <a:ln>
            <a:noFill/>
          </a:ln>
        </p:spPr>
        <p:style>
          <a:lnRef idx="0"/>
          <a:fillRef idx="0"/>
          <a:effectRef idx="0"/>
          <a:fontRef idx="minor"/>
        </p:style>
        <p:txBody>
          <a:bodyPr lIns="0" rIns="0" tIns="10440" bIns="0">
            <a:spAutoFit/>
          </a:bodyPr>
          <a:p>
            <a:pPr marL="10440" indent="-352080" algn="ctr">
              <a:lnSpc>
                <a:spcPct val="100000"/>
              </a:lnSpc>
              <a:spcBef>
                <a:spcPts val="82"/>
              </a:spcBef>
              <a:tabLst>
                <a:tab algn="l" pos="0"/>
              </a:tabLst>
            </a:pPr>
            <a:r>
              <a:rPr b="1" lang="es-CR" sz="900" spc="9" strike="noStrike">
                <a:solidFill>
                  <a:srgbClr val="6d6e71"/>
                </a:solidFill>
                <a:latin typeface="Calibri"/>
              </a:rPr>
              <a:t>Retirese la mascarilla unicamente para ingerir los alimentos, no la coloque sobre ninguna superficie.</a:t>
            </a:r>
            <a:endParaRPr b="0" lang="es-CR" sz="9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8" name="CustomShape 1"/>
          <p:cNvSpPr/>
          <p:nvPr/>
        </p:nvSpPr>
        <p:spPr>
          <a:xfrm>
            <a:off x="0" y="0"/>
            <a:ext cx="8721720" cy="4849920"/>
          </a:xfrm>
          <a:custGeom>
            <a:avLst/>
            <a:gdLst/>
            <a:ahLst/>
            <a:rect l="l" t="t" r="r" b="b"/>
            <a:pathLst>
              <a:path w="9594215" h="6596380">
                <a:moveTo>
                  <a:pt x="0" y="6595859"/>
                </a:moveTo>
                <a:lnTo>
                  <a:pt x="9594100" y="6595859"/>
                </a:lnTo>
                <a:lnTo>
                  <a:pt x="9594100" y="0"/>
                </a:lnTo>
                <a:lnTo>
                  <a:pt x="0" y="0"/>
                </a:lnTo>
                <a:lnTo>
                  <a:pt x="0" y="6595859"/>
                </a:lnTo>
                <a:close/>
              </a:path>
            </a:pathLst>
          </a:custGeom>
          <a:solidFill>
            <a:srgbClr val="5badce"/>
          </a:solidFill>
          <a:ln>
            <a:noFill/>
          </a:ln>
        </p:spPr>
        <p:style>
          <a:lnRef idx="0"/>
          <a:fillRef idx="0"/>
          <a:effectRef idx="0"/>
          <a:fontRef idx="minor"/>
        </p:style>
      </p:sp>
      <p:sp>
        <p:nvSpPr>
          <p:cNvPr id="1099" name="CustomShape 2"/>
          <p:cNvSpPr/>
          <p:nvPr/>
        </p:nvSpPr>
        <p:spPr>
          <a:xfrm>
            <a:off x="3090600" y="1216440"/>
            <a:ext cx="2192760" cy="2457000"/>
          </a:xfrm>
          <a:custGeom>
            <a:avLst/>
            <a:gdLst/>
            <a:ahLst/>
            <a:rect l="l" t="t" r="r" b="b"/>
            <a:pathLst>
              <a:path w="2412365" h="3342004">
                <a:moveTo>
                  <a:pt x="2412136" y="0"/>
                </a:moveTo>
                <a:lnTo>
                  <a:pt x="1213967" y="0"/>
                </a:lnTo>
                <a:lnTo>
                  <a:pt x="0" y="3341395"/>
                </a:lnTo>
                <a:lnTo>
                  <a:pt x="1364678" y="3341395"/>
                </a:lnTo>
                <a:lnTo>
                  <a:pt x="2412136" y="0"/>
                </a:lnTo>
                <a:close/>
              </a:path>
            </a:pathLst>
          </a:custGeom>
          <a:solidFill>
            <a:srgbClr val="fff200"/>
          </a:solidFill>
          <a:ln>
            <a:noFill/>
          </a:ln>
        </p:spPr>
        <p:style>
          <a:lnRef idx="0"/>
          <a:fillRef idx="0"/>
          <a:effectRef idx="0"/>
          <a:fontRef idx="minor"/>
        </p:style>
      </p:sp>
      <p:sp>
        <p:nvSpPr>
          <p:cNvPr id="1100" name="CustomShape 3"/>
          <p:cNvSpPr/>
          <p:nvPr/>
        </p:nvSpPr>
        <p:spPr>
          <a:xfrm>
            <a:off x="0" y="0"/>
            <a:ext cx="9143640" cy="5714640"/>
          </a:xfrm>
          <a:prstGeom prst="rect">
            <a:avLst/>
          </a:prstGeom>
          <a:blipFill rotWithShape="0">
            <a:blip r:embed="rId1"/>
            <a:stretch>
              <a:fillRect/>
            </a:stretch>
          </a:blipFill>
          <a:ln>
            <a:noFill/>
          </a:ln>
        </p:spPr>
        <p:style>
          <a:lnRef idx="0"/>
          <a:fillRef idx="0"/>
          <a:effectRef idx="0"/>
          <a:fontRef idx="minor"/>
        </p:style>
      </p:sp>
      <p:sp>
        <p:nvSpPr>
          <p:cNvPr id="1101" name="CustomShape 4"/>
          <p:cNvSpPr/>
          <p:nvPr/>
        </p:nvSpPr>
        <p:spPr>
          <a:xfrm>
            <a:off x="0" y="0"/>
            <a:ext cx="9113040" cy="5714640"/>
          </a:xfrm>
          <a:custGeom>
            <a:avLst/>
            <a:gdLst/>
            <a:ahLst/>
            <a:rect l="l" t="t" r="r" b="b"/>
            <a:pathLst>
              <a:path w="10024745" h="7772400">
                <a:moveTo>
                  <a:pt x="2338653" y="0"/>
                </a:moveTo>
                <a:lnTo>
                  <a:pt x="0" y="0"/>
                </a:lnTo>
                <a:lnTo>
                  <a:pt x="0" y="7772400"/>
                </a:lnTo>
                <a:lnTo>
                  <a:pt x="10024307" y="7772400"/>
                </a:lnTo>
                <a:lnTo>
                  <a:pt x="10024307" y="6428900"/>
                </a:lnTo>
                <a:lnTo>
                  <a:pt x="2177954" y="6428900"/>
                </a:lnTo>
                <a:lnTo>
                  <a:pt x="2132073" y="6428869"/>
                </a:lnTo>
                <a:lnTo>
                  <a:pt x="2086072" y="6427466"/>
                </a:lnTo>
                <a:lnTo>
                  <a:pt x="2039980" y="6424676"/>
                </a:lnTo>
                <a:lnTo>
                  <a:pt x="1993823" y="6420488"/>
                </a:lnTo>
                <a:lnTo>
                  <a:pt x="1947629" y="6414888"/>
                </a:lnTo>
                <a:lnTo>
                  <a:pt x="1901426" y="6407864"/>
                </a:lnTo>
                <a:lnTo>
                  <a:pt x="1855241" y="6399402"/>
                </a:lnTo>
                <a:lnTo>
                  <a:pt x="1809102" y="6389490"/>
                </a:lnTo>
                <a:lnTo>
                  <a:pt x="1763036" y="6378115"/>
                </a:lnTo>
                <a:lnTo>
                  <a:pt x="1717071" y="6365265"/>
                </a:lnTo>
                <a:lnTo>
                  <a:pt x="1671235" y="6350926"/>
                </a:lnTo>
                <a:lnTo>
                  <a:pt x="1625555" y="6335085"/>
                </a:lnTo>
                <a:lnTo>
                  <a:pt x="1580326" y="6317830"/>
                </a:lnTo>
                <a:lnTo>
                  <a:pt x="1535944" y="6299326"/>
                </a:lnTo>
                <a:lnTo>
                  <a:pt x="1492422" y="6279600"/>
                </a:lnTo>
                <a:lnTo>
                  <a:pt x="1449772" y="6258681"/>
                </a:lnTo>
                <a:lnTo>
                  <a:pt x="1408009" y="6236595"/>
                </a:lnTo>
                <a:lnTo>
                  <a:pt x="1367145" y="6213371"/>
                </a:lnTo>
                <a:lnTo>
                  <a:pt x="1327192" y="6189035"/>
                </a:lnTo>
                <a:lnTo>
                  <a:pt x="1288163" y="6163615"/>
                </a:lnTo>
                <a:lnTo>
                  <a:pt x="1250071" y="6137140"/>
                </a:lnTo>
                <a:lnTo>
                  <a:pt x="1212929" y="6109635"/>
                </a:lnTo>
                <a:lnTo>
                  <a:pt x="1176751" y="6081129"/>
                </a:lnTo>
                <a:lnTo>
                  <a:pt x="1141548" y="6051649"/>
                </a:lnTo>
                <a:lnTo>
                  <a:pt x="1107333" y="6021223"/>
                </a:lnTo>
                <a:lnTo>
                  <a:pt x="1074086" y="5989844"/>
                </a:lnTo>
                <a:lnTo>
                  <a:pt x="1041921" y="5957642"/>
                </a:lnTo>
                <a:lnTo>
                  <a:pt x="1010676" y="5924460"/>
                </a:lnTo>
                <a:lnTo>
                  <a:pt x="980616" y="5890606"/>
                </a:lnTo>
                <a:lnTo>
                  <a:pt x="951537" y="5855861"/>
                </a:lnTo>
                <a:lnTo>
                  <a:pt x="923523" y="5820335"/>
                </a:lnTo>
                <a:lnTo>
                  <a:pt x="896588" y="5784055"/>
                </a:lnTo>
                <a:lnTo>
                  <a:pt x="870743" y="5747049"/>
                </a:lnTo>
                <a:lnTo>
                  <a:pt x="846003" y="5709344"/>
                </a:lnTo>
                <a:lnTo>
                  <a:pt x="822380" y="5670968"/>
                </a:lnTo>
                <a:lnTo>
                  <a:pt x="799886" y="5631948"/>
                </a:lnTo>
                <a:lnTo>
                  <a:pt x="778535" y="5592312"/>
                </a:lnTo>
                <a:lnTo>
                  <a:pt x="758339" y="5552087"/>
                </a:lnTo>
                <a:lnTo>
                  <a:pt x="739312" y="5511301"/>
                </a:lnTo>
                <a:lnTo>
                  <a:pt x="721466" y="5469981"/>
                </a:lnTo>
                <a:lnTo>
                  <a:pt x="704814" y="5428155"/>
                </a:lnTo>
                <a:lnTo>
                  <a:pt x="689368" y="5385851"/>
                </a:lnTo>
                <a:lnTo>
                  <a:pt x="675142" y="5343095"/>
                </a:lnTo>
                <a:lnTo>
                  <a:pt x="662148" y="5299916"/>
                </a:lnTo>
                <a:lnTo>
                  <a:pt x="650400" y="5256340"/>
                </a:lnTo>
                <a:lnTo>
                  <a:pt x="639910" y="5212396"/>
                </a:lnTo>
                <a:lnTo>
                  <a:pt x="630691" y="5168110"/>
                </a:lnTo>
                <a:lnTo>
                  <a:pt x="622756" y="5123511"/>
                </a:lnTo>
                <a:lnTo>
                  <a:pt x="616117" y="5078626"/>
                </a:lnTo>
                <a:lnTo>
                  <a:pt x="610788" y="5033482"/>
                </a:lnTo>
                <a:lnTo>
                  <a:pt x="606781" y="4988107"/>
                </a:lnTo>
                <a:lnTo>
                  <a:pt x="604109" y="4942529"/>
                </a:lnTo>
                <a:lnTo>
                  <a:pt x="602785" y="4896774"/>
                </a:lnTo>
                <a:lnTo>
                  <a:pt x="602822" y="4850871"/>
                </a:lnTo>
                <a:lnTo>
                  <a:pt x="604233" y="4804846"/>
                </a:lnTo>
                <a:lnTo>
                  <a:pt x="607030" y="4758728"/>
                </a:lnTo>
                <a:lnTo>
                  <a:pt x="611226" y="4712544"/>
                </a:lnTo>
                <a:lnTo>
                  <a:pt x="616835" y="4666321"/>
                </a:lnTo>
                <a:lnTo>
                  <a:pt x="623869" y="4620087"/>
                </a:lnTo>
                <a:lnTo>
                  <a:pt x="632340" y="4573870"/>
                </a:lnTo>
                <a:lnTo>
                  <a:pt x="642263" y="4527696"/>
                </a:lnTo>
                <a:lnTo>
                  <a:pt x="653648" y="4481594"/>
                </a:lnTo>
                <a:lnTo>
                  <a:pt x="666511" y="4435591"/>
                </a:lnTo>
                <a:lnTo>
                  <a:pt x="680862" y="4389714"/>
                </a:lnTo>
                <a:lnTo>
                  <a:pt x="696715" y="4343992"/>
                </a:lnTo>
                <a:lnTo>
                  <a:pt x="2338653" y="0"/>
                </a:lnTo>
                <a:close/>
                <a:moveTo>
                  <a:pt x="10024307" y="0"/>
                </a:moveTo>
                <a:lnTo>
                  <a:pt x="5580149" y="0"/>
                </a:lnTo>
                <a:lnTo>
                  <a:pt x="3615925" y="5406512"/>
                </a:lnTo>
                <a:lnTo>
                  <a:pt x="3598681" y="5451714"/>
                </a:lnTo>
                <a:lnTo>
                  <a:pt x="3580188" y="5496071"/>
                </a:lnTo>
                <a:lnTo>
                  <a:pt x="3560472" y="5539568"/>
                </a:lnTo>
                <a:lnTo>
                  <a:pt x="3539562" y="5582193"/>
                </a:lnTo>
                <a:lnTo>
                  <a:pt x="3517484" y="5623934"/>
                </a:lnTo>
                <a:lnTo>
                  <a:pt x="3494267" y="5664776"/>
                </a:lnTo>
                <a:lnTo>
                  <a:pt x="3469938" y="5704708"/>
                </a:lnTo>
                <a:lnTo>
                  <a:pt x="3444525" y="5743717"/>
                </a:lnTo>
                <a:lnTo>
                  <a:pt x="3418055" y="5781790"/>
                </a:lnTo>
                <a:lnTo>
                  <a:pt x="3390555" y="5818913"/>
                </a:lnTo>
                <a:lnTo>
                  <a:pt x="3362054" y="5855075"/>
                </a:lnTo>
                <a:lnTo>
                  <a:pt x="3332579" y="5890261"/>
                </a:lnTo>
                <a:lnTo>
                  <a:pt x="3302080" y="5924542"/>
                </a:lnTo>
                <a:lnTo>
                  <a:pt x="3270816" y="5957659"/>
                </a:lnTo>
                <a:lnTo>
                  <a:pt x="3238548" y="5989878"/>
                </a:lnTo>
                <a:lnTo>
                  <a:pt x="3205487" y="6021004"/>
                </a:lnTo>
                <a:lnTo>
                  <a:pt x="3171555" y="6051124"/>
                </a:lnTo>
                <a:lnTo>
                  <a:pt x="3136813" y="6080192"/>
                </a:lnTo>
                <a:lnTo>
                  <a:pt x="3101291" y="6108196"/>
                </a:lnTo>
                <a:lnTo>
                  <a:pt x="3065015" y="6135122"/>
                </a:lnTo>
                <a:lnTo>
                  <a:pt x="3028012" y="6160957"/>
                </a:lnTo>
                <a:lnTo>
                  <a:pt x="2990312" y="6185690"/>
                </a:lnTo>
                <a:lnTo>
                  <a:pt x="2951940" y="6209306"/>
                </a:lnTo>
                <a:lnTo>
                  <a:pt x="2912925" y="6231793"/>
                </a:lnTo>
                <a:lnTo>
                  <a:pt x="2873295" y="6253139"/>
                </a:lnTo>
                <a:lnTo>
                  <a:pt x="2833076" y="6273330"/>
                </a:lnTo>
                <a:lnTo>
                  <a:pt x="2792296" y="6292353"/>
                </a:lnTo>
                <a:lnTo>
                  <a:pt x="2750984" y="6310196"/>
                </a:lnTo>
                <a:lnTo>
                  <a:pt x="2709166" y="6326846"/>
                </a:lnTo>
                <a:lnTo>
                  <a:pt x="2666870" y="6342290"/>
                </a:lnTo>
                <a:lnTo>
                  <a:pt x="2624123" y="6356515"/>
                </a:lnTo>
                <a:lnTo>
                  <a:pt x="2580954" y="6369508"/>
                </a:lnTo>
                <a:lnTo>
                  <a:pt x="2537390" y="6381257"/>
                </a:lnTo>
                <a:lnTo>
                  <a:pt x="2493457" y="6391748"/>
                </a:lnTo>
                <a:lnTo>
                  <a:pt x="2449185" y="6400969"/>
                </a:lnTo>
                <a:lnTo>
                  <a:pt x="2404601" y="6408907"/>
                </a:lnTo>
                <a:lnTo>
                  <a:pt x="2359731" y="6415549"/>
                </a:lnTo>
                <a:lnTo>
                  <a:pt x="2314604" y="6420882"/>
                </a:lnTo>
                <a:lnTo>
                  <a:pt x="2269247" y="6424893"/>
                </a:lnTo>
                <a:lnTo>
                  <a:pt x="2223688" y="6427570"/>
                </a:lnTo>
                <a:lnTo>
                  <a:pt x="2177954" y="6428900"/>
                </a:lnTo>
                <a:lnTo>
                  <a:pt x="10024307" y="6428900"/>
                </a:lnTo>
                <a:lnTo>
                  <a:pt x="10024307" y="0"/>
                </a:lnTo>
                <a:close/>
              </a:path>
            </a:pathLst>
          </a:custGeom>
          <a:solidFill>
            <a:srgbClr val="ffffff"/>
          </a:solidFill>
          <a:ln>
            <a:noFill/>
          </a:ln>
        </p:spPr>
        <p:style>
          <a:lnRef idx="0"/>
          <a:fillRef idx="0"/>
          <a:effectRef idx="0"/>
          <a:fontRef idx="minor"/>
        </p:style>
      </p:sp>
      <p:sp>
        <p:nvSpPr>
          <p:cNvPr id="1102" name="CustomShape 5"/>
          <p:cNvSpPr/>
          <p:nvPr/>
        </p:nvSpPr>
        <p:spPr>
          <a:xfrm>
            <a:off x="8384760" y="5200560"/>
            <a:ext cx="165240" cy="137880"/>
          </a:xfrm>
          <a:custGeom>
            <a:avLst/>
            <a:gdLst/>
            <a:ahLst/>
            <a:rect l="l" t="t" r="r" b="b"/>
            <a:pathLst>
              <a:path w="182245" h="187959">
                <a:moveTo>
                  <a:pt x="5257" y="266"/>
                </a:moveTo>
                <a:lnTo>
                  <a:pt x="0" y="11303"/>
                </a:lnTo>
                <a:lnTo>
                  <a:pt x="10769" y="11303"/>
                </a:lnTo>
                <a:lnTo>
                  <a:pt x="14858" y="13906"/>
                </a:lnTo>
                <a:lnTo>
                  <a:pt x="18478" y="46697"/>
                </a:lnTo>
                <a:lnTo>
                  <a:pt x="18211" y="94703"/>
                </a:lnTo>
                <a:lnTo>
                  <a:pt x="18093" y="101739"/>
                </a:lnTo>
                <a:lnTo>
                  <a:pt x="17996" y="117271"/>
                </a:lnTo>
                <a:lnTo>
                  <a:pt x="26075" y="157584"/>
                </a:lnTo>
                <a:lnTo>
                  <a:pt x="64810" y="183973"/>
                </a:lnTo>
                <a:lnTo>
                  <a:pt x="96532" y="187858"/>
                </a:lnTo>
                <a:lnTo>
                  <a:pt x="112173" y="186982"/>
                </a:lnTo>
                <a:lnTo>
                  <a:pt x="126379" y="184386"/>
                </a:lnTo>
                <a:lnTo>
                  <a:pt x="139082" y="180116"/>
                </a:lnTo>
                <a:lnTo>
                  <a:pt x="150215" y="174218"/>
                </a:lnTo>
                <a:lnTo>
                  <a:pt x="154681" y="170497"/>
                </a:lnTo>
                <a:lnTo>
                  <a:pt x="98767" y="170497"/>
                </a:lnTo>
                <a:lnTo>
                  <a:pt x="82295" y="168741"/>
                </a:lnTo>
                <a:lnTo>
                  <a:pt x="49263" y="145351"/>
                </a:lnTo>
                <a:lnTo>
                  <a:pt x="43780" y="94703"/>
                </a:lnTo>
                <a:lnTo>
                  <a:pt x="44310" y="46697"/>
                </a:lnTo>
                <a:lnTo>
                  <a:pt x="44463" y="37739"/>
                </a:lnTo>
                <a:lnTo>
                  <a:pt x="44602" y="19392"/>
                </a:lnTo>
                <a:lnTo>
                  <a:pt x="45364" y="8674"/>
                </a:lnTo>
                <a:lnTo>
                  <a:pt x="46437" y="533"/>
                </a:lnTo>
                <a:lnTo>
                  <a:pt x="12103" y="533"/>
                </a:lnTo>
                <a:lnTo>
                  <a:pt x="5257" y="266"/>
                </a:lnTo>
                <a:close/>
                <a:moveTo>
                  <a:pt x="181813" y="266"/>
                </a:moveTo>
                <a:lnTo>
                  <a:pt x="174129" y="533"/>
                </a:lnTo>
                <a:lnTo>
                  <a:pt x="151648" y="533"/>
                </a:lnTo>
                <a:lnTo>
                  <a:pt x="154105" y="9410"/>
                </a:lnTo>
                <a:lnTo>
                  <a:pt x="155881" y="20332"/>
                </a:lnTo>
                <a:lnTo>
                  <a:pt x="156887" y="33617"/>
                </a:lnTo>
                <a:lnTo>
                  <a:pt x="157111" y="49847"/>
                </a:lnTo>
                <a:lnTo>
                  <a:pt x="156834" y="94703"/>
                </a:lnTo>
                <a:lnTo>
                  <a:pt x="153921" y="136349"/>
                </a:lnTo>
                <a:lnTo>
                  <a:pt x="126333" y="165868"/>
                </a:lnTo>
                <a:lnTo>
                  <a:pt x="98767" y="170497"/>
                </a:lnTo>
                <a:lnTo>
                  <a:pt x="154681" y="170497"/>
                </a:lnTo>
                <a:lnTo>
                  <a:pt x="177152" y="124066"/>
                </a:lnTo>
                <a:lnTo>
                  <a:pt x="178068" y="94703"/>
                </a:lnTo>
                <a:lnTo>
                  <a:pt x="178320" y="49847"/>
                </a:lnTo>
                <a:lnTo>
                  <a:pt x="178582" y="33617"/>
                </a:lnTo>
                <a:lnTo>
                  <a:pt x="179114" y="22475"/>
                </a:lnTo>
                <a:lnTo>
                  <a:pt x="180138" y="12285"/>
                </a:lnTo>
                <a:lnTo>
                  <a:pt x="181776" y="533"/>
                </a:lnTo>
                <a:lnTo>
                  <a:pt x="158699" y="533"/>
                </a:lnTo>
                <a:lnTo>
                  <a:pt x="151574" y="266"/>
                </a:lnTo>
                <a:lnTo>
                  <a:pt x="181813" y="266"/>
                </a:lnTo>
                <a:close/>
                <a:moveTo>
                  <a:pt x="46507" y="0"/>
                </a:moveTo>
                <a:lnTo>
                  <a:pt x="37680" y="533"/>
                </a:lnTo>
                <a:lnTo>
                  <a:pt x="46437" y="533"/>
                </a:lnTo>
                <a:lnTo>
                  <a:pt x="46507" y="0"/>
                </a:lnTo>
                <a:close/>
              </a:path>
            </a:pathLst>
          </a:custGeom>
          <a:solidFill>
            <a:srgbClr val="d1d3d4"/>
          </a:solidFill>
          <a:ln>
            <a:noFill/>
          </a:ln>
        </p:spPr>
        <p:style>
          <a:lnRef idx="0"/>
          <a:fillRef idx="0"/>
          <a:effectRef idx="0"/>
          <a:fontRef idx="minor"/>
        </p:style>
      </p:sp>
      <p:sp>
        <p:nvSpPr>
          <p:cNvPr id="1103" name="CustomShape 6"/>
          <p:cNvSpPr/>
          <p:nvPr/>
        </p:nvSpPr>
        <p:spPr>
          <a:xfrm>
            <a:off x="8567280" y="5197680"/>
            <a:ext cx="149760" cy="139680"/>
          </a:xfrm>
          <a:custGeom>
            <a:avLst/>
            <a:gdLst/>
            <a:ahLst/>
            <a:rect l="l" t="t" r="r" b="b"/>
            <a:pathLst>
              <a:path w="165100" h="190500">
                <a:moveTo>
                  <a:pt x="121310" y="0"/>
                </a:moveTo>
                <a:lnTo>
                  <a:pt x="113601" y="0"/>
                </a:lnTo>
                <a:lnTo>
                  <a:pt x="89782" y="1393"/>
                </a:lnTo>
                <a:lnTo>
                  <a:pt x="50468" y="12923"/>
                </a:lnTo>
                <a:lnTo>
                  <a:pt x="19850" y="37972"/>
                </a:lnTo>
                <a:lnTo>
                  <a:pt x="2319" y="74478"/>
                </a:lnTo>
                <a:lnTo>
                  <a:pt x="0" y="95199"/>
                </a:lnTo>
                <a:lnTo>
                  <a:pt x="3663" y="121905"/>
                </a:lnTo>
                <a:lnTo>
                  <a:pt x="30196" y="165888"/>
                </a:lnTo>
                <a:lnTo>
                  <a:pt x="74445" y="187667"/>
                </a:lnTo>
                <a:lnTo>
                  <a:pt x="102044" y="190182"/>
                </a:lnTo>
                <a:lnTo>
                  <a:pt x="108982" y="190041"/>
                </a:lnTo>
                <a:lnTo>
                  <a:pt x="154584" y="183400"/>
                </a:lnTo>
                <a:lnTo>
                  <a:pt x="157086" y="175221"/>
                </a:lnTo>
                <a:lnTo>
                  <a:pt x="157721" y="173405"/>
                </a:lnTo>
                <a:lnTo>
                  <a:pt x="107276" y="173405"/>
                </a:lnTo>
                <a:lnTo>
                  <a:pt x="75763" y="167512"/>
                </a:lnTo>
                <a:lnTo>
                  <a:pt x="51468" y="150868"/>
                </a:lnTo>
                <a:lnTo>
                  <a:pt x="35834" y="125030"/>
                </a:lnTo>
                <a:lnTo>
                  <a:pt x="30302" y="91554"/>
                </a:lnTo>
                <a:lnTo>
                  <a:pt x="35336" y="59511"/>
                </a:lnTo>
                <a:lnTo>
                  <a:pt x="49776" y="35302"/>
                </a:lnTo>
                <a:lnTo>
                  <a:pt x="72623" y="19995"/>
                </a:lnTo>
                <a:lnTo>
                  <a:pt x="102882" y="14655"/>
                </a:lnTo>
                <a:lnTo>
                  <a:pt x="162727" y="14655"/>
                </a:lnTo>
                <a:lnTo>
                  <a:pt x="165049" y="8140"/>
                </a:lnTo>
                <a:lnTo>
                  <a:pt x="128727" y="520"/>
                </a:lnTo>
                <a:lnTo>
                  <a:pt x="121310" y="0"/>
                </a:lnTo>
                <a:close/>
                <a:moveTo>
                  <a:pt x="159245" y="157911"/>
                </a:moveTo>
                <a:lnTo>
                  <a:pt x="123520" y="172097"/>
                </a:lnTo>
                <a:lnTo>
                  <a:pt x="115239" y="173405"/>
                </a:lnTo>
                <a:lnTo>
                  <a:pt x="157721" y="173405"/>
                </a:lnTo>
                <a:lnTo>
                  <a:pt x="160108" y="166585"/>
                </a:lnTo>
                <a:lnTo>
                  <a:pt x="162610" y="160261"/>
                </a:lnTo>
                <a:lnTo>
                  <a:pt x="159245" y="157911"/>
                </a:lnTo>
                <a:close/>
                <a:moveTo>
                  <a:pt x="162727" y="14655"/>
                </a:moveTo>
                <a:lnTo>
                  <a:pt x="102882" y="14655"/>
                </a:lnTo>
                <a:lnTo>
                  <a:pt x="118134" y="15832"/>
                </a:lnTo>
                <a:lnTo>
                  <a:pt x="131197" y="19504"/>
                </a:lnTo>
                <a:lnTo>
                  <a:pt x="142555" y="25885"/>
                </a:lnTo>
                <a:lnTo>
                  <a:pt x="152692" y="35191"/>
                </a:lnTo>
                <a:lnTo>
                  <a:pt x="156565" y="35191"/>
                </a:lnTo>
                <a:lnTo>
                  <a:pt x="158724" y="27254"/>
                </a:lnTo>
                <a:lnTo>
                  <a:pt x="161975" y="16763"/>
                </a:lnTo>
                <a:lnTo>
                  <a:pt x="162727" y="14655"/>
                </a:lnTo>
                <a:close/>
              </a:path>
            </a:pathLst>
          </a:custGeom>
          <a:solidFill>
            <a:srgbClr val="d1d3d4"/>
          </a:solidFill>
          <a:ln>
            <a:noFill/>
          </a:ln>
        </p:spPr>
        <p:style>
          <a:lnRef idx="0"/>
          <a:fillRef idx="0"/>
          <a:effectRef idx="0"/>
          <a:fontRef idx="minor"/>
        </p:style>
      </p:sp>
      <p:sp>
        <p:nvSpPr>
          <p:cNvPr id="1104" name="CustomShape 7"/>
          <p:cNvSpPr/>
          <p:nvPr/>
        </p:nvSpPr>
        <p:spPr>
          <a:xfrm>
            <a:off x="8732520" y="5200200"/>
            <a:ext cx="151560" cy="135360"/>
          </a:xfrm>
          <a:custGeom>
            <a:avLst/>
            <a:gdLst/>
            <a:ahLst/>
            <a:rect l="l" t="t" r="r" b="b"/>
            <a:pathLst>
              <a:path w="167004" h="184784">
                <a:moveTo>
                  <a:pt x="117566" y="12623"/>
                </a:moveTo>
                <a:lnTo>
                  <a:pt x="64427" y="12623"/>
                </a:lnTo>
                <a:lnTo>
                  <a:pt x="79886" y="14862"/>
                </a:lnTo>
                <a:lnTo>
                  <a:pt x="91459" y="21307"/>
                </a:lnTo>
                <a:lnTo>
                  <a:pt x="98717" y="31547"/>
                </a:lnTo>
                <a:lnTo>
                  <a:pt x="101231" y="45173"/>
                </a:lnTo>
                <a:lnTo>
                  <a:pt x="99780" y="56014"/>
                </a:lnTo>
                <a:lnTo>
                  <a:pt x="68262" y="80848"/>
                </a:lnTo>
                <a:lnTo>
                  <a:pt x="55041" y="81114"/>
                </a:lnTo>
                <a:lnTo>
                  <a:pt x="53975" y="87363"/>
                </a:lnTo>
                <a:lnTo>
                  <a:pt x="52273" y="93941"/>
                </a:lnTo>
                <a:lnTo>
                  <a:pt x="55041" y="93941"/>
                </a:lnTo>
                <a:lnTo>
                  <a:pt x="60192" y="94622"/>
                </a:lnTo>
                <a:lnTo>
                  <a:pt x="86859" y="123136"/>
                </a:lnTo>
                <a:lnTo>
                  <a:pt x="114452" y="164007"/>
                </a:lnTo>
                <a:lnTo>
                  <a:pt x="120228" y="174027"/>
                </a:lnTo>
                <a:lnTo>
                  <a:pt x="122123" y="177139"/>
                </a:lnTo>
                <a:lnTo>
                  <a:pt x="123228" y="179247"/>
                </a:lnTo>
                <a:lnTo>
                  <a:pt x="124599" y="181076"/>
                </a:lnTo>
                <a:lnTo>
                  <a:pt x="125717" y="182638"/>
                </a:lnTo>
                <a:lnTo>
                  <a:pt x="127101" y="184696"/>
                </a:lnTo>
                <a:lnTo>
                  <a:pt x="138658" y="183959"/>
                </a:lnTo>
                <a:lnTo>
                  <a:pt x="166662" y="183184"/>
                </a:lnTo>
                <a:lnTo>
                  <a:pt x="166992" y="181305"/>
                </a:lnTo>
                <a:lnTo>
                  <a:pt x="161480" y="177380"/>
                </a:lnTo>
                <a:lnTo>
                  <a:pt x="159550" y="175793"/>
                </a:lnTo>
                <a:lnTo>
                  <a:pt x="133428" y="145897"/>
                </a:lnTo>
                <a:lnTo>
                  <a:pt x="96545" y="94487"/>
                </a:lnTo>
                <a:lnTo>
                  <a:pt x="90220" y="86321"/>
                </a:lnTo>
                <a:lnTo>
                  <a:pt x="121946" y="62728"/>
                </a:lnTo>
                <a:lnTo>
                  <a:pt x="128193" y="40157"/>
                </a:lnTo>
                <a:lnTo>
                  <a:pt x="127276" y="30907"/>
                </a:lnTo>
                <a:lnTo>
                  <a:pt x="124580" y="22542"/>
                </a:lnTo>
                <a:lnTo>
                  <a:pt x="120189" y="15254"/>
                </a:lnTo>
                <a:lnTo>
                  <a:pt x="117566" y="12623"/>
                </a:lnTo>
                <a:close/>
                <a:moveTo>
                  <a:pt x="5232" y="571"/>
                </a:moveTo>
                <a:lnTo>
                  <a:pt x="0" y="11582"/>
                </a:lnTo>
                <a:lnTo>
                  <a:pt x="10718" y="11582"/>
                </a:lnTo>
                <a:lnTo>
                  <a:pt x="14859" y="14211"/>
                </a:lnTo>
                <a:lnTo>
                  <a:pt x="18110" y="55845"/>
                </a:lnTo>
                <a:lnTo>
                  <a:pt x="17894" y="133299"/>
                </a:lnTo>
                <a:lnTo>
                  <a:pt x="14287" y="183184"/>
                </a:lnTo>
                <a:lnTo>
                  <a:pt x="22009" y="182638"/>
                </a:lnTo>
                <a:lnTo>
                  <a:pt x="49090" y="182638"/>
                </a:lnTo>
                <a:lnTo>
                  <a:pt x="46760" y="173989"/>
                </a:lnTo>
                <a:lnTo>
                  <a:pt x="45054" y="163104"/>
                </a:lnTo>
                <a:lnTo>
                  <a:pt x="44060" y="149807"/>
                </a:lnTo>
                <a:lnTo>
                  <a:pt x="43792" y="136247"/>
                </a:lnTo>
                <a:lnTo>
                  <a:pt x="43904" y="86321"/>
                </a:lnTo>
                <a:lnTo>
                  <a:pt x="44082" y="35671"/>
                </a:lnTo>
                <a:lnTo>
                  <a:pt x="59410" y="12623"/>
                </a:lnTo>
                <a:lnTo>
                  <a:pt x="117566" y="12623"/>
                </a:lnTo>
                <a:lnTo>
                  <a:pt x="114185" y="9232"/>
                </a:lnTo>
                <a:lnTo>
                  <a:pt x="107083" y="4805"/>
                </a:lnTo>
                <a:lnTo>
                  <a:pt x="98807" y="1963"/>
                </a:lnTo>
                <a:lnTo>
                  <a:pt x="92356" y="1066"/>
                </a:lnTo>
                <a:lnTo>
                  <a:pt x="27216" y="1066"/>
                </a:lnTo>
                <a:lnTo>
                  <a:pt x="5232" y="571"/>
                </a:lnTo>
                <a:close/>
                <a:moveTo>
                  <a:pt x="49090" y="182638"/>
                </a:moveTo>
                <a:lnTo>
                  <a:pt x="42125" y="182638"/>
                </a:lnTo>
                <a:lnTo>
                  <a:pt x="49237" y="183184"/>
                </a:lnTo>
                <a:lnTo>
                  <a:pt x="49090" y="182638"/>
                </a:lnTo>
                <a:close/>
                <a:moveTo>
                  <a:pt x="72923" y="0"/>
                </a:moveTo>
                <a:lnTo>
                  <a:pt x="60502" y="0"/>
                </a:lnTo>
                <a:lnTo>
                  <a:pt x="53352" y="304"/>
                </a:lnTo>
                <a:lnTo>
                  <a:pt x="27216" y="1066"/>
                </a:lnTo>
                <a:lnTo>
                  <a:pt x="92356" y="1066"/>
                </a:lnTo>
                <a:lnTo>
                  <a:pt x="87905" y="447"/>
                </a:lnTo>
                <a:lnTo>
                  <a:pt x="72923" y="0"/>
                </a:lnTo>
                <a:close/>
              </a:path>
            </a:pathLst>
          </a:custGeom>
          <a:solidFill>
            <a:srgbClr val="d1d3d4"/>
          </a:solidFill>
          <a:ln>
            <a:noFill/>
          </a:ln>
        </p:spPr>
        <p:style>
          <a:lnRef idx="0"/>
          <a:fillRef idx="0"/>
          <a:effectRef idx="0"/>
          <a:fontRef idx="minor"/>
        </p:style>
      </p:sp>
      <p:sp>
        <p:nvSpPr>
          <p:cNvPr id="1105" name="CustomShape 8"/>
          <p:cNvSpPr/>
          <p:nvPr/>
        </p:nvSpPr>
        <p:spPr>
          <a:xfrm>
            <a:off x="8341200" y="5358240"/>
            <a:ext cx="584280" cy="25920"/>
          </a:xfrm>
          <a:custGeom>
            <a:avLst/>
            <a:gdLst/>
            <a:ahLst/>
            <a:rect l="l" t="t" r="r" b="b"/>
            <a:pathLst>
              <a:path w="643254" h="35559">
                <a:moveTo>
                  <a:pt x="321144" y="0"/>
                </a:moveTo>
                <a:lnTo>
                  <a:pt x="201185" y="4351"/>
                </a:lnTo>
                <a:lnTo>
                  <a:pt x="98545" y="13925"/>
                </a:lnTo>
                <a:lnTo>
                  <a:pt x="26918" y="23499"/>
                </a:lnTo>
                <a:lnTo>
                  <a:pt x="0" y="27851"/>
                </a:lnTo>
                <a:lnTo>
                  <a:pt x="0" y="35140"/>
                </a:lnTo>
                <a:lnTo>
                  <a:pt x="93030" y="27255"/>
                </a:lnTo>
                <a:lnTo>
                  <a:pt x="157500" y="23206"/>
                </a:lnTo>
                <a:lnTo>
                  <a:pt x="223526" y="21714"/>
                </a:lnTo>
                <a:lnTo>
                  <a:pt x="612562" y="21501"/>
                </a:lnTo>
                <a:lnTo>
                  <a:pt x="566307" y="11749"/>
                </a:lnTo>
                <a:lnTo>
                  <a:pt x="507355" y="3481"/>
                </a:lnTo>
                <a:lnTo>
                  <a:pt x="435682" y="435"/>
                </a:lnTo>
                <a:lnTo>
                  <a:pt x="321144" y="0"/>
                </a:lnTo>
                <a:close/>
                <a:moveTo>
                  <a:pt x="612562" y="21501"/>
                </a:moveTo>
                <a:lnTo>
                  <a:pt x="321221" y="21501"/>
                </a:lnTo>
                <a:lnTo>
                  <a:pt x="455192" y="23632"/>
                </a:lnTo>
                <a:lnTo>
                  <a:pt x="556390" y="28320"/>
                </a:lnTo>
                <a:lnTo>
                  <a:pt x="620369" y="33009"/>
                </a:lnTo>
                <a:lnTo>
                  <a:pt x="642683" y="35140"/>
                </a:lnTo>
                <a:lnTo>
                  <a:pt x="642683" y="27851"/>
                </a:lnTo>
                <a:lnTo>
                  <a:pt x="612562" y="21501"/>
                </a:lnTo>
                <a:close/>
              </a:path>
            </a:pathLst>
          </a:custGeom>
          <a:solidFill>
            <a:srgbClr val="d1d3d4"/>
          </a:solidFill>
          <a:ln>
            <a:noFill/>
          </a:ln>
        </p:spPr>
        <p:style>
          <a:lnRef idx="0"/>
          <a:fillRef idx="0"/>
          <a:effectRef idx="0"/>
          <a:fontRef idx="minor"/>
        </p:style>
      </p:sp>
      <p:sp>
        <p:nvSpPr>
          <p:cNvPr id="1106" name="CustomShape 9"/>
          <p:cNvSpPr/>
          <p:nvPr/>
        </p:nvSpPr>
        <p:spPr>
          <a:xfrm>
            <a:off x="8271360" y="4997880"/>
            <a:ext cx="723960" cy="585720"/>
          </a:xfrm>
          <a:custGeom>
            <a:avLst/>
            <a:gdLst/>
            <a:ahLst/>
            <a:rect l="l" t="t" r="r" b="b"/>
            <a:pathLst>
              <a:path w="796925" h="796925">
                <a:moveTo>
                  <a:pt x="796874" y="398437"/>
                </a:moveTo>
                <a:lnTo>
                  <a:pt x="794193" y="444901"/>
                </a:lnTo>
                <a:lnTo>
                  <a:pt x="786350" y="489791"/>
                </a:lnTo>
                <a:lnTo>
                  <a:pt x="773644" y="532809"/>
                </a:lnTo>
                <a:lnTo>
                  <a:pt x="756374" y="573655"/>
                </a:lnTo>
                <a:lnTo>
                  <a:pt x="734839" y="612029"/>
                </a:lnTo>
                <a:lnTo>
                  <a:pt x="709338" y="647634"/>
                </a:lnTo>
                <a:lnTo>
                  <a:pt x="680170" y="680170"/>
                </a:lnTo>
                <a:lnTo>
                  <a:pt x="647634" y="709338"/>
                </a:lnTo>
                <a:lnTo>
                  <a:pt x="612029" y="734839"/>
                </a:lnTo>
                <a:lnTo>
                  <a:pt x="573655" y="756374"/>
                </a:lnTo>
                <a:lnTo>
                  <a:pt x="532809" y="773644"/>
                </a:lnTo>
                <a:lnTo>
                  <a:pt x="489791" y="786350"/>
                </a:lnTo>
                <a:lnTo>
                  <a:pt x="444901" y="794193"/>
                </a:lnTo>
                <a:lnTo>
                  <a:pt x="398437" y="796874"/>
                </a:lnTo>
                <a:lnTo>
                  <a:pt x="351972" y="794193"/>
                </a:lnTo>
                <a:lnTo>
                  <a:pt x="307082" y="786350"/>
                </a:lnTo>
                <a:lnTo>
                  <a:pt x="264064" y="773644"/>
                </a:lnTo>
                <a:lnTo>
                  <a:pt x="223219" y="756374"/>
                </a:lnTo>
                <a:lnTo>
                  <a:pt x="184844" y="734839"/>
                </a:lnTo>
                <a:lnTo>
                  <a:pt x="149239" y="709338"/>
                </a:lnTo>
                <a:lnTo>
                  <a:pt x="116703" y="680170"/>
                </a:lnTo>
                <a:lnTo>
                  <a:pt x="87535" y="647634"/>
                </a:lnTo>
                <a:lnTo>
                  <a:pt x="62034" y="612029"/>
                </a:lnTo>
                <a:lnTo>
                  <a:pt x="40499" y="573655"/>
                </a:lnTo>
                <a:lnTo>
                  <a:pt x="23229" y="532809"/>
                </a:lnTo>
                <a:lnTo>
                  <a:pt x="10523" y="489791"/>
                </a:lnTo>
                <a:lnTo>
                  <a:pt x="2680" y="444901"/>
                </a:lnTo>
                <a:lnTo>
                  <a:pt x="0" y="398437"/>
                </a:lnTo>
                <a:lnTo>
                  <a:pt x="2680" y="351972"/>
                </a:lnTo>
                <a:lnTo>
                  <a:pt x="10523" y="307082"/>
                </a:lnTo>
                <a:lnTo>
                  <a:pt x="23229" y="264064"/>
                </a:lnTo>
                <a:lnTo>
                  <a:pt x="40499" y="223219"/>
                </a:lnTo>
                <a:lnTo>
                  <a:pt x="62034" y="184844"/>
                </a:lnTo>
                <a:lnTo>
                  <a:pt x="87535" y="149239"/>
                </a:lnTo>
                <a:lnTo>
                  <a:pt x="116703" y="116703"/>
                </a:lnTo>
                <a:lnTo>
                  <a:pt x="149239" y="87535"/>
                </a:lnTo>
                <a:lnTo>
                  <a:pt x="184844" y="62034"/>
                </a:lnTo>
                <a:lnTo>
                  <a:pt x="223219" y="40499"/>
                </a:lnTo>
                <a:lnTo>
                  <a:pt x="264064" y="23229"/>
                </a:lnTo>
                <a:lnTo>
                  <a:pt x="307082" y="10523"/>
                </a:lnTo>
                <a:lnTo>
                  <a:pt x="351972" y="2680"/>
                </a:lnTo>
                <a:lnTo>
                  <a:pt x="398437" y="0"/>
                </a:lnTo>
                <a:lnTo>
                  <a:pt x="444901" y="2680"/>
                </a:lnTo>
                <a:lnTo>
                  <a:pt x="489791" y="10523"/>
                </a:lnTo>
                <a:lnTo>
                  <a:pt x="532809" y="23229"/>
                </a:lnTo>
                <a:lnTo>
                  <a:pt x="573655" y="40499"/>
                </a:lnTo>
                <a:lnTo>
                  <a:pt x="612029" y="62034"/>
                </a:lnTo>
                <a:lnTo>
                  <a:pt x="647634" y="87535"/>
                </a:lnTo>
                <a:lnTo>
                  <a:pt x="680170" y="116703"/>
                </a:lnTo>
                <a:lnTo>
                  <a:pt x="709338" y="149239"/>
                </a:lnTo>
                <a:lnTo>
                  <a:pt x="734839" y="184844"/>
                </a:lnTo>
                <a:lnTo>
                  <a:pt x="756374" y="223219"/>
                </a:lnTo>
                <a:lnTo>
                  <a:pt x="773644" y="264064"/>
                </a:lnTo>
                <a:lnTo>
                  <a:pt x="786350" y="307082"/>
                </a:lnTo>
                <a:lnTo>
                  <a:pt x="794193" y="351972"/>
                </a:lnTo>
                <a:lnTo>
                  <a:pt x="796874" y="398437"/>
                </a:lnTo>
                <a:close/>
              </a:path>
            </a:pathLst>
          </a:custGeom>
          <a:noFill/>
          <a:ln w="11160">
            <a:solidFill>
              <a:srgbClr val="d1d3d4"/>
            </a:solidFill>
            <a:round/>
          </a:ln>
        </p:spPr>
        <p:style>
          <a:lnRef idx="0"/>
          <a:fillRef idx="0"/>
          <a:effectRef idx="0"/>
          <a:fontRef idx="minor"/>
        </p:style>
      </p:sp>
      <p:sp>
        <p:nvSpPr>
          <p:cNvPr id="1107" name="CustomShape 10"/>
          <p:cNvSpPr/>
          <p:nvPr/>
        </p:nvSpPr>
        <p:spPr>
          <a:xfrm>
            <a:off x="1236600" y="2257200"/>
            <a:ext cx="2086560" cy="922320"/>
          </a:xfrm>
          <a:custGeom>
            <a:avLst/>
            <a:gdLst/>
            <a:ahLst/>
            <a:rect l="l" t="t" r="r" b="b"/>
            <a:pathLst>
              <a:path w="2295525" h="1254760">
                <a:moveTo>
                  <a:pt x="489352" y="782955"/>
                </a:moveTo>
                <a:lnTo>
                  <a:pt x="442357" y="787668"/>
                </a:lnTo>
                <a:lnTo>
                  <a:pt x="397980" y="801185"/>
                </a:lnTo>
                <a:lnTo>
                  <a:pt x="357346" y="822567"/>
                </a:lnTo>
                <a:lnTo>
                  <a:pt x="321579" y="850877"/>
                </a:lnTo>
                <a:lnTo>
                  <a:pt x="291803" y="885177"/>
                </a:lnTo>
                <a:lnTo>
                  <a:pt x="269142" y="924529"/>
                </a:lnTo>
                <a:lnTo>
                  <a:pt x="254722" y="967996"/>
                </a:lnTo>
                <a:lnTo>
                  <a:pt x="249665" y="1014641"/>
                </a:lnTo>
                <a:lnTo>
                  <a:pt x="254722" y="1061642"/>
                </a:lnTo>
                <a:lnTo>
                  <a:pt x="269142" y="1106019"/>
                </a:lnTo>
                <a:lnTo>
                  <a:pt x="291803" y="1146650"/>
                </a:lnTo>
                <a:lnTo>
                  <a:pt x="321579" y="1182411"/>
                </a:lnTo>
                <a:lnTo>
                  <a:pt x="357346" y="1212179"/>
                </a:lnTo>
                <a:lnTo>
                  <a:pt x="397980" y="1234832"/>
                </a:lnTo>
                <a:lnTo>
                  <a:pt x="442357" y="1249248"/>
                </a:lnTo>
                <a:lnTo>
                  <a:pt x="489352" y="1254302"/>
                </a:lnTo>
                <a:lnTo>
                  <a:pt x="536016" y="1249248"/>
                </a:lnTo>
                <a:lnTo>
                  <a:pt x="579496" y="1234832"/>
                </a:lnTo>
                <a:lnTo>
                  <a:pt x="618856" y="1212179"/>
                </a:lnTo>
                <a:lnTo>
                  <a:pt x="653158" y="1182411"/>
                </a:lnTo>
                <a:lnTo>
                  <a:pt x="681468" y="1146650"/>
                </a:lnTo>
                <a:lnTo>
                  <a:pt x="702848" y="1106019"/>
                </a:lnTo>
                <a:lnTo>
                  <a:pt x="716363" y="1061642"/>
                </a:lnTo>
                <a:lnTo>
                  <a:pt x="721076" y="1014641"/>
                </a:lnTo>
                <a:lnTo>
                  <a:pt x="716363" y="967996"/>
                </a:lnTo>
                <a:lnTo>
                  <a:pt x="702848" y="924529"/>
                </a:lnTo>
                <a:lnTo>
                  <a:pt x="681468" y="885177"/>
                </a:lnTo>
                <a:lnTo>
                  <a:pt x="653158" y="850877"/>
                </a:lnTo>
                <a:lnTo>
                  <a:pt x="618856" y="822567"/>
                </a:lnTo>
                <a:lnTo>
                  <a:pt x="579496" y="801185"/>
                </a:lnTo>
                <a:lnTo>
                  <a:pt x="536016" y="787668"/>
                </a:lnTo>
                <a:lnTo>
                  <a:pt x="489352" y="782955"/>
                </a:lnTo>
                <a:close/>
                <a:moveTo>
                  <a:pt x="1727767" y="782955"/>
                </a:moveTo>
                <a:lnTo>
                  <a:pt x="1681099" y="787668"/>
                </a:lnTo>
                <a:lnTo>
                  <a:pt x="1637616" y="801185"/>
                </a:lnTo>
                <a:lnTo>
                  <a:pt x="1598254" y="822567"/>
                </a:lnTo>
                <a:lnTo>
                  <a:pt x="1563950" y="850877"/>
                </a:lnTo>
                <a:lnTo>
                  <a:pt x="1535639" y="885177"/>
                </a:lnTo>
                <a:lnTo>
                  <a:pt x="1514258" y="924529"/>
                </a:lnTo>
                <a:lnTo>
                  <a:pt x="1500743" y="967996"/>
                </a:lnTo>
                <a:lnTo>
                  <a:pt x="1496030" y="1014641"/>
                </a:lnTo>
                <a:lnTo>
                  <a:pt x="1500743" y="1061642"/>
                </a:lnTo>
                <a:lnTo>
                  <a:pt x="1514258" y="1106019"/>
                </a:lnTo>
                <a:lnTo>
                  <a:pt x="1535639" y="1146650"/>
                </a:lnTo>
                <a:lnTo>
                  <a:pt x="1563950" y="1182411"/>
                </a:lnTo>
                <a:lnTo>
                  <a:pt x="1598254" y="1212179"/>
                </a:lnTo>
                <a:lnTo>
                  <a:pt x="1637616" y="1234832"/>
                </a:lnTo>
                <a:lnTo>
                  <a:pt x="1681099" y="1249248"/>
                </a:lnTo>
                <a:lnTo>
                  <a:pt x="1727767" y="1254302"/>
                </a:lnTo>
                <a:lnTo>
                  <a:pt x="1774410" y="1249248"/>
                </a:lnTo>
                <a:lnTo>
                  <a:pt x="1817874" y="1234832"/>
                </a:lnTo>
                <a:lnTo>
                  <a:pt x="1857223" y="1212179"/>
                </a:lnTo>
                <a:lnTo>
                  <a:pt x="1891518" y="1182411"/>
                </a:lnTo>
                <a:lnTo>
                  <a:pt x="1919823" y="1146650"/>
                </a:lnTo>
                <a:lnTo>
                  <a:pt x="1941201" y="1106019"/>
                </a:lnTo>
                <a:lnTo>
                  <a:pt x="1954715" y="1061642"/>
                </a:lnTo>
                <a:lnTo>
                  <a:pt x="1959428" y="1014641"/>
                </a:lnTo>
                <a:lnTo>
                  <a:pt x="1954715" y="967996"/>
                </a:lnTo>
                <a:lnTo>
                  <a:pt x="1941201" y="924529"/>
                </a:lnTo>
                <a:lnTo>
                  <a:pt x="1919823" y="885177"/>
                </a:lnTo>
                <a:lnTo>
                  <a:pt x="1891518" y="850877"/>
                </a:lnTo>
                <a:lnTo>
                  <a:pt x="1857223" y="822567"/>
                </a:lnTo>
                <a:lnTo>
                  <a:pt x="1817874" y="801185"/>
                </a:lnTo>
                <a:lnTo>
                  <a:pt x="1774410" y="787668"/>
                </a:lnTo>
                <a:lnTo>
                  <a:pt x="1727767" y="782955"/>
                </a:lnTo>
                <a:close/>
                <a:moveTo>
                  <a:pt x="2175175" y="0"/>
                </a:moveTo>
                <a:lnTo>
                  <a:pt x="241664" y="0"/>
                </a:lnTo>
                <a:lnTo>
                  <a:pt x="221317" y="3969"/>
                </a:lnTo>
                <a:lnTo>
                  <a:pt x="182010" y="33981"/>
                </a:lnTo>
                <a:lnTo>
                  <a:pt x="145035" y="89551"/>
                </a:lnTo>
                <a:lnTo>
                  <a:pt x="127602" y="125468"/>
                </a:lnTo>
                <a:lnTo>
                  <a:pt x="110968" y="166032"/>
                </a:lnTo>
                <a:lnTo>
                  <a:pt x="95205" y="210663"/>
                </a:lnTo>
                <a:lnTo>
                  <a:pt x="80385" y="258778"/>
                </a:lnTo>
                <a:lnTo>
                  <a:pt x="66581" y="309798"/>
                </a:lnTo>
                <a:lnTo>
                  <a:pt x="53864" y="363141"/>
                </a:lnTo>
                <a:lnTo>
                  <a:pt x="42307" y="418228"/>
                </a:lnTo>
                <a:lnTo>
                  <a:pt x="31981" y="474475"/>
                </a:lnTo>
                <a:lnTo>
                  <a:pt x="22959" y="531304"/>
                </a:lnTo>
                <a:lnTo>
                  <a:pt x="15312" y="588133"/>
                </a:lnTo>
                <a:lnTo>
                  <a:pt x="9114" y="644380"/>
                </a:lnTo>
                <a:lnTo>
                  <a:pt x="4435" y="699467"/>
                </a:lnTo>
                <a:lnTo>
                  <a:pt x="1348" y="752810"/>
                </a:lnTo>
                <a:lnTo>
                  <a:pt x="0" y="801185"/>
                </a:lnTo>
                <a:lnTo>
                  <a:pt x="48" y="822567"/>
                </a:lnTo>
                <a:lnTo>
                  <a:pt x="2361" y="896576"/>
                </a:lnTo>
                <a:lnTo>
                  <a:pt x="6363" y="937140"/>
                </a:lnTo>
                <a:lnTo>
                  <a:pt x="20296" y="1003747"/>
                </a:lnTo>
                <a:lnTo>
                  <a:pt x="42615" y="1047119"/>
                </a:lnTo>
                <a:lnTo>
                  <a:pt x="73897" y="1062609"/>
                </a:lnTo>
                <a:lnTo>
                  <a:pt x="201710" y="1062609"/>
                </a:lnTo>
                <a:lnTo>
                  <a:pt x="201710" y="1014641"/>
                </a:lnTo>
                <a:lnTo>
                  <a:pt x="205451" y="967757"/>
                </a:lnTo>
                <a:lnTo>
                  <a:pt x="216291" y="923365"/>
                </a:lnTo>
                <a:lnTo>
                  <a:pt x="233652" y="882039"/>
                </a:lnTo>
                <a:lnTo>
                  <a:pt x="256958" y="844356"/>
                </a:lnTo>
                <a:lnTo>
                  <a:pt x="285633" y="810891"/>
                </a:lnTo>
                <a:lnTo>
                  <a:pt x="319100" y="782220"/>
                </a:lnTo>
                <a:lnTo>
                  <a:pt x="356687" y="758977"/>
                </a:lnTo>
                <a:lnTo>
                  <a:pt x="113826" y="758977"/>
                </a:lnTo>
                <a:lnTo>
                  <a:pt x="99986" y="756229"/>
                </a:lnTo>
                <a:lnTo>
                  <a:pt x="92879" y="748982"/>
                </a:lnTo>
                <a:lnTo>
                  <a:pt x="90260" y="738735"/>
                </a:lnTo>
                <a:lnTo>
                  <a:pt x="89886" y="726986"/>
                </a:lnTo>
                <a:lnTo>
                  <a:pt x="94146" y="668159"/>
                </a:lnTo>
                <a:lnTo>
                  <a:pt x="99995" y="608547"/>
                </a:lnTo>
                <a:lnTo>
                  <a:pt x="107351" y="548561"/>
                </a:lnTo>
                <a:lnTo>
                  <a:pt x="115973" y="489689"/>
                </a:lnTo>
                <a:lnTo>
                  <a:pt x="125858" y="431806"/>
                </a:lnTo>
                <a:lnTo>
                  <a:pt x="136843" y="375863"/>
                </a:lnTo>
                <a:lnTo>
                  <a:pt x="148806" y="322540"/>
                </a:lnTo>
                <a:lnTo>
                  <a:pt x="161626" y="272519"/>
                </a:lnTo>
                <a:lnTo>
                  <a:pt x="175179" y="226482"/>
                </a:lnTo>
                <a:lnTo>
                  <a:pt x="189343" y="185109"/>
                </a:lnTo>
                <a:lnTo>
                  <a:pt x="203996" y="149083"/>
                </a:lnTo>
                <a:lnTo>
                  <a:pt x="234279" y="95795"/>
                </a:lnTo>
                <a:lnTo>
                  <a:pt x="249665" y="79895"/>
                </a:lnTo>
                <a:lnTo>
                  <a:pt x="2286491" y="79895"/>
                </a:lnTo>
                <a:lnTo>
                  <a:pt x="2285262" y="74130"/>
                </a:lnTo>
                <a:lnTo>
                  <a:pt x="2259048" y="35940"/>
                </a:lnTo>
                <a:lnTo>
                  <a:pt x="2220853" y="9733"/>
                </a:lnTo>
                <a:lnTo>
                  <a:pt x="2175175" y="0"/>
                </a:lnTo>
                <a:close/>
                <a:moveTo>
                  <a:pt x="1727767" y="726986"/>
                </a:moveTo>
                <a:lnTo>
                  <a:pt x="489352" y="726986"/>
                </a:lnTo>
                <a:lnTo>
                  <a:pt x="536241" y="730726"/>
                </a:lnTo>
                <a:lnTo>
                  <a:pt x="580635" y="741562"/>
                </a:lnTo>
                <a:lnTo>
                  <a:pt x="621959" y="758919"/>
                </a:lnTo>
                <a:lnTo>
                  <a:pt x="659639" y="782220"/>
                </a:lnTo>
                <a:lnTo>
                  <a:pt x="693098" y="810891"/>
                </a:lnTo>
                <a:lnTo>
                  <a:pt x="721763" y="844356"/>
                </a:lnTo>
                <a:lnTo>
                  <a:pt x="745059" y="882039"/>
                </a:lnTo>
                <a:lnTo>
                  <a:pt x="762411" y="923365"/>
                </a:lnTo>
                <a:lnTo>
                  <a:pt x="773243" y="967757"/>
                </a:lnTo>
                <a:lnTo>
                  <a:pt x="776982" y="1014641"/>
                </a:lnTo>
                <a:lnTo>
                  <a:pt x="776858" y="1026638"/>
                </a:lnTo>
                <a:lnTo>
                  <a:pt x="775989" y="1038629"/>
                </a:lnTo>
                <a:lnTo>
                  <a:pt x="773633" y="1050618"/>
                </a:lnTo>
                <a:lnTo>
                  <a:pt x="769044" y="1062609"/>
                </a:lnTo>
                <a:lnTo>
                  <a:pt x="1440125" y="1062609"/>
                </a:lnTo>
                <a:lnTo>
                  <a:pt x="1440125" y="1014641"/>
                </a:lnTo>
                <a:lnTo>
                  <a:pt x="1443863" y="967757"/>
                </a:lnTo>
                <a:lnTo>
                  <a:pt x="1454696" y="923365"/>
                </a:lnTo>
                <a:lnTo>
                  <a:pt x="1472048" y="882039"/>
                </a:lnTo>
                <a:lnTo>
                  <a:pt x="1495344" y="844356"/>
                </a:lnTo>
                <a:lnTo>
                  <a:pt x="1524010" y="810891"/>
                </a:lnTo>
                <a:lnTo>
                  <a:pt x="1557471" y="782220"/>
                </a:lnTo>
                <a:lnTo>
                  <a:pt x="1595152" y="758919"/>
                </a:lnTo>
                <a:lnTo>
                  <a:pt x="1636478" y="741562"/>
                </a:lnTo>
                <a:lnTo>
                  <a:pt x="1680875" y="730726"/>
                </a:lnTo>
                <a:lnTo>
                  <a:pt x="1727767" y="726986"/>
                </a:lnTo>
                <a:close/>
                <a:moveTo>
                  <a:pt x="2295000" y="726986"/>
                </a:moveTo>
                <a:lnTo>
                  <a:pt x="1727767" y="726986"/>
                </a:lnTo>
                <a:lnTo>
                  <a:pt x="1774650" y="730726"/>
                </a:lnTo>
                <a:lnTo>
                  <a:pt x="1819041" y="741562"/>
                </a:lnTo>
                <a:lnTo>
                  <a:pt x="1860363" y="758919"/>
                </a:lnTo>
                <a:lnTo>
                  <a:pt x="1898043" y="782220"/>
                </a:lnTo>
                <a:lnTo>
                  <a:pt x="1931504" y="810891"/>
                </a:lnTo>
                <a:lnTo>
                  <a:pt x="1960171" y="844356"/>
                </a:lnTo>
                <a:lnTo>
                  <a:pt x="1983469" y="882039"/>
                </a:lnTo>
                <a:lnTo>
                  <a:pt x="2000823" y="923365"/>
                </a:lnTo>
                <a:lnTo>
                  <a:pt x="2011658" y="967757"/>
                </a:lnTo>
                <a:lnTo>
                  <a:pt x="2015397" y="1014641"/>
                </a:lnTo>
                <a:lnTo>
                  <a:pt x="2015272" y="1026638"/>
                </a:lnTo>
                <a:lnTo>
                  <a:pt x="2014397" y="1038629"/>
                </a:lnTo>
                <a:lnTo>
                  <a:pt x="2012021" y="1050618"/>
                </a:lnTo>
                <a:lnTo>
                  <a:pt x="2007396" y="1062609"/>
                </a:lnTo>
                <a:lnTo>
                  <a:pt x="2223143" y="1062609"/>
                </a:lnTo>
                <a:lnTo>
                  <a:pt x="2251205" y="1056990"/>
                </a:lnTo>
                <a:lnTo>
                  <a:pt x="2274035" y="1041633"/>
                </a:lnTo>
                <a:lnTo>
                  <a:pt x="2289384" y="1018787"/>
                </a:lnTo>
                <a:lnTo>
                  <a:pt x="2295000" y="990701"/>
                </a:lnTo>
                <a:lnTo>
                  <a:pt x="2295000" y="726986"/>
                </a:lnTo>
                <a:close/>
                <a:moveTo>
                  <a:pt x="705074" y="79895"/>
                </a:moveTo>
                <a:lnTo>
                  <a:pt x="625191" y="79895"/>
                </a:lnTo>
                <a:lnTo>
                  <a:pt x="625191" y="463346"/>
                </a:lnTo>
                <a:lnTo>
                  <a:pt x="594252" y="467106"/>
                </a:lnTo>
                <a:lnTo>
                  <a:pt x="556407" y="478033"/>
                </a:lnTo>
                <a:lnTo>
                  <a:pt x="514222" y="495602"/>
                </a:lnTo>
                <a:lnTo>
                  <a:pt x="470262" y="519287"/>
                </a:lnTo>
                <a:lnTo>
                  <a:pt x="427093" y="548561"/>
                </a:lnTo>
                <a:lnTo>
                  <a:pt x="387279" y="582898"/>
                </a:lnTo>
                <a:lnTo>
                  <a:pt x="353386" y="621771"/>
                </a:lnTo>
                <a:lnTo>
                  <a:pt x="327978" y="664654"/>
                </a:lnTo>
                <a:lnTo>
                  <a:pt x="313622" y="711022"/>
                </a:lnTo>
                <a:lnTo>
                  <a:pt x="304729" y="728652"/>
                </a:lnTo>
                <a:lnTo>
                  <a:pt x="290616" y="744010"/>
                </a:lnTo>
                <a:lnTo>
                  <a:pt x="272017" y="754863"/>
                </a:lnTo>
                <a:lnTo>
                  <a:pt x="249665" y="758977"/>
                </a:lnTo>
                <a:lnTo>
                  <a:pt x="356687" y="758977"/>
                </a:lnTo>
                <a:lnTo>
                  <a:pt x="398102" y="741562"/>
                </a:lnTo>
                <a:lnTo>
                  <a:pt x="442484" y="730726"/>
                </a:lnTo>
                <a:lnTo>
                  <a:pt x="489352" y="726986"/>
                </a:lnTo>
                <a:lnTo>
                  <a:pt x="2295000" y="726986"/>
                </a:lnTo>
                <a:lnTo>
                  <a:pt x="2295000" y="463346"/>
                </a:lnTo>
                <a:lnTo>
                  <a:pt x="705074" y="463346"/>
                </a:lnTo>
                <a:lnTo>
                  <a:pt x="705074" y="79895"/>
                </a:lnTo>
                <a:close/>
                <a:moveTo>
                  <a:pt x="1256381" y="79895"/>
                </a:moveTo>
                <a:lnTo>
                  <a:pt x="1176435" y="79895"/>
                </a:lnTo>
                <a:lnTo>
                  <a:pt x="1176435" y="463346"/>
                </a:lnTo>
                <a:lnTo>
                  <a:pt x="1256381" y="463346"/>
                </a:lnTo>
                <a:lnTo>
                  <a:pt x="1256381" y="79895"/>
                </a:lnTo>
                <a:close/>
                <a:moveTo>
                  <a:pt x="1799649" y="79895"/>
                </a:moveTo>
                <a:lnTo>
                  <a:pt x="1719766" y="79895"/>
                </a:lnTo>
                <a:lnTo>
                  <a:pt x="1719766" y="463346"/>
                </a:lnTo>
                <a:lnTo>
                  <a:pt x="1799649" y="463346"/>
                </a:lnTo>
                <a:lnTo>
                  <a:pt x="1799649" y="79895"/>
                </a:lnTo>
                <a:close/>
                <a:moveTo>
                  <a:pt x="2286491" y="79895"/>
                </a:moveTo>
                <a:lnTo>
                  <a:pt x="2175175" y="79895"/>
                </a:lnTo>
                <a:lnTo>
                  <a:pt x="2191508" y="82767"/>
                </a:lnTo>
                <a:lnTo>
                  <a:pt x="2204112" y="90881"/>
                </a:lnTo>
                <a:lnTo>
                  <a:pt x="2212230" y="103480"/>
                </a:lnTo>
                <a:lnTo>
                  <a:pt x="2215104" y="119811"/>
                </a:lnTo>
                <a:lnTo>
                  <a:pt x="2215104" y="463346"/>
                </a:lnTo>
                <a:lnTo>
                  <a:pt x="2295000" y="463346"/>
                </a:lnTo>
                <a:lnTo>
                  <a:pt x="2295000" y="119811"/>
                </a:lnTo>
                <a:lnTo>
                  <a:pt x="2286491" y="79895"/>
                </a:lnTo>
                <a:close/>
              </a:path>
            </a:pathLst>
          </a:custGeom>
          <a:solidFill>
            <a:srgbClr val="ffffff">
              <a:alpha val="80000"/>
            </a:srgbClr>
          </a:solidFill>
          <a:ln>
            <a:noFill/>
          </a:ln>
        </p:spPr>
        <p:style>
          <a:lnRef idx="0"/>
          <a:fillRef idx="0"/>
          <a:effectRef idx="0"/>
          <a:fontRef idx="minor"/>
        </p:style>
      </p:sp>
      <p:sp>
        <p:nvSpPr>
          <p:cNvPr id="1108" name="CustomShape 11"/>
          <p:cNvSpPr/>
          <p:nvPr/>
        </p:nvSpPr>
        <p:spPr>
          <a:xfrm>
            <a:off x="345240" y="3294360"/>
            <a:ext cx="3359520" cy="95400"/>
          </a:xfrm>
          <a:custGeom>
            <a:avLst/>
            <a:gdLst/>
            <a:ahLst/>
            <a:rect l="l" t="t" r="r" b="b"/>
            <a:pathLst>
              <a:path w="3695700" h="130175">
                <a:moveTo>
                  <a:pt x="3695509" y="129717"/>
                </a:moveTo>
                <a:lnTo>
                  <a:pt x="0" y="129717"/>
                </a:lnTo>
                <a:lnTo>
                  <a:pt x="0" y="0"/>
                </a:lnTo>
                <a:lnTo>
                  <a:pt x="3695509" y="0"/>
                </a:lnTo>
                <a:lnTo>
                  <a:pt x="3695509" y="129717"/>
                </a:lnTo>
                <a:close/>
              </a:path>
            </a:pathLst>
          </a:custGeom>
          <a:solidFill>
            <a:srgbClr val="ffffff">
              <a:alpha val="80000"/>
            </a:srgbClr>
          </a:solidFill>
          <a:ln>
            <a:noFill/>
          </a:ln>
        </p:spPr>
        <p:style>
          <a:lnRef idx="0"/>
          <a:fillRef idx="0"/>
          <a:effectRef idx="0"/>
          <a:fontRef idx="minor"/>
        </p:style>
      </p:sp>
      <p:sp>
        <p:nvSpPr>
          <p:cNvPr id="1109" name="CustomShape 12"/>
          <p:cNvSpPr/>
          <p:nvPr/>
        </p:nvSpPr>
        <p:spPr>
          <a:xfrm>
            <a:off x="2012040" y="1482480"/>
            <a:ext cx="709200" cy="765000"/>
          </a:xfrm>
          <a:custGeom>
            <a:avLst/>
            <a:gdLst/>
            <a:ahLst/>
            <a:rect l="l" t="t" r="r" b="b"/>
            <a:pathLst>
              <a:path w="780414" h="1040764">
                <a:moveTo>
                  <a:pt x="390080" y="0"/>
                </a:moveTo>
                <a:lnTo>
                  <a:pt x="341215" y="3044"/>
                </a:lnTo>
                <a:lnTo>
                  <a:pt x="294143" y="11931"/>
                </a:lnTo>
                <a:lnTo>
                  <a:pt x="249232" y="26293"/>
                </a:lnTo>
                <a:lnTo>
                  <a:pt x="206850" y="45761"/>
                </a:lnTo>
                <a:lnTo>
                  <a:pt x="167365" y="69969"/>
                </a:lnTo>
                <a:lnTo>
                  <a:pt x="131147" y="98547"/>
                </a:lnTo>
                <a:lnTo>
                  <a:pt x="98562" y="131127"/>
                </a:lnTo>
                <a:lnTo>
                  <a:pt x="69981" y="167343"/>
                </a:lnTo>
                <a:lnTo>
                  <a:pt x="45770" y="206824"/>
                </a:lnTo>
                <a:lnTo>
                  <a:pt x="26298" y="249204"/>
                </a:lnTo>
                <a:lnTo>
                  <a:pt x="11933" y="294115"/>
                </a:lnTo>
                <a:lnTo>
                  <a:pt x="3044" y="341188"/>
                </a:lnTo>
                <a:lnTo>
                  <a:pt x="0" y="390055"/>
                </a:lnTo>
                <a:lnTo>
                  <a:pt x="3957" y="441639"/>
                </a:lnTo>
                <a:lnTo>
                  <a:pt x="15158" y="494589"/>
                </a:lnTo>
                <a:lnTo>
                  <a:pt x="32592" y="548283"/>
                </a:lnTo>
                <a:lnTo>
                  <a:pt x="55250" y="602096"/>
                </a:lnTo>
                <a:lnTo>
                  <a:pt x="82121" y="655408"/>
                </a:lnTo>
                <a:lnTo>
                  <a:pt x="112197" y="707594"/>
                </a:lnTo>
                <a:lnTo>
                  <a:pt x="144467" y="758034"/>
                </a:lnTo>
                <a:lnTo>
                  <a:pt x="177922" y="806103"/>
                </a:lnTo>
                <a:lnTo>
                  <a:pt x="211552" y="851181"/>
                </a:lnTo>
                <a:lnTo>
                  <a:pt x="244347" y="892643"/>
                </a:lnTo>
                <a:lnTo>
                  <a:pt x="275299" y="929868"/>
                </a:lnTo>
                <a:lnTo>
                  <a:pt x="303396" y="962233"/>
                </a:lnTo>
                <a:lnTo>
                  <a:pt x="346991" y="1009893"/>
                </a:lnTo>
                <a:lnTo>
                  <a:pt x="381762" y="1040142"/>
                </a:lnTo>
                <a:lnTo>
                  <a:pt x="398386" y="1040142"/>
                </a:lnTo>
                <a:lnTo>
                  <a:pt x="433148" y="1009893"/>
                </a:lnTo>
                <a:lnTo>
                  <a:pt x="476736" y="962233"/>
                </a:lnTo>
                <a:lnTo>
                  <a:pt x="504831" y="929868"/>
                </a:lnTo>
                <a:lnTo>
                  <a:pt x="535781" y="892643"/>
                </a:lnTo>
                <a:lnTo>
                  <a:pt x="568575" y="851181"/>
                </a:lnTo>
                <a:lnTo>
                  <a:pt x="602203" y="806103"/>
                </a:lnTo>
                <a:lnTo>
                  <a:pt x="635657" y="758034"/>
                </a:lnTo>
                <a:lnTo>
                  <a:pt x="667926" y="707594"/>
                </a:lnTo>
                <a:lnTo>
                  <a:pt x="698001" y="655408"/>
                </a:lnTo>
                <a:lnTo>
                  <a:pt x="724872" y="602096"/>
                </a:lnTo>
                <a:lnTo>
                  <a:pt x="732039" y="585076"/>
                </a:lnTo>
                <a:lnTo>
                  <a:pt x="390080" y="585076"/>
                </a:lnTo>
                <a:lnTo>
                  <a:pt x="345419" y="579915"/>
                </a:lnTo>
                <a:lnTo>
                  <a:pt x="304392" y="565221"/>
                </a:lnTo>
                <a:lnTo>
                  <a:pt x="268178" y="542172"/>
                </a:lnTo>
                <a:lnTo>
                  <a:pt x="237958" y="511951"/>
                </a:lnTo>
                <a:lnTo>
                  <a:pt x="214912" y="475737"/>
                </a:lnTo>
                <a:lnTo>
                  <a:pt x="200219" y="434712"/>
                </a:lnTo>
                <a:lnTo>
                  <a:pt x="195059" y="390055"/>
                </a:lnTo>
                <a:lnTo>
                  <a:pt x="200219" y="345393"/>
                </a:lnTo>
                <a:lnTo>
                  <a:pt x="214912" y="304364"/>
                </a:lnTo>
                <a:lnTo>
                  <a:pt x="237958" y="268148"/>
                </a:lnTo>
                <a:lnTo>
                  <a:pt x="268178" y="237925"/>
                </a:lnTo>
                <a:lnTo>
                  <a:pt x="304392" y="214876"/>
                </a:lnTo>
                <a:lnTo>
                  <a:pt x="345419" y="200181"/>
                </a:lnTo>
                <a:lnTo>
                  <a:pt x="390080" y="195021"/>
                </a:lnTo>
                <a:lnTo>
                  <a:pt x="727127" y="195021"/>
                </a:lnTo>
                <a:lnTo>
                  <a:pt x="710157" y="167343"/>
                </a:lnTo>
                <a:lnTo>
                  <a:pt x="681581" y="131127"/>
                </a:lnTo>
                <a:lnTo>
                  <a:pt x="649001" y="98547"/>
                </a:lnTo>
                <a:lnTo>
                  <a:pt x="612788" y="69969"/>
                </a:lnTo>
                <a:lnTo>
                  <a:pt x="573307" y="45761"/>
                </a:lnTo>
                <a:lnTo>
                  <a:pt x="530928" y="26293"/>
                </a:lnTo>
                <a:lnTo>
                  <a:pt x="486019" y="11931"/>
                </a:lnTo>
                <a:lnTo>
                  <a:pt x="438947" y="3044"/>
                </a:lnTo>
                <a:lnTo>
                  <a:pt x="390080" y="0"/>
                </a:lnTo>
                <a:close/>
                <a:moveTo>
                  <a:pt x="727127" y="195021"/>
                </a:moveTo>
                <a:lnTo>
                  <a:pt x="390080" y="195021"/>
                </a:lnTo>
                <a:lnTo>
                  <a:pt x="434736" y="200181"/>
                </a:lnTo>
                <a:lnTo>
                  <a:pt x="475760" y="214876"/>
                </a:lnTo>
                <a:lnTo>
                  <a:pt x="511971" y="237925"/>
                </a:lnTo>
                <a:lnTo>
                  <a:pt x="542190" y="268148"/>
                </a:lnTo>
                <a:lnTo>
                  <a:pt x="565236" y="304364"/>
                </a:lnTo>
                <a:lnTo>
                  <a:pt x="579929" y="345393"/>
                </a:lnTo>
                <a:lnTo>
                  <a:pt x="585089" y="390055"/>
                </a:lnTo>
                <a:lnTo>
                  <a:pt x="579929" y="434712"/>
                </a:lnTo>
                <a:lnTo>
                  <a:pt x="565236" y="475737"/>
                </a:lnTo>
                <a:lnTo>
                  <a:pt x="542190" y="511951"/>
                </a:lnTo>
                <a:lnTo>
                  <a:pt x="511971" y="542172"/>
                </a:lnTo>
                <a:lnTo>
                  <a:pt x="475760" y="565221"/>
                </a:lnTo>
                <a:lnTo>
                  <a:pt x="434736" y="579915"/>
                </a:lnTo>
                <a:lnTo>
                  <a:pt x="390080" y="585076"/>
                </a:lnTo>
                <a:lnTo>
                  <a:pt x="732039" y="585076"/>
                </a:lnTo>
                <a:lnTo>
                  <a:pt x="747530" y="548283"/>
                </a:lnTo>
                <a:lnTo>
                  <a:pt x="764964" y="494589"/>
                </a:lnTo>
                <a:lnTo>
                  <a:pt x="776164" y="441639"/>
                </a:lnTo>
                <a:lnTo>
                  <a:pt x="780122" y="390055"/>
                </a:lnTo>
                <a:lnTo>
                  <a:pt x="777078" y="341188"/>
                </a:lnTo>
                <a:lnTo>
                  <a:pt x="768192" y="294115"/>
                </a:lnTo>
                <a:lnTo>
                  <a:pt x="753831" y="249204"/>
                </a:lnTo>
                <a:lnTo>
                  <a:pt x="734363" y="206824"/>
                </a:lnTo>
                <a:lnTo>
                  <a:pt x="727127" y="195021"/>
                </a:lnTo>
                <a:close/>
              </a:path>
            </a:pathLst>
          </a:custGeom>
          <a:solidFill>
            <a:srgbClr val="ffffff">
              <a:alpha val="80000"/>
            </a:srgbClr>
          </a:solidFill>
          <a:ln>
            <a:noFill/>
          </a:ln>
        </p:spPr>
        <p:style>
          <a:lnRef idx="0"/>
          <a:fillRef idx="0"/>
          <a:effectRef idx="0"/>
          <a:fontRef idx="minor"/>
        </p:style>
      </p:sp>
      <p:sp>
        <p:nvSpPr>
          <p:cNvPr id="1110" name="CustomShape 13"/>
          <p:cNvSpPr/>
          <p:nvPr/>
        </p:nvSpPr>
        <p:spPr>
          <a:xfrm>
            <a:off x="4698360" y="205560"/>
            <a:ext cx="3666600" cy="615960"/>
          </a:xfrm>
          <a:custGeom>
            <a:avLst/>
            <a:gdLst/>
            <a:ahLst/>
            <a:rect l="l" t="t" r="r" b="b"/>
            <a:pathLst>
              <a:path w="4033520" h="838200">
                <a:moveTo>
                  <a:pt x="3613988" y="0"/>
                </a:moveTo>
                <a:lnTo>
                  <a:pt x="303517" y="0"/>
                </a:lnTo>
                <a:lnTo>
                  <a:pt x="0" y="838187"/>
                </a:lnTo>
                <a:lnTo>
                  <a:pt x="3613988" y="838187"/>
                </a:lnTo>
                <a:lnTo>
                  <a:pt x="3662865" y="835367"/>
                </a:lnTo>
                <a:lnTo>
                  <a:pt x="3710087" y="827118"/>
                </a:lnTo>
                <a:lnTo>
                  <a:pt x="3755337" y="813755"/>
                </a:lnTo>
                <a:lnTo>
                  <a:pt x="3798303" y="795590"/>
                </a:lnTo>
                <a:lnTo>
                  <a:pt x="3838669" y="772940"/>
                </a:lnTo>
                <a:lnTo>
                  <a:pt x="3876122" y="746118"/>
                </a:lnTo>
                <a:lnTo>
                  <a:pt x="3910345" y="715438"/>
                </a:lnTo>
                <a:lnTo>
                  <a:pt x="3941026" y="681216"/>
                </a:lnTo>
                <a:lnTo>
                  <a:pt x="3967850" y="643765"/>
                </a:lnTo>
                <a:lnTo>
                  <a:pt x="3990501" y="603400"/>
                </a:lnTo>
                <a:lnTo>
                  <a:pt x="4008667" y="560435"/>
                </a:lnTo>
                <a:lnTo>
                  <a:pt x="4022031" y="515185"/>
                </a:lnTo>
                <a:lnTo>
                  <a:pt x="4030281" y="467964"/>
                </a:lnTo>
                <a:lnTo>
                  <a:pt x="4033100" y="419087"/>
                </a:lnTo>
                <a:lnTo>
                  <a:pt x="4030281" y="370212"/>
                </a:lnTo>
                <a:lnTo>
                  <a:pt x="4022031" y="322993"/>
                </a:lnTo>
                <a:lnTo>
                  <a:pt x="4008667" y="277745"/>
                </a:lnTo>
                <a:lnTo>
                  <a:pt x="3990501" y="234782"/>
                </a:lnTo>
                <a:lnTo>
                  <a:pt x="3967850" y="194418"/>
                </a:lnTo>
                <a:lnTo>
                  <a:pt x="3941026" y="156968"/>
                </a:lnTo>
                <a:lnTo>
                  <a:pt x="3910345" y="122747"/>
                </a:lnTo>
                <a:lnTo>
                  <a:pt x="3876122" y="92068"/>
                </a:lnTo>
                <a:lnTo>
                  <a:pt x="3838669" y="65246"/>
                </a:lnTo>
                <a:lnTo>
                  <a:pt x="3798303" y="42596"/>
                </a:lnTo>
                <a:lnTo>
                  <a:pt x="3755337" y="24431"/>
                </a:lnTo>
                <a:lnTo>
                  <a:pt x="3710087" y="11068"/>
                </a:lnTo>
                <a:lnTo>
                  <a:pt x="3662865" y="2819"/>
                </a:lnTo>
                <a:lnTo>
                  <a:pt x="3613988" y="0"/>
                </a:lnTo>
                <a:close/>
              </a:path>
            </a:pathLst>
          </a:custGeom>
          <a:solidFill>
            <a:srgbClr val="27aae1"/>
          </a:solidFill>
          <a:ln>
            <a:noFill/>
          </a:ln>
        </p:spPr>
        <p:style>
          <a:lnRef idx="0"/>
          <a:fillRef idx="0"/>
          <a:effectRef idx="0"/>
          <a:fontRef idx="minor"/>
        </p:style>
      </p:sp>
      <p:sp>
        <p:nvSpPr>
          <p:cNvPr id="1111" name="CustomShape 14"/>
          <p:cNvSpPr/>
          <p:nvPr/>
        </p:nvSpPr>
        <p:spPr>
          <a:xfrm>
            <a:off x="5131440" y="311760"/>
            <a:ext cx="2858760" cy="406440"/>
          </a:xfrm>
          <a:prstGeom prst="rect">
            <a:avLst/>
          </a:prstGeom>
          <a:noFill/>
          <a:ln>
            <a:noFill/>
          </a:ln>
        </p:spPr>
        <p:style>
          <a:lnRef idx="0"/>
          <a:fillRef idx="0"/>
          <a:effectRef idx="0"/>
          <a:fontRef idx="minor"/>
        </p:style>
        <p:txBody>
          <a:bodyPr lIns="0" rIns="0" tIns="10080" bIns="0">
            <a:spAutoFit/>
          </a:bodyPr>
          <a:p>
            <a:pPr marL="10440">
              <a:lnSpc>
                <a:spcPct val="100000"/>
              </a:lnSpc>
              <a:spcBef>
                <a:spcPts val="79"/>
              </a:spcBef>
            </a:pPr>
            <a:r>
              <a:rPr b="1" lang="es-CR" sz="1300" spc="-26" strike="noStrike">
                <a:solidFill>
                  <a:srgbClr val="ffffff"/>
                </a:solidFill>
                <a:latin typeface="Century Gothic"/>
              </a:rPr>
              <a:t>Las</a:t>
            </a:r>
            <a:r>
              <a:rPr b="1" lang="es-CR" sz="1300" spc="-117" strike="noStrike">
                <a:solidFill>
                  <a:srgbClr val="ffffff"/>
                </a:solidFill>
                <a:latin typeface="Century Gothic"/>
              </a:rPr>
              <a:t> </a:t>
            </a:r>
            <a:r>
              <a:rPr b="1" lang="es-CR" sz="1300" spc="-35" strike="noStrike">
                <a:solidFill>
                  <a:srgbClr val="ffffff"/>
                </a:solidFill>
                <a:latin typeface="Century Gothic"/>
              </a:rPr>
              <a:t>giras</a:t>
            </a:r>
            <a:r>
              <a:rPr b="1" lang="es-CR" sz="1300" spc="-114" strike="noStrike">
                <a:solidFill>
                  <a:srgbClr val="ffffff"/>
                </a:solidFill>
                <a:latin typeface="Century Gothic"/>
              </a:rPr>
              <a:t> </a:t>
            </a:r>
            <a:r>
              <a:rPr b="1" lang="es-CR" sz="1300" spc="-117" strike="noStrike">
                <a:solidFill>
                  <a:srgbClr val="ffffff"/>
                </a:solidFill>
                <a:latin typeface="Century Gothic"/>
              </a:rPr>
              <a:t>de</a:t>
            </a:r>
            <a:r>
              <a:rPr b="1" lang="es-CR" sz="1300" spc="-114" strike="noStrike">
                <a:solidFill>
                  <a:srgbClr val="ffffff"/>
                </a:solidFill>
                <a:latin typeface="Century Gothic"/>
              </a:rPr>
              <a:t> </a:t>
            </a:r>
            <a:r>
              <a:rPr b="1" lang="es-CR" sz="1300" spc="-46" strike="noStrike">
                <a:solidFill>
                  <a:srgbClr val="ffffff"/>
                </a:solidFill>
                <a:latin typeface="Century Gothic"/>
              </a:rPr>
              <a:t>trabajo</a:t>
            </a:r>
            <a:r>
              <a:rPr b="1" lang="es-CR" sz="1300" spc="-114" strike="noStrike">
                <a:solidFill>
                  <a:srgbClr val="ffffff"/>
                </a:solidFill>
                <a:latin typeface="Century Gothic"/>
              </a:rPr>
              <a:t> </a:t>
            </a:r>
            <a:r>
              <a:rPr b="1" lang="es-CR" sz="1300" spc="-52" strike="noStrike">
                <a:solidFill>
                  <a:srgbClr val="ffffff"/>
                </a:solidFill>
                <a:latin typeface="Century Gothic"/>
              </a:rPr>
              <a:t>no</a:t>
            </a:r>
            <a:r>
              <a:rPr b="1" lang="es-CR" sz="1300" spc="-114" strike="noStrike">
                <a:solidFill>
                  <a:srgbClr val="ffffff"/>
                </a:solidFill>
                <a:latin typeface="Century Gothic"/>
              </a:rPr>
              <a:t> </a:t>
            </a:r>
            <a:r>
              <a:rPr b="1" lang="es-CR" sz="1300" spc="-83" strike="noStrike">
                <a:solidFill>
                  <a:srgbClr val="ffffff"/>
                </a:solidFill>
                <a:latin typeface="Century Gothic"/>
              </a:rPr>
              <a:t>esenciales  </a:t>
            </a:r>
            <a:r>
              <a:rPr b="1" lang="es-CR" sz="1300" spc="-80" strike="noStrike">
                <a:solidFill>
                  <a:srgbClr val="ffffff"/>
                </a:solidFill>
                <a:latin typeface="Century Gothic"/>
              </a:rPr>
              <a:t>se </a:t>
            </a:r>
            <a:r>
              <a:rPr b="1" lang="es-CR" sz="1300" spc="-55" strike="noStrike">
                <a:solidFill>
                  <a:srgbClr val="ffffff"/>
                </a:solidFill>
                <a:latin typeface="Century Gothic"/>
              </a:rPr>
              <a:t>mantienen</a:t>
            </a:r>
            <a:r>
              <a:rPr b="1" lang="es-CR" sz="1300" spc="-148" strike="noStrike">
                <a:solidFill>
                  <a:srgbClr val="ffffff"/>
                </a:solidFill>
                <a:latin typeface="Century Gothic"/>
              </a:rPr>
              <a:t> </a:t>
            </a:r>
            <a:r>
              <a:rPr b="1" lang="es-CR" sz="1300" spc="-55" strike="noStrike">
                <a:solidFill>
                  <a:srgbClr val="ffffff"/>
                </a:solidFill>
                <a:latin typeface="Century Gothic"/>
              </a:rPr>
              <a:t>suspendidas</a:t>
            </a:r>
            <a:endParaRPr b="0" lang="es-CR" sz="1300" spc="-1" strike="noStrike">
              <a:latin typeface="Arial"/>
            </a:endParaRPr>
          </a:p>
        </p:txBody>
      </p:sp>
      <p:sp>
        <p:nvSpPr>
          <p:cNvPr id="1112" name="TextShape 15"/>
          <p:cNvSpPr txBox="1"/>
          <p:nvPr/>
        </p:nvSpPr>
        <p:spPr>
          <a:xfrm>
            <a:off x="1905120" y="246240"/>
            <a:ext cx="2666520" cy="1190880"/>
          </a:xfrm>
          <a:prstGeom prst="rect">
            <a:avLst/>
          </a:prstGeom>
          <a:noFill/>
          <a:ln>
            <a:noFill/>
          </a:ln>
        </p:spPr>
        <p:txBody>
          <a:bodyPr lIns="0" rIns="0" tIns="8640" bIns="0">
            <a:noAutofit/>
          </a:bodyPr>
          <a:p>
            <a:pPr marL="10440">
              <a:lnSpc>
                <a:spcPct val="101000"/>
              </a:lnSpc>
              <a:spcBef>
                <a:spcPts val="68"/>
              </a:spcBef>
            </a:pPr>
            <a:r>
              <a:rPr b="1" lang="es-CR" sz="1300" spc="-55" strike="noStrike">
                <a:solidFill>
                  <a:srgbClr val="ffffff"/>
                </a:solidFill>
                <a:latin typeface="Century Gothic"/>
              </a:rPr>
              <a:t>¿CUÁLES </a:t>
            </a:r>
            <a:r>
              <a:rPr b="1" lang="es-CR" sz="1300" spc="-26" strike="noStrike">
                <a:solidFill>
                  <a:srgbClr val="ffffff"/>
                </a:solidFill>
                <a:latin typeface="Century Gothic"/>
              </a:rPr>
              <a:t>MEDIDAS </a:t>
            </a:r>
            <a:r>
              <a:rPr b="1" lang="es-CR" sz="1300" spc="18" strike="noStrike">
                <a:solidFill>
                  <a:srgbClr val="ffffff"/>
                </a:solidFill>
                <a:latin typeface="Century Gothic"/>
              </a:rPr>
              <a:t>SE  </a:t>
            </a:r>
            <a:r>
              <a:rPr b="1" lang="es-CR" sz="1300" spc="-4" strike="noStrike">
                <a:solidFill>
                  <a:srgbClr val="ffffff"/>
                </a:solidFill>
                <a:latin typeface="Century Gothic"/>
              </a:rPr>
              <a:t>DEBEN </a:t>
            </a:r>
            <a:r>
              <a:rPr b="1" lang="es-CR" sz="1300" spc="-46" strike="noStrike">
                <a:solidFill>
                  <a:srgbClr val="ffffff"/>
                </a:solidFill>
                <a:latin typeface="Century Gothic"/>
              </a:rPr>
              <a:t>APLICAR </a:t>
            </a:r>
            <a:r>
              <a:rPr b="1" lang="es-CR" sz="1300" spc="-26" strike="noStrike">
                <a:solidFill>
                  <a:srgbClr val="ffffff"/>
                </a:solidFill>
                <a:latin typeface="Century Gothic"/>
              </a:rPr>
              <a:t>EN </a:t>
            </a:r>
            <a:r>
              <a:rPr b="1" lang="es-CR" sz="1300" spc="1" strike="noStrike">
                <a:solidFill>
                  <a:srgbClr val="ffffff"/>
                </a:solidFill>
                <a:latin typeface="Century Gothic"/>
              </a:rPr>
              <a:t>LAS  </a:t>
            </a:r>
            <a:r>
              <a:rPr b="1" lang="es-CR" sz="1600" spc="-63" strike="noStrike">
                <a:solidFill>
                  <a:srgbClr val="ffffff"/>
                </a:solidFill>
                <a:latin typeface="Century Gothic"/>
              </a:rPr>
              <a:t>GIRAS</a:t>
            </a:r>
            <a:r>
              <a:rPr b="1" lang="es-CR" sz="1600" spc="-154" strike="noStrike">
                <a:solidFill>
                  <a:srgbClr val="ffffff"/>
                </a:solidFill>
                <a:latin typeface="Century Gothic"/>
              </a:rPr>
              <a:t> </a:t>
            </a:r>
            <a:r>
              <a:rPr b="1" lang="es-CR" sz="1600" spc="-1" strike="noStrike">
                <a:solidFill>
                  <a:srgbClr val="ffffff"/>
                </a:solidFill>
                <a:latin typeface="Century Gothic"/>
              </a:rPr>
              <a:t>ESTRICTAMENTE  </a:t>
            </a:r>
            <a:r>
              <a:rPr b="1" lang="es-CR" sz="1600" spc="-63" strike="noStrike">
                <a:solidFill>
                  <a:srgbClr val="ffffff"/>
                </a:solidFill>
                <a:latin typeface="Century Gothic"/>
              </a:rPr>
              <a:t>NECESARIAS</a:t>
            </a:r>
            <a:r>
              <a:rPr b="1" lang="es-CR" sz="1600" spc="-63" strike="noStrike">
                <a:solidFill>
                  <a:srgbClr val="ffffff"/>
                </a:solidFill>
                <a:latin typeface="Century Gothic"/>
              </a:rPr>
              <a:t> y TRANSPORTE INTERNO?</a:t>
            </a:r>
            <a:endParaRPr b="0" lang="es-CR" sz="1600" spc="-1" strike="noStrike">
              <a:solidFill>
                <a:srgbClr val="000000"/>
              </a:solidFill>
              <a:latin typeface="Calibri"/>
            </a:endParaRPr>
          </a:p>
        </p:txBody>
      </p:sp>
      <p:sp>
        <p:nvSpPr>
          <p:cNvPr id="1113" name="CustomShape 16"/>
          <p:cNvSpPr/>
          <p:nvPr/>
        </p:nvSpPr>
        <p:spPr>
          <a:xfrm>
            <a:off x="3048120" y="914400"/>
            <a:ext cx="6095880" cy="3847680"/>
          </a:xfrm>
          <a:custGeom>
            <a:avLst/>
            <a:gdLst/>
            <a:ahLst/>
            <a:rect l="l" t="t" r="r" b="b"/>
            <a:pathLst>
              <a:path w="6468109" h="4213860">
                <a:moveTo>
                  <a:pt x="6467868" y="0"/>
                </a:moveTo>
                <a:lnTo>
                  <a:pt x="1537754" y="0"/>
                </a:lnTo>
                <a:lnTo>
                  <a:pt x="0" y="4213529"/>
                </a:lnTo>
                <a:lnTo>
                  <a:pt x="6467868" y="4213529"/>
                </a:lnTo>
                <a:lnTo>
                  <a:pt x="6467868" y="0"/>
                </a:lnTo>
                <a:close/>
              </a:path>
            </a:pathLst>
          </a:custGeom>
          <a:solidFill>
            <a:srgbClr val="fff200"/>
          </a:solidFill>
          <a:ln>
            <a:noFill/>
          </a:ln>
        </p:spPr>
        <p:style>
          <a:lnRef idx="0"/>
          <a:fillRef idx="0"/>
          <a:effectRef idx="0"/>
          <a:fontRef idx="minor"/>
        </p:style>
      </p:sp>
      <p:sp>
        <p:nvSpPr>
          <p:cNvPr id="1114" name="CustomShape 17"/>
          <p:cNvSpPr/>
          <p:nvPr/>
        </p:nvSpPr>
        <p:spPr>
          <a:xfrm>
            <a:off x="4648320" y="952560"/>
            <a:ext cx="4343040" cy="330480"/>
          </a:xfrm>
          <a:prstGeom prst="rect">
            <a:avLst/>
          </a:prstGeom>
          <a:noFill/>
          <a:ln>
            <a:noFill/>
          </a:ln>
        </p:spPr>
        <p:style>
          <a:lnRef idx="0"/>
          <a:fillRef idx="0"/>
          <a:effectRef idx="0"/>
          <a:fontRef idx="minor"/>
        </p:style>
        <p:txBody>
          <a:bodyPr lIns="0" rIns="0" tIns="10440" bIns="0">
            <a:spAutoFit/>
          </a:bodyPr>
          <a:p>
            <a:pPr marL="10440">
              <a:lnSpc>
                <a:spcPct val="100000"/>
              </a:lnSpc>
              <a:spcBef>
                <a:spcPts val="82"/>
              </a:spcBef>
            </a:pPr>
            <a:r>
              <a:rPr b="1" lang="es-CR" sz="1050" spc="-18" strike="noStrike">
                <a:solidFill>
                  <a:srgbClr val="1b75bc"/>
                </a:solidFill>
                <a:latin typeface="Century Gothic"/>
              </a:rPr>
              <a:t>En</a:t>
            </a:r>
            <a:r>
              <a:rPr b="1" lang="es-CR" sz="1050" spc="-126" strike="noStrike">
                <a:solidFill>
                  <a:srgbClr val="1b75bc"/>
                </a:solidFill>
                <a:latin typeface="Century Gothic"/>
              </a:rPr>
              <a:t> </a:t>
            </a:r>
            <a:r>
              <a:rPr b="1" lang="es-CR" sz="1050" spc="-117" strike="noStrike">
                <a:solidFill>
                  <a:srgbClr val="1b75bc"/>
                </a:solidFill>
                <a:latin typeface="Century Gothic"/>
              </a:rPr>
              <a:t>caso</a:t>
            </a:r>
            <a:r>
              <a:rPr b="1" lang="es-CR" sz="1050" spc="-126" strike="noStrike">
                <a:solidFill>
                  <a:srgbClr val="1b75bc"/>
                </a:solidFill>
                <a:latin typeface="Century Gothic"/>
              </a:rPr>
              <a:t> </a:t>
            </a:r>
            <a:r>
              <a:rPr b="1" lang="es-CR" sz="1050" spc="-106" strike="noStrike">
                <a:solidFill>
                  <a:srgbClr val="1b75bc"/>
                </a:solidFill>
                <a:latin typeface="Century Gothic"/>
              </a:rPr>
              <a:t>de</a:t>
            </a:r>
            <a:r>
              <a:rPr b="1" lang="es-CR" sz="1050" spc="-126" strike="noStrike">
                <a:solidFill>
                  <a:srgbClr val="1b75bc"/>
                </a:solidFill>
                <a:latin typeface="Century Gothic"/>
              </a:rPr>
              <a:t> </a:t>
            </a:r>
            <a:r>
              <a:rPr b="1" lang="es-CR" sz="1050" spc="-83" strike="noStrike">
                <a:solidFill>
                  <a:srgbClr val="1b75bc"/>
                </a:solidFill>
                <a:latin typeface="Century Gothic"/>
              </a:rPr>
              <a:t>que</a:t>
            </a:r>
            <a:r>
              <a:rPr b="1" lang="es-CR" sz="1050" spc="-126" strike="noStrike">
                <a:solidFill>
                  <a:srgbClr val="1b75bc"/>
                </a:solidFill>
                <a:latin typeface="Century Gothic"/>
              </a:rPr>
              <a:t> </a:t>
            </a:r>
            <a:r>
              <a:rPr b="1" lang="es-CR" sz="1050" spc="-106" strike="noStrike">
                <a:solidFill>
                  <a:srgbClr val="1b75bc"/>
                </a:solidFill>
                <a:latin typeface="Century Gothic"/>
              </a:rPr>
              <a:t>sea</a:t>
            </a:r>
            <a:r>
              <a:rPr b="1" lang="es-CR" sz="1050" spc="-123" strike="noStrike">
                <a:solidFill>
                  <a:srgbClr val="1b75bc"/>
                </a:solidFill>
                <a:latin typeface="Century Gothic"/>
              </a:rPr>
              <a:t> </a:t>
            </a:r>
            <a:r>
              <a:rPr b="1" lang="es-CR" sz="1050" spc="-63" strike="noStrike">
                <a:solidFill>
                  <a:srgbClr val="1b75bc"/>
                </a:solidFill>
                <a:latin typeface="Century Gothic"/>
              </a:rPr>
              <a:t>estrictamente</a:t>
            </a:r>
            <a:r>
              <a:rPr b="1" lang="es-CR" sz="1050" spc="-126" strike="noStrike">
                <a:solidFill>
                  <a:srgbClr val="1b75bc"/>
                </a:solidFill>
                <a:latin typeface="Century Gothic"/>
              </a:rPr>
              <a:t> </a:t>
            </a:r>
            <a:r>
              <a:rPr b="1" lang="es-CR" sz="1050" spc="-83" strike="noStrike">
                <a:solidFill>
                  <a:srgbClr val="1b75bc"/>
                </a:solidFill>
                <a:latin typeface="Century Gothic"/>
              </a:rPr>
              <a:t>necesario</a:t>
            </a:r>
            <a:r>
              <a:rPr b="1" lang="es-CR" sz="1050" spc="-126" strike="noStrike">
                <a:solidFill>
                  <a:srgbClr val="1b75bc"/>
                </a:solidFill>
                <a:latin typeface="Century Gothic"/>
              </a:rPr>
              <a:t> </a:t>
            </a:r>
            <a:r>
              <a:rPr b="1" lang="es-CR" sz="1050" spc="-46" strike="noStrike">
                <a:solidFill>
                  <a:srgbClr val="1b75bc"/>
                </a:solidFill>
                <a:latin typeface="Century Gothic"/>
              </a:rPr>
              <a:t>realizar</a:t>
            </a:r>
            <a:r>
              <a:rPr b="1" lang="es-CR" sz="1050" spc="-126" strike="noStrike">
                <a:solidFill>
                  <a:srgbClr val="1b75bc"/>
                </a:solidFill>
                <a:latin typeface="Century Gothic"/>
              </a:rPr>
              <a:t> </a:t>
            </a:r>
            <a:r>
              <a:rPr b="1" lang="es-CR" sz="1050" spc="-75" strike="noStrike">
                <a:solidFill>
                  <a:srgbClr val="1b75bc"/>
                </a:solidFill>
                <a:latin typeface="Century Gothic"/>
              </a:rPr>
              <a:t>una</a:t>
            </a:r>
            <a:r>
              <a:rPr b="1" lang="es-CR" sz="1050" spc="-123" strike="noStrike">
                <a:solidFill>
                  <a:srgbClr val="1b75bc"/>
                </a:solidFill>
                <a:latin typeface="Century Gothic"/>
              </a:rPr>
              <a:t> </a:t>
            </a:r>
            <a:r>
              <a:rPr b="1" lang="es-CR" sz="1050" spc="-55" strike="noStrike">
                <a:solidFill>
                  <a:srgbClr val="1b75bc"/>
                </a:solidFill>
                <a:latin typeface="Century Gothic"/>
              </a:rPr>
              <a:t>gira</a:t>
            </a:r>
            <a:r>
              <a:rPr b="1" lang="es-CR" sz="1050" spc="-126" strike="noStrike">
                <a:solidFill>
                  <a:srgbClr val="1b75bc"/>
                </a:solidFill>
                <a:latin typeface="Century Gothic"/>
              </a:rPr>
              <a:t> </a:t>
            </a:r>
            <a:r>
              <a:rPr b="1" lang="es-CR" sz="1050" spc="-58" strike="noStrike">
                <a:solidFill>
                  <a:srgbClr val="1b75bc"/>
                </a:solidFill>
                <a:latin typeface="Century Gothic"/>
              </a:rPr>
              <a:t>y</a:t>
            </a:r>
            <a:r>
              <a:rPr b="1" lang="es-CR" sz="1050" spc="-126" strike="noStrike">
                <a:solidFill>
                  <a:srgbClr val="1b75bc"/>
                </a:solidFill>
                <a:latin typeface="Century Gothic"/>
              </a:rPr>
              <a:t> </a:t>
            </a:r>
            <a:r>
              <a:rPr b="1" lang="es-CR" sz="1050" spc="-63" strike="noStrike">
                <a:solidFill>
                  <a:srgbClr val="1b75bc"/>
                </a:solidFill>
                <a:latin typeface="Century Gothic"/>
              </a:rPr>
              <a:t>al</a:t>
            </a:r>
            <a:r>
              <a:rPr b="1" lang="es-CR" sz="1050" spc="-126" strike="noStrike">
                <a:solidFill>
                  <a:srgbClr val="1b75bc"/>
                </a:solidFill>
                <a:latin typeface="Century Gothic"/>
              </a:rPr>
              <a:t> </a:t>
            </a:r>
            <a:r>
              <a:rPr b="1" lang="es-CR" sz="1050" spc="-18" strike="noStrike">
                <a:solidFill>
                  <a:srgbClr val="1b75bc"/>
                </a:solidFill>
                <a:latin typeface="Century Gothic"/>
              </a:rPr>
              <a:t>utilizar  </a:t>
            </a:r>
            <a:r>
              <a:rPr b="1" lang="es-CR" sz="1050" spc="-69" strike="noStrike">
                <a:solidFill>
                  <a:srgbClr val="1b75bc"/>
                </a:solidFill>
                <a:latin typeface="Century Gothic"/>
              </a:rPr>
              <a:t>vehículos</a:t>
            </a:r>
            <a:r>
              <a:rPr b="1" lang="es-CR" sz="1050" spc="-131" strike="noStrike">
                <a:solidFill>
                  <a:srgbClr val="1b75bc"/>
                </a:solidFill>
                <a:latin typeface="Century Gothic"/>
              </a:rPr>
              <a:t> </a:t>
            </a:r>
            <a:r>
              <a:rPr b="1" lang="es-CR" sz="1050" spc="-46" strike="noStrike">
                <a:solidFill>
                  <a:srgbClr val="1b75bc"/>
                </a:solidFill>
                <a:latin typeface="Century Gothic"/>
              </a:rPr>
              <a:t>Institucionales</a:t>
            </a:r>
            <a:r>
              <a:rPr b="1" lang="es-CR" sz="1050" spc="-126" strike="noStrike">
                <a:solidFill>
                  <a:srgbClr val="1b75bc"/>
                </a:solidFill>
                <a:latin typeface="Century Gothic"/>
              </a:rPr>
              <a:t> </a:t>
            </a:r>
            <a:r>
              <a:rPr b="1" lang="es-CR" sz="1050" spc="-75" strike="noStrike">
                <a:solidFill>
                  <a:srgbClr val="1b75bc"/>
                </a:solidFill>
                <a:latin typeface="Century Gothic"/>
              </a:rPr>
              <a:t>se</a:t>
            </a:r>
            <a:r>
              <a:rPr b="1" lang="es-CR" sz="1050" spc="-126" strike="noStrike">
                <a:solidFill>
                  <a:srgbClr val="1b75bc"/>
                </a:solidFill>
                <a:latin typeface="Century Gothic"/>
              </a:rPr>
              <a:t> </a:t>
            </a:r>
            <a:r>
              <a:rPr b="1" lang="es-CR" sz="1050" spc="-109" strike="noStrike">
                <a:solidFill>
                  <a:srgbClr val="1b75bc"/>
                </a:solidFill>
                <a:latin typeface="Century Gothic"/>
              </a:rPr>
              <a:t>debe</a:t>
            </a:r>
            <a:r>
              <a:rPr b="1" lang="es-CR" sz="1050" spc="-131" strike="noStrike">
                <a:solidFill>
                  <a:srgbClr val="1b75bc"/>
                </a:solidFill>
                <a:latin typeface="Century Gothic"/>
              </a:rPr>
              <a:t> </a:t>
            </a:r>
            <a:r>
              <a:rPr b="1" lang="es-CR" sz="1050" spc="-55" strike="noStrike">
                <a:solidFill>
                  <a:srgbClr val="1b75bc"/>
                </a:solidFill>
                <a:latin typeface="Century Gothic"/>
              </a:rPr>
              <a:t>cumplir</a:t>
            </a:r>
            <a:r>
              <a:rPr b="1" lang="es-CR" sz="1050" spc="-126" strike="noStrike">
                <a:solidFill>
                  <a:srgbClr val="1b75bc"/>
                </a:solidFill>
                <a:latin typeface="Century Gothic"/>
              </a:rPr>
              <a:t> </a:t>
            </a:r>
            <a:r>
              <a:rPr b="1" lang="es-CR" sz="1050" spc="-114" strike="noStrike">
                <a:solidFill>
                  <a:srgbClr val="1b75bc"/>
                </a:solidFill>
                <a:latin typeface="Century Gothic"/>
              </a:rPr>
              <a:t>con</a:t>
            </a:r>
            <a:r>
              <a:rPr b="1" lang="es-CR" sz="1050" spc="-126" strike="noStrike">
                <a:solidFill>
                  <a:srgbClr val="1b75bc"/>
                </a:solidFill>
                <a:latin typeface="Century Gothic"/>
              </a:rPr>
              <a:t> </a:t>
            </a:r>
            <a:r>
              <a:rPr b="1" lang="es-CR" sz="1050" spc="-55" strike="noStrike">
                <a:solidFill>
                  <a:srgbClr val="1b75bc"/>
                </a:solidFill>
                <a:latin typeface="Century Gothic"/>
              </a:rPr>
              <a:t>las</a:t>
            </a:r>
            <a:r>
              <a:rPr b="1" lang="es-CR" sz="1050" spc="-131" strike="noStrike">
                <a:solidFill>
                  <a:srgbClr val="1b75bc"/>
                </a:solidFill>
                <a:latin typeface="Century Gothic"/>
              </a:rPr>
              <a:t> </a:t>
            </a:r>
            <a:r>
              <a:rPr b="1" lang="es-CR" sz="1050" spc="-46" strike="noStrike">
                <a:solidFill>
                  <a:srgbClr val="1b75bc"/>
                </a:solidFill>
                <a:latin typeface="Century Gothic"/>
              </a:rPr>
              <a:t>siguientes</a:t>
            </a:r>
            <a:r>
              <a:rPr b="1" lang="es-CR" sz="1050" spc="-126" strike="noStrike">
                <a:solidFill>
                  <a:srgbClr val="1b75bc"/>
                </a:solidFill>
                <a:latin typeface="Century Gothic"/>
              </a:rPr>
              <a:t> </a:t>
            </a:r>
            <a:r>
              <a:rPr b="1" lang="es-CR" sz="1050" spc="-83" strike="noStrike">
                <a:solidFill>
                  <a:srgbClr val="1b75bc"/>
                </a:solidFill>
                <a:latin typeface="Century Gothic"/>
              </a:rPr>
              <a:t>medidas:</a:t>
            </a:r>
            <a:endParaRPr b="0" lang="es-CR" sz="1050" spc="-1" strike="noStrike">
              <a:latin typeface="Arial"/>
            </a:endParaRPr>
          </a:p>
        </p:txBody>
      </p:sp>
      <p:sp>
        <p:nvSpPr>
          <p:cNvPr id="1115" name="CustomShape 18"/>
          <p:cNvSpPr/>
          <p:nvPr/>
        </p:nvSpPr>
        <p:spPr>
          <a:xfrm>
            <a:off x="4638960" y="1487160"/>
            <a:ext cx="1987200" cy="3061800"/>
          </a:xfrm>
          <a:prstGeom prst="rect">
            <a:avLst/>
          </a:prstGeom>
          <a:noFill/>
          <a:ln>
            <a:noFill/>
          </a:ln>
        </p:spPr>
        <p:style>
          <a:lnRef idx="0"/>
          <a:fillRef idx="0"/>
          <a:effectRef idx="0"/>
          <a:fontRef idx="minor"/>
        </p:style>
        <p:txBody>
          <a:bodyPr lIns="0" rIns="0" tIns="14760" bIns="0">
            <a:spAutoFit/>
          </a:bodyPr>
          <a:p>
            <a:pPr marL="10440" algn="just">
              <a:lnSpc>
                <a:spcPts val="1100"/>
              </a:lnSpc>
              <a:spcBef>
                <a:spcPts val="116"/>
              </a:spcBef>
              <a:buClr>
                <a:srgbClr val="2b3890"/>
              </a:buClr>
              <a:buSzPct val="118000"/>
              <a:buFont typeface="Century Gothic"/>
              <a:buAutoNum type="arabicPeriod"/>
              <a:tabLst>
                <a:tab algn="l" pos="147600"/>
              </a:tabLst>
            </a:pPr>
            <a:r>
              <a:rPr b="0" lang="es-CR" sz="1050" spc="-1" strike="noStrike">
                <a:solidFill>
                  <a:srgbClr val="2b3890"/>
                </a:solidFill>
                <a:latin typeface="Calibri"/>
              </a:rPr>
              <a:t>El vehículo debe contar con  alcohol en gel para usarse a su  ingreso.</a:t>
            </a:r>
            <a:endParaRPr b="0" lang="es-CR" sz="1050" spc="-1" strike="noStrike">
              <a:latin typeface="Arial"/>
            </a:endParaRPr>
          </a:p>
          <a:p>
            <a:pPr marL="10440">
              <a:lnSpc>
                <a:spcPts val="1100"/>
              </a:lnSpc>
              <a:spcBef>
                <a:spcPts val="621"/>
              </a:spcBef>
              <a:buClr>
                <a:srgbClr val="2b3890"/>
              </a:buClr>
              <a:buSzPct val="118000"/>
              <a:buFont typeface="Century Gothic"/>
              <a:buAutoNum type="arabicPeriod"/>
              <a:tabLst>
                <a:tab algn="l" pos="147600"/>
              </a:tabLst>
            </a:pPr>
            <a:r>
              <a:rPr b="0" lang="es-CR" sz="1050" spc="-1" strike="noStrike">
                <a:solidFill>
                  <a:srgbClr val="2b3890"/>
                </a:solidFill>
                <a:latin typeface="Calibri"/>
              </a:rPr>
              <a:t>Señalización del protocolo de  lavado de manos, de estornudo y tos.</a:t>
            </a:r>
            <a:endParaRPr b="0" lang="es-CR" sz="1050" spc="-1" strike="noStrike">
              <a:latin typeface="Arial"/>
            </a:endParaRPr>
          </a:p>
          <a:p>
            <a:pPr marL="10440">
              <a:lnSpc>
                <a:spcPts val="1100"/>
              </a:lnSpc>
              <a:spcBef>
                <a:spcPts val="618"/>
              </a:spcBef>
              <a:buClr>
                <a:srgbClr val="2b3890"/>
              </a:buClr>
              <a:buSzPct val="118000"/>
              <a:buFont typeface="Century Gothic"/>
              <a:buAutoNum type="arabicPeriod"/>
              <a:tabLst>
                <a:tab algn="l" pos="147600"/>
              </a:tabLst>
            </a:pPr>
            <a:r>
              <a:rPr b="0" lang="es-CR" sz="1050" spc="-1" strike="noStrike">
                <a:solidFill>
                  <a:srgbClr val="2b3890"/>
                </a:solidFill>
                <a:latin typeface="Calibri"/>
              </a:rPr>
              <a:t>El máximo de personas permitidas  en un vehículo es del 50% de su  capacidad con el fin de garantizar el  distanciamiento social de 1.8 metros.</a:t>
            </a:r>
            <a:endParaRPr b="0" lang="es-CR" sz="1050" spc="-1" strike="noStrike">
              <a:latin typeface="Arial"/>
            </a:endParaRPr>
          </a:p>
          <a:p>
            <a:pPr marL="10440" algn="just">
              <a:lnSpc>
                <a:spcPts val="1100"/>
              </a:lnSpc>
              <a:spcBef>
                <a:spcPts val="618"/>
              </a:spcBef>
              <a:buClr>
                <a:srgbClr val="2b3890"/>
              </a:buClr>
              <a:buSzPct val="118000"/>
              <a:buFont typeface="Century Gothic"/>
              <a:buAutoNum type="arabicPeriod"/>
              <a:tabLst>
                <a:tab algn="l" pos="147600"/>
              </a:tabLst>
            </a:pPr>
            <a:r>
              <a:rPr b="0" lang="es-CR" sz="1050" spc="-1" strike="noStrike">
                <a:solidFill>
                  <a:srgbClr val="2b3890"/>
                </a:solidFill>
                <a:latin typeface="Calibri"/>
              </a:rPr>
              <a:t>En buses, busetas o microbuses se  debe garantizar una sola persona por  cada dos asientos.</a:t>
            </a:r>
            <a:endParaRPr b="0" lang="es-CR" sz="1050" spc="-1" strike="noStrike">
              <a:latin typeface="Arial"/>
            </a:endParaRPr>
          </a:p>
          <a:p>
            <a:pPr marL="10440">
              <a:lnSpc>
                <a:spcPts val="1100"/>
              </a:lnSpc>
              <a:spcBef>
                <a:spcPts val="618"/>
              </a:spcBef>
              <a:buClr>
                <a:srgbClr val="2b3890"/>
              </a:buClr>
              <a:buSzPct val="118000"/>
              <a:buFont typeface="Century Gothic"/>
              <a:buAutoNum type="arabicPeriod"/>
              <a:tabLst>
                <a:tab algn="l" pos="147600"/>
              </a:tabLst>
            </a:pPr>
            <a:r>
              <a:rPr b="0" lang="es-CR" sz="1050" spc="-1" strike="noStrike">
                <a:solidFill>
                  <a:srgbClr val="2b3890"/>
                </a:solidFill>
                <a:latin typeface="Calibri"/>
              </a:rPr>
              <a:t>No se permite llevar personas  de pie.</a:t>
            </a:r>
            <a:endParaRPr b="0" lang="es-CR" sz="1050" spc="-1" strike="noStrike">
              <a:latin typeface="Arial"/>
            </a:endParaRPr>
          </a:p>
          <a:p>
            <a:pPr marL="10440">
              <a:lnSpc>
                <a:spcPts val="1100"/>
              </a:lnSpc>
              <a:spcBef>
                <a:spcPts val="618"/>
              </a:spcBef>
              <a:buClr>
                <a:srgbClr val="2b3890"/>
              </a:buClr>
              <a:buSzPct val="118000"/>
              <a:buFont typeface="Century Gothic"/>
              <a:buAutoNum type="arabicPeriod"/>
              <a:tabLst>
                <a:tab algn="l" pos="147600"/>
              </a:tabLst>
            </a:pPr>
            <a:r>
              <a:rPr b="0" lang="es-CR" sz="1050" spc="-1" strike="noStrike">
                <a:solidFill>
                  <a:srgbClr val="2b3890"/>
                </a:solidFill>
                <a:latin typeface="Calibri"/>
              </a:rPr>
              <a:t>Las personas que viajan en el  vehículo deben utilizar mascarilla.</a:t>
            </a:r>
            <a:endParaRPr b="0" lang="es-CR" sz="1050" spc="-1" strike="noStrike">
              <a:latin typeface="Arial"/>
            </a:endParaRPr>
          </a:p>
        </p:txBody>
      </p:sp>
      <p:sp>
        <p:nvSpPr>
          <p:cNvPr id="1116" name="CustomShape 19"/>
          <p:cNvSpPr/>
          <p:nvPr/>
        </p:nvSpPr>
        <p:spPr>
          <a:xfrm>
            <a:off x="6861600" y="1487160"/>
            <a:ext cx="1686600" cy="434160"/>
          </a:xfrm>
          <a:prstGeom prst="rect">
            <a:avLst/>
          </a:prstGeom>
          <a:noFill/>
          <a:ln>
            <a:noFill/>
          </a:ln>
        </p:spPr>
        <p:style>
          <a:lnRef idx="0"/>
          <a:fillRef idx="0"/>
          <a:effectRef idx="0"/>
          <a:fontRef idx="minor"/>
        </p:style>
        <p:txBody>
          <a:bodyPr lIns="0" rIns="0" tIns="14760" bIns="0">
            <a:spAutoFit/>
          </a:bodyPr>
          <a:p>
            <a:pPr marL="10440">
              <a:lnSpc>
                <a:spcPts val="1100"/>
              </a:lnSpc>
              <a:spcBef>
                <a:spcPts val="82"/>
              </a:spcBef>
              <a:tabLst>
                <a:tab algn="l" pos="0"/>
              </a:tabLst>
            </a:pPr>
            <a:r>
              <a:rPr b="1" lang="es-CR" sz="1050" spc="-1" strike="noStrike">
                <a:solidFill>
                  <a:srgbClr val="2b3890"/>
                </a:solidFill>
                <a:latin typeface="Calibri"/>
              </a:rPr>
              <a:t>7. </a:t>
            </a:r>
            <a:r>
              <a:rPr b="0" lang="es-CR" sz="1050" spc="-1" strike="noStrike">
                <a:solidFill>
                  <a:srgbClr val="2b3890"/>
                </a:solidFill>
                <a:latin typeface="Calibri"/>
              </a:rPr>
              <a:t>Antes de ingresar al vehículo realice el lavado de manos.</a:t>
            </a:r>
            <a:endParaRPr b="0" lang="es-CR" sz="1050" spc="-1" strike="noStrike">
              <a:latin typeface="Arial"/>
            </a:endParaRPr>
          </a:p>
        </p:txBody>
      </p:sp>
      <p:sp>
        <p:nvSpPr>
          <p:cNvPr id="1117" name="CustomShape 20"/>
          <p:cNvSpPr/>
          <p:nvPr/>
        </p:nvSpPr>
        <p:spPr>
          <a:xfrm>
            <a:off x="6858000" y="2019240"/>
            <a:ext cx="1988280" cy="462960"/>
          </a:xfrm>
          <a:prstGeom prst="rect">
            <a:avLst/>
          </a:prstGeom>
          <a:noFill/>
          <a:ln>
            <a:noFill/>
          </a:ln>
        </p:spPr>
        <p:style>
          <a:lnRef idx="0"/>
          <a:fillRef idx="0"/>
          <a:effectRef idx="0"/>
          <a:fontRef idx="minor"/>
        </p:style>
        <p:txBody>
          <a:bodyPr lIns="0" rIns="0" tIns="0" bIns="0">
            <a:spAutoFit/>
          </a:bodyPr>
          <a:p>
            <a:pPr marL="10440">
              <a:lnSpc>
                <a:spcPts val="1216"/>
              </a:lnSpc>
            </a:pPr>
            <a:r>
              <a:rPr b="1" lang="es-CR" sz="1000" spc="-18" strike="noStrike">
                <a:solidFill>
                  <a:srgbClr val="2b3890"/>
                </a:solidFill>
                <a:latin typeface="Century Gothic"/>
              </a:rPr>
              <a:t>8</a:t>
            </a:r>
            <a:r>
              <a:rPr b="0" lang="es-CR" sz="1050" spc="-1" strike="noStrike">
                <a:solidFill>
                  <a:srgbClr val="2b3890"/>
                </a:solidFill>
                <a:latin typeface="Calibri"/>
              </a:rPr>
              <a:t>. Se debe respetar el distanciamiento físico de 1.8 metros en la fila al ingresar.</a:t>
            </a:r>
            <a:endParaRPr b="0" lang="es-CR" sz="1050" spc="-1" strike="noStrike">
              <a:latin typeface="Arial"/>
            </a:endParaRPr>
          </a:p>
        </p:txBody>
      </p:sp>
      <p:sp>
        <p:nvSpPr>
          <p:cNvPr id="1118" name="CustomShape 21"/>
          <p:cNvSpPr/>
          <p:nvPr/>
        </p:nvSpPr>
        <p:spPr>
          <a:xfrm>
            <a:off x="6858000" y="2476440"/>
            <a:ext cx="1845720" cy="617400"/>
          </a:xfrm>
          <a:prstGeom prst="rect">
            <a:avLst/>
          </a:prstGeom>
          <a:noFill/>
          <a:ln>
            <a:noFill/>
          </a:ln>
        </p:spPr>
        <p:style>
          <a:lnRef idx="0"/>
          <a:fillRef idx="0"/>
          <a:effectRef idx="0"/>
          <a:fontRef idx="minor"/>
        </p:style>
        <p:txBody>
          <a:bodyPr lIns="0" rIns="0" tIns="0" bIns="0">
            <a:spAutoFit/>
          </a:bodyPr>
          <a:p>
            <a:pPr marL="10440">
              <a:lnSpc>
                <a:spcPts val="1216"/>
              </a:lnSpc>
            </a:pPr>
            <a:r>
              <a:rPr b="1" lang="es-CR" sz="1000" spc="-26" strike="noStrike">
                <a:solidFill>
                  <a:srgbClr val="2b3890"/>
                </a:solidFill>
                <a:latin typeface="Century Gothic"/>
              </a:rPr>
              <a:t>9.</a:t>
            </a:r>
            <a:r>
              <a:rPr b="1" lang="es-CR" sz="1000" spc="-143" strike="noStrike">
                <a:solidFill>
                  <a:srgbClr val="2b3890"/>
                </a:solidFill>
                <a:latin typeface="Century Gothic"/>
              </a:rPr>
              <a:t> </a:t>
            </a:r>
            <a:r>
              <a:rPr b="0" lang="es-CR" sz="1050" spc="-1" strike="noStrike">
                <a:solidFill>
                  <a:srgbClr val="2b3890"/>
                </a:solidFill>
                <a:latin typeface="Calibri"/>
              </a:rPr>
              <a:t>Se debe minimizar el uso del aire acondicionado, mantenga las ventanas abiertas para mejorar la ventilación,</a:t>
            </a:r>
            <a:endParaRPr b="0" lang="es-CR" sz="1050" spc="-1" strike="noStrike">
              <a:latin typeface="Arial"/>
            </a:endParaRPr>
          </a:p>
        </p:txBody>
      </p:sp>
      <p:sp>
        <p:nvSpPr>
          <p:cNvPr id="1119" name="CustomShape 22"/>
          <p:cNvSpPr/>
          <p:nvPr/>
        </p:nvSpPr>
        <p:spPr>
          <a:xfrm>
            <a:off x="1831680" y="3102480"/>
            <a:ext cx="2396520" cy="1938240"/>
          </a:xfrm>
          <a:prstGeom prst="rect">
            <a:avLst/>
          </a:prstGeom>
          <a:blipFill rotWithShape="0">
            <a:blip r:embed="rId2"/>
            <a:stretch>
              <a:fillRect/>
            </a:stretch>
          </a:blipFill>
          <a:ln>
            <a:noFill/>
          </a:ln>
        </p:spPr>
        <p:style>
          <a:lnRef idx="0"/>
          <a:fillRef idx="0"/>
          <a:effectRef idx="0"/>
          <a:fontRef idx="minor"/>
        </p:style>
      </p:sp>
      <p:sp>
        <p:nvSpPr>
          <p:cNvPr id="1120" name="CustomShape 23"/>
          <p:cNvSpPr/>
          <p:nvPr/>
        </p:nvSpPr>
        <p:spPr>
          <a:xfrm>
            <a:off x="2366640" y="3456360"/>
            <a:ext cx="1423440" cy="1151280"/>
          </a:xfrm>
          <a:prstGeom prst="rect">
            <a:avLst/>
          </a:prstGeom>
          <a:blipFill rotWithShape="0">
            <a:blip r:embed="rId3"/>
            <a:stretch>
              <a:fillRect/>
            </a:stretch>
          </a:blipFill>
          <a:ln>
            <a:noFill/>
          </a:ln>
        </p:spPr>
        <p:style>
          <a:lnRef idx="0"/>
          <a:fillRef idx="0"/>
          <a:effectRef idx="0"/>
          <a:fontRef idx="minor"/>
        </p:style>
      </p:sp>
      <p:sp>
        <p:nvSpPr>
          <p:cNvPr id="1121" name="CustomShape 24"/>
          <p:cNvSpPr/>
          <p:nvPr/>
        </p:nvSpPr>
        <p:spPr>
          <a:xfrm>
            <a:off x="35280" y="986400"/>
            <a:ext cx="1936440" cy="1566360"/>
          </a:xfrm>
          <a:prstGeom prst="rect">
            <a:avLst/>
          </a:prstGeom>
          <a:blipFill rotWithShape="0">
            <a:blip r:embed="rId4"/>
            <a:stretch>
              <a:fillRect/>
            </a:stretch>
          </a:blipFill>
          <a:ln>
            <a:noFill/>
          </a:ln>
        </p:spPr>
        <p:style>
          <a:lnRef idx="0"/>
          <a:fillRef idx="0"/>
          <a:effectRef idx="0"/>
          <a:fontRef idx="minor"/>
        </p:style>
      </p:sp>
      <p:sp>
        <p:nvSpPr>
          <p:cNvPr id="1122" name="CustomShape 25"/>
          <p:cNvSpPr/>
          <p:nvPr/>
        </p:nvSpPr>
        <p:spPr>
          <a:xfrm>
            <a:off x="466920" y="1272240"/>
            <a:ext cx="1149480" cy="929880"/>
          </a:xfrm>
          <a:custGeom>
            <a:avLst/>
            <a:gdLst/>
            <a:ahLst/>
            <a:rect l="l" t="t" r="r" b="b"/>
            <a:pathLst>
              <a:path w="1264920" h="1264920">
                <a:moveTo>
                  <a:pt x="632345" y="0"/>
                </a:moveTo>
                <a:lnTo>
                  <a:pt x="585154" y="1734"/>
                </a:lnTo>
                <a:lnTo>
                  <a:pt x="538904" y="6855"/>
                </a:lnTo>
                <a:lnTo>
                  <a:pt x="493718" y="15242"/>
                </a:lnTo>
                <a:lnTo>
                  <a:pt x="449719" y="26771"/>
                </a:lnTo>
                <a:lnTo>
                  <a:pt x="407028" y="41321"/>
                </a:lnTo>
                <a:lnTo>
                  <a:pt x="365769" y="58770"/>
                </a:lnTo>
                <a:lnTo>
                  <a:pt x="326062" y="78994"/>
                </a:lnTo>
                <a:lnTo>
                  <a:pt x="288031" y="101872"/>
                </a:lnTo>
                <a:lnTo>
                  <a:pt x="251797" y="127282"/>
                </a:lnTo>
                <a:lnTo>
                  <a:pt x="217484" y="155102"/>
                </a:lnTo>
                <a:lnTo>
                  <a:pt x="185213" y="185208"/>
                </a:lnTo>
                <a:lnTo>
                  <a:pt x="155107" y="217480"/>
                </a:lnTo>
                <a:lnTo>
                  <a:pt x="127287" y="251794"/>
                </a:lnTo>
                <a:lnTo>
                  <a:pt x="101877" y="288029"/>
                </a:lnTo>
                <a:lnTo>
                  <a:pt x="78998" y="326063"/>
                </a:lnTo>
                <a:lnTo>
                  <a:pt x="58773" y="365772"/>
                </a:lnTo>
                <a:lnTo>
                  <a:pt x="41324" y="407036"/>
                </a:lnTo>
                <a:lnTo>
                  <a:pt x="26773" y="449731"/>
                </a:lnTo>
                <a:lnTo>
                  <a:pt x="15243" y="493735"/>
                </a:lnTo>
                <a:lnTo>
                  <a:pt x="6856" y="538927"/>
                </a:lnTo>
                <a:lnTo>
                  <a:pt x="1734" y="585184"/>
                </a:lnTo>
                <a:lnTo>
                  <a:pt x="0" y="632383"/>
                </a:lnTo>
                <a:lnTo>
                  <a:pt x="1734" y="679575"/>
                </a:lnTo>
                <a:lnTo>
                  <a:pt x="6856" y="725825"/>
                </a:lnTo>
                <a:lnTo>
                  <a:pt x="15243" y="771011"/>
                </a:lnTo>
                <a:lnTo>
                  <a:pt x="26773" y="815010"/>
                </a:lnTo>
                <a:lnTo>
                  <a:pt x="41324" y="857702"/>
                </a:lnTo>
                <a:lnTo>
                  <a:pt x="58773" y="898962"/>
                </a:lnTo>
                <a:lnTo>
                  <a:pt x="78998" y="938669"/>
                </a:lnTo>
                <a:lnTo>
                  <a:pt x="101877" y="976701"/>
                </a:lnTo>
                <a:lnTo>
                  <a:pt x="127287" y="1012936"/>
                </a:lnTo>
                <a:lnTo>
                  <a:pt x="155107" y="1047250"/>
                </a:lnTo>
                <a:lnTo>
                  <a:pt x="185213" y="1079522"/>
                </a:lnTo>
                <a:lnTo>
                  <a:pt x="217484" y="1109629"/>
                </a:lnTo>
                <a:lnTo>
                  <a:pt x="251797" y="1137449"/>
                </a:lnTo>
                <a:lnTo>
                  <a:pt x="288031" y="1162860"/>
                </a:lnTo>
                <a:lnTo>
                  <a:pt x="326062" y="1185740"/>
                </a:lnTo>
                <a:lnTo>
                  <a:pt x="365769" y="1205966"/>
                </a:lnTo>
                <a:lnTo>
                  <a:pt x="407028" y="1223416"/>
                </a:lnTo>
                <a:lnTo>
                  <a:pt x="449719" y="1237967"/>
                </a:lnTo>
                <a:lnTo>
                  <a:pt x="493718" y="1249497"/>
                </a:lnTo>
                <a:lnTo>
                  <a:pt x="538904" y="1257885"/>
                </a:lnTo>
                <a:lnTo>
                  <a:pt x="585154" y="1263007"/>
                </a:lnTo>
                <a:lnTo>
                  <a:pt x="632345" y="1264742"/>
                </a:lnTo>
                <a:lnTo>
                  <a:pt x="679538" y="1263007"/>
                </a:lnTo>
                <a:lnTo>
                  <a:pt x="725789" y="1257885"/>
                </a:lnTo>
                <a:lnTo>
                  <a:pt x="770976" y="1249497"/>
                </a:lnTo>
                <a:lnTo>
                  <a:pt x="814977" y="1237967"/>
                </a:lnTo>
                <a:lnTo>
                  <a:pt x="857669" y="1223416"/>
                </a:lnTo>
                <a:lnTo>
                  <a:pt x="898930" y="1205966"/>
                </a:lnTo>
                <a:lnTo>
                  <a:pt x="938637" y="1185740"/>
                </a:lnTo>
                <a:lnTo>
                  <a:pt x="976669" y="1162860"/>
                </a:lnTo>
                <a:lnTo>
                  <a:pt x="1012903" y="1137449"/>
                </a:lnTo>
                <a:lnTo>
                  <a:pt x="1047217" y="1109629"/>
                </a:lnTo>
                <a:lnTo>
                  <a:pt x="1079488" y="1079522"/>
                </a:lnTo>
                <a:lnTo>
                  <a:pt x="1109595" y="1047250"/>
                </a:lnTo>
                <a:lnTo>
                  <a:pt x="1137415" y="1012936"/>
                </a:lnTo>
                <a:lnTo>
                  <a:pt x="1162826" y="976701"/>
                </a:lnTo>
                <a:lnTo>
                  <a:pt x="1185705" y="938669"/>
                </a:lnTo>
                <a:lnTo>
                  <a:pt x="1205930" y="898962"/>
                </a:lnTo>
                <a:lnTo>
                  <a:pt x="1223379" y="857702"/>
                </a:lnTo>
                <a:lnTo>
                  <a:pt x="1237930" y="815010"/>
                </a:lnTo>
                <a:lnTo>
                  <a:pt x="1249460" y="771011"/>
                </a:lnTo>
                <a:lnTo>
                  <a:pt x="1257847" y="725825"/>
                </a:lnTo>
                <a:lnTo>
                  <a:pt x="1262969" y="679575"/>
                </a:lnTo>
                <a:lnTo>
                  <a:pt x="1264704" y="632383"/>
                </a:lnTo>
                <a:lnTo>
                  <a:pt x="1262969" y="585184"/>
                </a:lnTo>
                <a:lnTo>
                  <a:pt x="1257847" y="538927"/>
                </a:lnTo>
                <a:lnTo>
                  <a:pt x="1249460" y="493735"/>
                </a:lnTo>
                <a:lnTo>
                  <a:pt x="1237930" y="449731"/>
                </a:lnTo>
                <a:lnTo>
                  <a:pt x="1223379" y="407036"/>
                </a:lnTo>
                <a:lnTo>
                  <a:pt x="1205930" y="365772"/>
                </a:lnTo>
                <a:lnTo>
                  <a:pt x="1185705" y="326063"/>
                </a:lnTo>
                <a:lnTo>
                  <a:pt x="1162826" y="288029"/>
                </a:lnTo>
                <a:lnTo>
                  <a:pt x="1137415" y="251794"/>
                </a:lnTo>
                <a:lnTo>
                  <a:pt x="1109595" y="217480"/>
                </a:lnTo>
                <a:lnTo>
                  <a:pt x="1079488" y="185208"/>
                </a:lnTo>
                <a:lnTo>
                  <a:pt x="1047217" y="155102"/>
                </a:lnTo>
                <a:lnTo>
                  <a:pt x="1012903" y="127282"/>
                </a:lnTo>
                <a:lnTo>
                  <a:pt x="976669" y="101872"/>
                </a:lnTo>
                <a:lnTo>
                  <a:pt x="938637" y="78994"/>
                </a:lnTo>
                <a:lnTo>
                  <a:pt x="898930" y="58770"/>
                </a:lnTo>
                <a:lnTo>
                  <a:pt x="857669" y="41321"/>
                </a:lnTo>
                <a:lnTo>
                  <a:pt x="814977" y="26771"/>
                </a:lnTo>
                <a:lnTo>
                  <a:pt x="770976" y="15242"/>
                </a:lnTo>
                <a:lnTo>
                  <a:pt x="725789" y="6855"/>
                </a:lnTo>
                <a:lnTo>
                  <a:pt x="679538" y="1734"/>
                </a:lnTo>
                <a:lnTo>
                  <a:pt x="632345" y="0"/>
                </a:lnTo>
                <a:close/>
              </a:path>
            </a:pathLst>
          </a:custGeom>
          <a:solidFill>
            <a:srgbClr val="ffffff"/>
          </a:solidFill>
          <a:ln>
            <a:noFill/>
          </a:ln>
        </p:spPr>
        <p:style>
          <a:lnRef idx="0"/>
          <a:fillRef idx="0"/>
          <a:effectRef idx="0"/>
          <a:fontRef idx="minor"/>
        </p:style>
      </p:sp>
      <p:sp>
        <p:nvSpPr>
          <p:cNvPr id="1123" name="CustomShape 26"/>
          <p:cNvSpPr/>
          <p:nvPr/>
        </p:nvSpPr>
        <p:spPr>
          <a:xfrm>
            <a:off x="0" y="2953800"/>
            <a:ext cx="1359360" cy="1285920"/>
          </a:xfrm>
          <a:prstGeom prst="rect">
            <a:avLst/>
          </a:prstGeom>
          <a:blipFill rotWithShape="0">
            <a:blip r:embed="rId5"/>
            <a:stretch>
              <a:fillRect/>
            </a:stretch>
          </a:blipFill>
          <a:ln>
            <a:noFill/>
          </a:ln>
        </p:spPr>
        <p:style>
          <a:lnRef idx="0"/>
          <a:fillRef idx="0"/>
          <a:effectRef idx="0"/>
          <a:fontRef idx="minor"/>
        </p:style>
      </p:sp>
      <p:sp>
        <p:nvSpPr>
          <p:cNvPr id="1124" name="CustomShape 27"/>
          <p:cNvSpPr/>
          <p:nvPr/>
        </p:nvSpPr>
        <p:spPr>
          <a:xfrm>
            <a:off x="123840" y="3188520"/>
            <a:ext cx="944640" cy="763920"/>
          </a:xfrm>
          <a:custGeom>
            <a:avLst/>
            <a:gdLst/>
            <a:ahLst/>
            <a:rect l="l" t="t" r="r" b="b"/>
            <a:pathLst>
              <a:path w="1039494" h="1039495">
                <a:moveTo>
                  <a:pt x="519556" y="0"/>
                </a:moveTo>
                <a:lnTo>
                  <a:pt x="472266" y="2123"/>
                </a:lnTo>
                <a:lnTo>
                  <a:pt x="426165" y="8370"/>
                </a:lnTo>
                <a:lnTo>
                  <a:pt x="381438" y="18558"/>
                </a:lnTo>
                <a:lnTo>
                  <a:pt x="338266" y="32503"/>
                </a:lnTo>
                <a:lnTo>
                  <a:pt x="296834" y="50023"/>
                </a:lnTo>
                <a:lnTo>
                  <a:pt x="257326" y="70933"/>
                </a:lnTo>
                <a:lnTo>
                  <a:pt x="219924" y="95050"/>
                </a:lnTo>
                <a:lnTo>
                  <a:pt x="184812" y="122192"/>
                </a:lnTo>
                <a:lnTo>
                  <a:pt x="152174" y="152174"/>
                </a:lnTo>
                <a:lnTo>
                  <a:pt x="122193" y="184814"/>
                </a:lnTo>
                <a:lnTo>
                  <a:pt x="95052" y="219927"/>
                </a:lnTo>
                <a:lnTo>
                  <a:pt x="70934" y="257332"/>
                </a:lnTo>
                <a:lnTo>
                  <a:pt x="50024" y="296843"/>
                </a:lnTo>
                <a:lnTo>
                  <a:pt x="32504" y="338279"/>
                </a:lnTo>
                <a:lnTo>
                  <a:pt x="18559" y="381455"/>
                </a:lnTo>
                <a:lnTo>
                  <a:pt x="8370" y="426189"/>
                </a:lnTo>
                <a:lnTo>
                  <a:pt x="2123" y="472296"/>
                </a:lnTo>
                <a:lnTo>
                  <a:pt x="0" y="519595"/>
                </a:lnTo>
                <a:lnTo>
                  <a:pt x="2123" y="566883"/>
                </a:lnTo>
                <a:lnTo>
                  <a:pt x="8370" y="612982"/>
                </a:lnTo>
                <a:lnTo>
                  <a:pt x="18559" y="657708"/>
                </a:lnTo>
                <a:lnTo>
                  <a:pt x="32504" y="700878"/>
                </a:lnTo>
                <a:lnTo>
                  <a:pt x="50024" y="742309"/>
                </a:lnTo>
                <a:lnTo>
                  <a:pt x="70934" y="781816"/>
                </a:lnTo>
                <a:lnTo>
                  <a:pt x="95052" y="819217"/>
                </a:lnTo>
                <a:lnTo>
                  <a:pt x="122193" y="854328"/>
                </a:lnTo>
                <a:lnTo>
                  <a:pt x="152174" y="886966"/>
                </a:lnTo>
                <a:lnTo>
                  <a:pt x="184812" y="916947"/>
                </a:lnTo>
                <a:lnTo>
                  <a:pt x="219924" y="944088"/>
                </a:lnTo>
                <a:lnTo>
                  <a:pt x="257326" y="968205"/>
                </a:lnTo>
                <a:lnTo>
                  <a:pt x="296834" y="989115"/>
                </a:lnTo>
                <a:lnTo>
                  <a:pt x="338266" y="1006634"/>
                </a:lnTo>
                <a:lnTo>
                  <a:pt x="381438" y="1020580"/>
                </a:lnTo>
                <a:lnTo>
                  <a:pt x="426165" y="1030768"/>
                </a:lnTo>
                <a:lnTo>
                  <a:pt x="472266" y="1037016"/>
                </a:lnTo>
                <a:lnTo>
                  <a:pt x="519556" y="1039139"/>
                </a:lnTo>
                <a:lnTo>
                  <a:pt x="566847" y="1037016"/>
                </a:lnTo>
                <a:lnTo>
                  <a:pt x="612948" y="1030768"/>
                </a:lnTo>
                <a:lnTo>
                  <a:pt x="657675" y="1020580"/>
                </a:lnTo>
                <a:lnTo>
                  <a:pt x="700847" y="1006634"/>
                </a:lnTo>
                <a:lnTo>
                  <a:pt x="742279" y="989115"/>
                </a:lnTo>
                <a:lnTo>
                  <a:pt x="781787" y="968205"/>
                </a:lnTo>
                <a:lnTo>
                  <a:pt x="819189" y="944088"/>
                </a:lnTo>
                <a:lnTo>
                  <a:pt x="854301" y="916947"/>
                </a:lnTo>
                <a:lnTo>
                  <a:pt x="886939" y="886966"/>
                </a:lnTo>
                <a:lnTo>
                  <a:pt x="916920" y="854328"/>
                </a:lnTo>
                <a:lnTo>
                  <a:pt x="944061" y="819217"/>
                </a:lnTo>
                <a:lnTo>
                  <a:pt x="968179" y="781816"/>
                </a:lnTo>
                <a:lnTo>
                  <a:pt x="989089" y="742309"/>
                </a:lnTo>
                <a:lnTo>
                  <a:pt x="1006609" y="700878"/>
                </a:lnTo>
                <a:lnTo>
                  <a:pt x="1020554" y="657708"/>
                </a:lnTo>
                <a:lnTo>
                  <a:pt x="1030743" y="612982"/>
                </a:lnTo>
                <a:lnTo>
                  <a:pt x="1036990" y="566883"/>
                </a:lnTo>
                <a:lnTo>
                  <a:pt x="1039113" y="519595"/>
                </a:lnTo>
                <a:lnTo>
                  <a:pt x="1036990" y="472296"/>
                </a:lnTo>
                <a:lnTo>
                  <a:pt x="1030743" y="426189"/>
                </a:lnTo>
                <a:lnTo>
                  <a:pt x="1020554" y="381455"/>
                </a:lnTo>
                <a:lnTo>
                  <a:pt x="1006609" y="338279"/>
                </a:lnTo>
                <a:lnTo>
                  <a:pt x="989089" y="296843"/>
                </a:lnTo>
                <a:lnTo>
                  <a:pt x="968179" y="257332"/>
                </a:lnTo>
                <a:lnTo>
                  <a:pt x="944061" y="219927"/>
                </a:lnTo>
                <a:lnTo>
                  <a:pt x="916920" y="184814"/>
                </a:lnTo>
                <a:lnTo>
                  <a:pt x="886939" y="152174"/>
                </a:lnTo>
                <a:lnTo>
                  <a:pt x="854301" y="122192"/>
                </a:lnTo>
                <a:lnTo>
                  <a:pt x="819189" y="95050"/>
                </a:lnTo>
                <a:lnTo>
                  <a:pt x="781787" y="70933"/>
                </a:lnTo>
                <a:lnTo>
                  <a:pt x="742279" y="50023"/>
                </a:lnTo>
                <a:lnTo>
                  <a:pt x="700847" y="32503"/>
                </a:lnTo>
                <a:lnTo>
                  <a:pt x="657675" y="18558"/>
                </a:lnTo>
                <a:lnTo>
                  <a:pt x="612948" y="8370"/>
                </a:lnTo>
                <a:lnTo>
                  <a:pt x="566847" y="2123"/>
                </a:lnTo>
                <a:lnTo>
                  <a:pt x="519556" y="0"/>
                </a:lnTo>
                <a:close/>
              </a:path>
            </a:pathLst>
          </a:custGeom>
          <a:solidFill>
            <a:srgbClr val="ffffff"/>
          </a:solidFill>
          <a:ln>
            <a:noFill/>
          </a:ln>
        </p:spPr>
        <p:style>
          <a:lnRef idx="0"/>
          <a:fillRef idx="0"/>
          <a:effectRef idx="0"/>
          <a:fontRef idx="minor"/>
        </p:style>
      </p:sp>
      <p:sp>
        <p:nvSpPr>
          <p:cNvPr id="1125" name="CustomShape 28"/>
          <p:cNvSpPr/>
          <p:nvPr/>
        </p:nvSpPr>
        <p:spPr>
          <a:xfrm>
            <a:off x="546840" y="3944880"/>
            <a:ext cx="1936440" cy="1566360"/>
          </a:xfrm>
          <a:prstGeom prst="rect">
            <a:avLst/>
          </a:prstGeom>
          <a:blipFill rotWithShape="0">
            <a:blip r:embed="rId6"/>
            <a:stretch>
              <a:fillRect/>
            </a:stretch>
          </a:blipFill>
          <a:ln>
            <a:noFill/>
          </a:ln>
        </p:spPr>
        <p:style>
          <a:lnRef idx="0"/>
          <a:fillRef idx="0"/>
          <a:effectRef idx="0"/>
          <a:fontRef idx="minor"/>
        </p:style>
      </p:sp>
      <p:sp>
        <p:nvSpPr>
          <p:cNvPr id="1126" name="CustomShape 29"/>
          <p:cNvSpPr/>
          <p:nvPr/>
        </p:nvSpPr>
        <p:spPr>
          <a:xfrm>
            <a:off x="978480" y="4230360"/>
            <a:ext cx="1149480" cy="929880"/>
          </a:xfrm>
          <a:custGeom>
            <a:avLst/>
            <a:gdLst/>
            <a:ahLst/>
            <a:rect l="l" t="t" r="r" b="b"/>
            <a:pathLst>
              <a:path w="1264920" h="1264920">
                <a:moveTo>
                  <a:pt x="632345" y="0"/>
                </a:moveTo>
                <a:lnTo>
                  <a:pt x="585154" y="1734"/>
                </a:lnTo>
                <a:lnTo>
                  <a:pt x="538904" y="6855"/>
                </a:lnTo>
                <a:lnTo>
                  <a:pt x="493718" y="15242"/>
                </a:lnTo>
                <a:lnTo>
                  <a:pt x="449719" y="26771"/>
                </a:lnTo>
                <a:lnTo>
                  <a:pt x="407028" y="41321"/>
                </a:lnTo>
                <a:lnTo>
                  <a:pt x="365769" y="58770"/>
                </a:lnTo>
                <a:lnTo>
                  <a:pt x="326062" y="78994"/>
                </a:lnTo>
                <a:lnTo>
                  <a:pt x="288031" y="101873"/>
                </a:lnTo>
                <a:lnTo>
                  <a:pt x="251797" y="127283"/>
                </a:lnTo>
                <a:lnTo>
                  <a:pt x="217484" y="155103"/>
                </a:lnTo>
                <a:lnTo>
                  <a:pt x="185213" y="185210"/>
                </a:lnTo>
                <a:lnTo>
                  <a:pt x="155107" y="217482"/>
                </a:lnTo>
                <a:lnTo>
                  <a:pt x="127287" y="251797"/>
                </a:lnTo>
                <a:lnTo>
                  <a:pt x="101877" y="288033"/>
                </a:lnTo>
                <a:lnTo>
                  <a:pt x="78998" y="326067"/>
                </a:lnTo>
                <a:lnTo>
                  <a:pt x="58773" y="365777"/>
                </a:lnTo>
                <a:lnTo>
                  <a:pt x="41324" y="407042"/>
                </a:lnTo>
                <a:lnTo>
                  <a:pt x="26773" y="449738"/>
                </a:lnTo>
                <a:lnTo>
                  <a:pt x="15243" y="493743"/>
                </a:lnTo>
                <a:lnTo>
                  <a:pt x="6856" y="538937"/>
                </a:lnTo>
                <a:lnTo>
                  <a:pt x="1734" y="585195"/>
                </a:lnTo>
                <a:lnTo>
                  <a:pt x="0" y="632396"/>
                </a:lnTo>
                <a:lnTo>
                  <a:pt x="1734" y="679587"/>
                </a:lnTo>
                <a:lnTo>
                  <a:pt x="6856" y="725837"/>
                </a:lnTo>
                <a:lnTo>
                  <a:pt x="15243" y="771023"/>
                </a:lnTo>
                <a:lnTo>
                  <a:pt x="26773" y="815022"/>
                </a:lnTo>
                <a:lnTo>
                  <a:pt x="41324" y="857713"/>
                </a:lnTo>
                <a:lnTo>
                  <a:pt x="58773" y="898973"/>
                </a:lnTo>
                <a:lnTo>
                  <a:pt x="78998" y="938679"/>
                </a:lnTo>
                <a:lnTo>
                  <a:pt x="101877" y="976710"/>
                </a:lnTo>
                <a:lnTo>
                  <a:pt x="127287" y="1012944"/>
                </a:lnTo>
                <a:lnTo>
                  <a:pt x="155107" y="1047257"/>
                </a:lnTo>
                <a:lnTo>
                  <a:pt x="185213" y="1079528"/>
                </a:lnTo>
                <a:lnTo>
                  <a:pt x="217484" y="1109634"/>
                </a:lnTo>
                <a:lnTo>
                  <a:pt x="251797" y="1137454"/>
                </a:lnTo>
                <a:lnTo>
                  <a:pt x="288031" y="1162864"/>
                </a:lnTo>
                <a:lnTo>
                  <a:pt x="326062" y="1185743"/>
                </a:lnTo>
                <a:lnTo>
                  <a:pt x="365769" y="1205968"/>
                </a:lnTo>
                <a:lnTo>
                  <a:pt x="407028" y="1223417"/>
                </a:lnTo>
                <a:lnTo>
                  <a:pt x="449719" y="1237968"/>
                </a:lnTo>
                <a:lnTo>
                  <a:pt x="493718" y="1249498"/>
                </a:lnTo>
                <a:lnTo>
                  <a:pt x="538904" y="1257885"/>
                </a:lnTo>
                <a:lnTo>
                  <a:pt x="585154" y="1263007"/>
                </a:lnTo>
                <a:lnTo>
                  <a:pt x="632345" y="1264742"/>
                </a:lnTo>
                <a:lnTo>
                  <a:pt x="679538" y="1263007"/>
                </a:lnTo>
                <a:lnTo>
                  <a:pt x="725789" y="1257885"/>
                </a:lnTo>
                <a:lnTo>
                  <a:pt x="770976" y="1249498"/>
                </a:lnTo>
                <a:lnTo>
                  <a:pt x="814977" y="1237968"/>
                </a:lnTo>
                <a:lnTo>
                  <a:pt x="857669" y="1223417"/>
                </a:lnTo>
                <a:lnTo>
                  <a:pt x="898930" y="1205968"/>
                </a:lnTo>
                <a:lnTo>
                  <a:pt x="938637" y="1185743"/>
                </a:lnTo>
                <a:lnTo>
                  <a:pt x="976669" y="1162864"/>
                </a:lnTo>
                <a:lnTo>
                  <a:pt x="1012903" y="1137454"/>
                </a:lnTo>
                <a:lnTo>
                  <a:pt x="1047217" y="1109634"/>
                </a:lnTo>
                <a:lnTo>
                  <a:pt x="1079488" y="1079528"/>
                </a:lnTo>
                <a:lnTo>
                  <a:pt x="1109595" y="1047257"/>
                </a:lnTo>
                <a:lnTo>
                  <a:pt x="1137415" y="1012944"/>
                </a:lnTo>
                <a:lnTo>
                  <a:pt x="1162826" y="976710"/>
                </a:lnTo>
                <a:lnTo>
                  <a:pt x="1185705" y="938679"/>
                </a:lnTo>
                <a:lnTo>
                  <a:pt x="1205930" y="898973"/>
                </a:lnTo>
                <a:lnTo>
                  <a:pt x="1223379" y="857713"/>
                </a:lnTo>
                <a:lnTo>
                  <a:pt x="1237930" y="815022"/>
                </a:lnTo>
                <a:lnTo>
                  <a:pt x="1249460" y="771023"/>
                </a:lnTo>
                <a:lnTo>
                  <a:pt x="1257847" y="725837"/>
                </a:lnTo>
                <a:lnTo>
                  <a:pt x="1262969" y="679587"/>
                </a:lnTo>
                <a:lnTo>
                  <a:pt x="1264704" y="632396"/>
                </a:lnTo>
                <a:lnTo>
                  <a:pt x="1262969" y="585195"/>
                </a:lnTo>
                <a:lnTo>
                  <a:pt x="1257847" y="538937"/>
                </a:lnTo>
                <a:lnTo>
                  <a:pt x="1249460" y="493743"/>
                </a:lnTo>
                <a:lnTo>
                  <a:pt x="1237930" y="449738"/>
                </a:lnTo>
                <a:lnTo>
                  <a:pt x="1223379" y="407042"/>
                </a:lnTo>
                <a:lnTo>
                  <a:pt x="1205930" y="365777"/>
                </a:lnTo>
                <a:lnTo>
                  <a:pt x="1185705" y="326067"/>
                </a:lnTo>
                <a:lnTo>
                  <a:pt x="1162826" y="288033"/>
                </a:lnTo>
                <a:lnTo>
                  <a:pt x="1137415" y="251797"/>
                </a:lnTo>
                <a:lnTo>
                  <a:pt x="1109595" y="217482"/>
                </a:lnTo>
                <a:lnTo>
                  <a:pt x="1079488" y="185210"/>
                </a:lnTo>
                <a:lnTo>
                  <a:pt x="1047217" y="155103"/>
                </a:lnTo>
                <a:lnTo>
                  <a:pt x="1012903" y="127283"/>
                </a:lnTo>
                <a:lnTo>
                  <a:pt x="976669" y="101873"/>
                </a:lnTo>
                <a:lnTo>
                  <a:pt x="938637" y="78994"/>
                </a:lnTo>
                <a:lnTo>
                  <a:pt x="898930" y="58770"/>
                </a:lnTo>
                <a:lnTo>
                  <a:pt x="857669" y="41321"/>
                </a:lnTo>
                <a:lnTo>
                  <a:pt x="814977" y="26771"/>
                </a:lnTo>
                <a:lnTo>
                  <a:pt x="770976" y="15242"/>
                </a:lnTo>
                <a:lnTo>
                  <a:pt x="725789" y="6855"/>
                </a:lnTo>
                <a:lnTo>
                  <a:pt x="679538" y="1734"/>
                </a:lnTo>
                <a:lnTo>
                  <a:pt x="632345" y="0"/>
                </a:lnTo>
                <a:close/>
              </a:path>
            </a:pathLst>
          </a:custGeom>
          <a:solidFill>
            <a:srgbClr val="ffffff"/>
          </a:solidFill>
          <a:ln>
            <a:noFill/>
          </a:ln>
        </p:spPr>
        <p:style>
          <a:lnRef idx="0"/>
          <a:fillRef idx="0"/>
          <a:effectRef idx="0"/>
          <a:fontRef idx="minor"/>
        </p:style>
      </p:sp>
      <p:sp>
        <p:nvSpPr>
          <p:cNvPr id="1127" name="CustomShape 30"/>
          <p:cNvSpPr/>
          <p:nvPr/>
        </p:nvSpPr>
        <p:spPr>
          <a:xfrm>
            <a:off x="530280" y="1514160"/>
            <a:ext cx="1022760" cy="411120"/>
          </a:xfrm>
          <a:prstGeom prst="rect">
            <a:avLst/>
          </a:prstGeom>
          <a:blipFill rotWithShape="0">
            <a:blip r:embed="rId7"/>
            <a:stretch>
              <a:fillRect/>
            </a:stretch>
          </a:blipFill>
          <a:ln>
            <a:noFill/>
          </a:ln>
        </p:spPr>
        <p:style>
          <a:lnRef idx="0"/>
          <a:fillRef idx="0"/>
          <a:effectRef idx="0"/>
          <a:fontRef idx="minor"/>
        </p:style>
      </p:sp>
      <p:sp>
        <p:nvSpPr>
          <p:cNvPr id="1128" name="CustomShape 31"/>
          <p:cNvSpPr/>
          <p:nvPr/>
        </p:nvSpPr>
        <p:spPr>
          <a:xfrm>
            <a:off x="1321560" y="4573800"/>
            <a:ext cx="507600" cy="468360"/>
          </a:xfrm>
          <a:custGeom>
            <a:avLst/>
            <a:gdLst/>
            <a:ahLst/>
            <a:rect l="l" t="t" r="r" b="b"/>
            <a:pathLst>
              <a:path w="558800" h="637540">
                <a:moveTo>
                  <a:pt x="7543" y="69354"/>
                </a:moveTo>
                <a:lnTo>
                  <a:pt x="520" y="76339"/>
                </a:lnTo>
                <a:lnTo>
                  <a:pt x="0" y="185343"/>
                </a:lnTo>
                <a:lnTo>
                  <a:pt x="165" y="186664"/>
                </a:lnTo>
                <a:lnTo>
                  <a:pt x="469" y="187909"/>
                </a:lnTo>
                <a:lnTo>
                  <a:pt x="469" y="580377"/>
                </a:lnTo>
                <a:lnTo>
                  <a:pt x="59596" y="613813"/>
                </a:lnTo>
                <a:lnTo>
                  <a:pt x="115662" y="630001"/>
                </a:lnTo>
                <a:lnTo>
                  <a:pt x="187921" y="637260"/>
                </a:lnTo>
                <a:lnTo>
                  <a:pt x="230230" y="634808"/>
                </a:lnTo>
                <a:lnTo>
                  <a:pt x="275651" y="626705"/>
                </a:lnTo>
                <a:lnTo>
                  <a:pt x="323804" y="611827"/>
                </a:lnTo>
                <a:lnTo>
                  <a:pt x="339027" y="604962"/>
                </a:lnTo>
                <a:lnTo>
                  <a:pt x="168291" y="604962"/>
                </a:lnTo>
                <a:lnTo>
                  <a:pt x="122212" y="598893"/>
                </a:lnTo>
                <a:lnTo>
                  <a:pt x="65287" y="582036"/>
                </a:lnTo>
                <a:lnTo>
                  <a:pt x="31839" y="76339"/>
                </a:lnTo>
                <a:lnTo>
                  <a:pt x="24891" y="69367"/>
                </a:lnTo>
                <a:lnTo>
                  <a:pt x="7543" y="69354"/>
                </a:lnTo>
                <a:close/>
                <a:moveTo>
                  <a:pt x="374751" y="168363"/>
                </a:moveTo>
                <a:lnTo>
                  <a:pt x="358305" y="168363"/>
                </a:lnTo>
                <a:lnTo>
                  <a:pt x="351281" y="175412"/>
                </a:lnTo>
                <a:lnTo>
                  <a:pt x="351281" y="565543"/>
                </a:lnTo>
                <a:lnTo>
                  <a:pt x="305915" y="584920"/>
                </a:lnTo>
                <a:lnTo>
                  <a:pt x="260234" y="597959"/>
                </a:lnTo>
                <a:lnTo>
                  <a:pt x="214329" y="604645"/>
                </a:lnTo>
                <a:lnTo>
                  <a:pt x="168291" y="604962"/>
                </a:lnTo>
                <a:lnTo>
                  <a:pt x="339027" y="604962"/>
                </a:lnTo>
                <a:lnTo>
                  <a:pt x="374307" y="589051"/>
                </a:lnTo>
                <a:lnTo>
                  <a:pt x="379463" y="586320"/>
                </a:lnTo>
                <a:lnTo>
                  <a:pt x="382689" y="580974"/>
                </a:lnTo>
                <a:lnTo>
                  <a:pt x="382689" y="388162"/>
                </a:lnTo>
                <a:lnTo>
                  <a:pt x="414473" y="388162"/>
                </a:lnTo>
                <a:lnTo>
                  <a:pt x="381850" y="174040"/>
                </a:lnTo>
                <a:lnTo>
                  <a:pt x="374751" y="168363"/>
                </a:lnTo>
                <a:close/>
                <a:moveTo>
                  <a:pt x="414473" y="388162"/>
                </a:moveTo>
                <a:lnTo>
                  <a:pt x="382689" y="388162"/>
                </a:lnTo>
                <a:lnTo>
                  <a:pt x="400951" y="508038"/>
                </a:lnTo>
                <a:lnTo>
                  <a:pt x="411879" y="537783"/>
                </a:lnTo>
                <a:lnTo>
                  <a:pt x="432654" y="560303"/>
                </a:lnTo>
                <a:lnTo>
                  <a:pt x="460319" y="573419"/>
                </a:lnTo>
                <a:lnTo>
                  <a:pt x="491921" y="574954"/>
                </a:lnTo>
                <a:lnTo>
                  <a:pt x="521648" y="564047"/>
                </a:lnTo>
                <a:lnTo>
                  <a:pt x="543491" y="543890"/>
                </a:lnTo>
                <a:lnTo>
                  <a:pt x="487184" y="543890"/>
                </a:lnTo>
                <a:lnTo>
                  <a:pt x="467998" y="542989"/>
                </a:lnTo>
                <a:lnTo>
                  <a:pt x="451218" y="535030"/>
                </a:lnTo>
                <a:lnTo>
                  <a:pt x="438628" y="521353"/>
                </a:lnTo>
                <a:lnTo>
                  <a:pt x="432015" y="503301"/>
                </a:lnTo>
                <a:lnTo>
                  <a:pt x="414473" y="388162"/>
                </a:lnTo>
                <a:close/>
                <a:moveTo>
                  <a:pt x="424040" y="0"/>
                </a:moveTo>
                <a:lnTo>
                  <a:pt x="44945" y="0"/>
                </a:lnTo>
                <a:lnTo>
                  <a:pt x="37896" y="7035"/>
                </a:lnTo>
                <a:lnTo>
                  <a:pt x="37896" y="24384"/>
                </a:lnTo>
                <a:lnTo>
                  <a:pt x="44945" y="31419"/>
                </a:lnTo>
                <a:lnTo>
                  <a:pt x="418426" y="31419"/>
                </a:lnTo>
                <a:lnTo>
                  <a:pt x="419176" y="31610"/>
                </a:lnTo>
                <a:lnTo>
                  <a:pt x="459291" y="57178"/>
                </a:lnTo>
                <a:lnTo>
                  <a:pt x="465239" y="78206"/>
                </a:lnTo>
                <a:lnTo>
                  <a:pt x="465785" y="79857"/>
                </a:lnTo>
                <a:lnTo>
                  <a:pt x="466547" y="81368"/>
                </a:lnTo>
                <a:lnTo>
                  <a:pt x="466610" y="87312"/>
                </a:lnTo>
                <a:lnTo>
                  <a:pt x="527748" y="488696"/>
                </a:lnTo>
                <a:lnTo>
                  <a:pt x="526805" y="507892"/>
                </a:lnTo>
                <a:lnTo>
                  <a:pt x="518853" y="524684"/>
                </a:lnTo>
                <a:lnTo>
                  <a:pt x="505208" y="537280"/>
                </a:lnTo>
                <a:lnTo>
                  <a:pt x="487184" y="543890"/>
                </a:lnTo>
                <a:lnTo>
                  <a:pt x="543491" y="543890"/>
                </a:lnTo>
                <a:lnTo>
                  <a:pt x="544153" y="543279"/>
                </a:lnTo>
                <a:lnTo>
                  <a:pt x="557262" y="515602"/>
                </a:lnTo>
                <a:lnTo>
                  <a:pt x="558800" y="483971"/>
                </a:lnTo>
                <a:lnTo>
                  <a:pt x="497966" y="84556"/>
                </a:lnTo>
                <a:lnTo>
                  <a:pt x="497966" y="78105"/>
                </a:lnTo>
                <a:lnTo>
                  <a:pt x="497784" y="76339"/>
                </a:lnTo>
                <a:lnTo>
                  <a:pt x="497420" y="73507"/>
                </a:lnTo>
                <a:lnTo>
                  <a:pt x="497243" y="70993"/>
                </a:lnTo>
                <a:lnTo>
                  <a:pt x="496481" y="68630"/>
                </a:lnTo>
                <a:lnTo>
                  <a:pt x="495223" y="66560"/>
                </a:lnTo>
                <a:lnTo>
                  <a:pt x="487051" y="42463"/>
                </a:lnTo>
                <a:lnTo>
                  <a:pt x="472143" y="22645"/>
                </a:lnTo>
                <a:lnTo>
                  <a:pt x="451855" y="8383"/>
                </a:lnTo>
                <a:lnTo>
                  <a:pt x="427545" y="952"/>
                </a:lnTo>
                <a:lnTo>
                  <a:pt x="425856" y="342"/>
                </a:lnTo>
                <a:lnTo>
                  <a:pt x="424040" y="0"/>
                </a:lnTo>
                <a:close/>
              </a:path>
            </a:pathLst>
          </a:custGeom>
          <a:solidFill>
            <a:srgbClr val="939598"/>
          </a:solidFill>
          <a:ln>
            <a:noFill/>
          </a:ln>
        </p:spPr>
        <p:style>
          <a:lnRef idx="0"/>
          <a:fillRef idx="0"/>
          <a:effectRef idx="0"/>
          <a:fontRef idx="minor"/>
        </p:style>
      </p:sp>
      <p:sp>
        <p:nvSpPr>
          <p:cNvPr id="1129" name="CustomShape 32"/>
          <p:cNvSpPr/>
          <p:nvPr/>
        </p:nvSpPr>
        <p:spPr>
          <a:xfrm>
            <a:off x="1294560" y="4348800"/>
            <a:ext cx="310680" cy="251280"/>
          </a:xfrm>
          <a:custGeom>
            <a:avLst/>
            <a:gdLst/>
            <a:ahLst/>
            <a:rect l="l" t="t" r="r" b="b"/>
            <a:pathLst>
              <a:path w="342264" h="342264">
                <a:moveTo>
                  <a:pt x="171056" y="0"/>
                </a:moveTo>
                <a:lnTo>
                  <a:pt x="125630" y="6121"/>
                </a:lnTo>
                <a:lnTo>
                  <a:pt x="84781" y="23390"/>
                </a:lnTo>
                <a:lnTo>
                  <a:pt x="50152" y="50161"/>
                </a:lnTo>
                <a:lnTo>
                  <a:pt x="23384" y="84792"/>
                </a:lnTo>
                <a:lnTo>
                  <a:pt x="6119" y="125638"/>
                </a:lnTo>
                <a:lnTo>
                  <a:pt x="0" y="171056"/>
                </a:lnTo>
                <a:lnTo>
                  <a:pt x="6119" y="216478"/>
                </a:lnTo>
                <a:lnTo>
                  <a:pt x="23384" y="257325"/>
                </a:lnTo>
                <a:lnTo>
                  <a:pt x="50152" y="291955"/>
                </a:lnTo>
                <a:lnTo>
                  <a:pt x="84781" y="318725"/>
                </a:lnTo>
                <a:lnTo>
                  <a:pt x="125630" y="335991"/>
                </a:lnTo>
                <a:lnTo>
                  <a:pt x="171056" y="342112"/>
                </a:lnTo>
                <a:lnTo>
                  <a:pt x="216471" y="335991"/>
                </a:lnTo>
                <a:lnTo>
                  <a:pt x="257313" y="318725"/>
                </a:lnTo>
                <a:lnTo>
                  <a:pt x="267719" y="310680"/>
                </a:lnTo>
                <a:lnTo>
                  <a:pt x="171056" y="310680"/>
                </a:lnTo>
                <a:lnTo>
                  <a:pt x="126964" y="303551"/>
                </a:lnTo>
                <a:lnTo>
                  <a:pt x="88635" y="283708"/>
                </a:lnTo>
                <a:lnTo>
                  <a:pt x="58387" y="253467"/>
                </a:lnTo>
                <a:lnTo>
                  <a:pt x="38538" y="215145"/>
                </a:lnTo>
                <a:lnTo>
                  <a:pt x="31407" y="171056"/>
                </a:lnTo>
                <a:lnTo>
                  <a:pt x="38538" y="126972"/>
                </a:lnTo>
                <a:lnTo>
                  <a:pt x="58387" y="88650"/>
                </a:lnTo>
                <a:lnTo>
                  <a:pt x="88635" y="58407"/>
                </a:lnTo>
                <a:lnTo>
                  <a:pt x="126964" y="38562"/>
                </a:lnTo>
                <a:lnTo>
                  <a:pt x="171056" y="31432"/>
                </a:lnTo>
                <a:lnTo>
                  <a:pt x="267714" y="31432"/>
                </a:lnTo>
                <a:lnTo>
                  <a:pt x="257313" y="23390"/>
                </a:lnTo>
                <a:lnTo>
                  <a:pt x="216471" y="6121"/>
                </a:lnTo>
                <a:lnTo>
                  <a:pt x="171056" y="0"/>
                </a:lnTo>
                <a:close/>
                <a:moveTo>
                  <a:pt x="267714" y="31432"/>
                </a:moveTo>
                <a:lnTo>
                  <a:pt x="171056" y="31432"/>
                </a:lnTo>
                <a:lnTo>
                  <a:pt x="215140" y="38562"/>
                </a:lnTo>
                <a:lnTo>
                  <a:pt x="253462" y="58407"/>
                </a:lnTo>
                <a:lnTo>
                  <a:pt x="283704" y="88650"/>
                </a:lnTo>
                <a:lnTo>
                  <a:pt x="303550" y="126972"/>
                </a:lnTo>
                <a:lnTo>
                  <a:pt x="310680" y="171056"/>
                </a:lnTo>
                <a:lnTo>
                  <a:pt x="303550" y="215145"/>
                </a:lnTo>
                <a:lnTo>
                  <a:pt x="283704" y="253467"/>
                </a:lnTo>
                <a:lnTo>
                  <a:pt x="253462" y="283708"/>
                </a:lnTo>
                <a:lnTo>
                  <a:pt x="215140" y="303551"/>
                </a:lnTo>
                <a:lnTo>
                  <a:pt x="171056" y="310680"/>
                </a:lnTo>
                <a:lnTo>
                  <a:pt x="267719" y="310680"/>
                </a:lnTo>
                <a:lnTo>
                  <a:pt x="291938" y="291955"/>
                </a:lnTo>
                <a:lnTo>
                  <a:pt x="318703" y="257325"/>
                </a:lnTo>
                <a:lnTo>
                  <a:pt x="335967" y="216478"/>
                </a:lnTo>
                <a:lnTo>
                  <a:pt x="342087" y="171056"/>
                </a:lnTo>
                <a:lnTo>
                  <a:pt x="335967" y="125638"/>
                </a:lnTo>
                <a:lnTo>
                  <a:pt x="318703" y="84792"/>
                </a:lnTo>
                <a:lnTo>
                  <a:pt x="291938" y="50161"/>
                </a:lnTo>
                <a:lnTo>
                  <a:pt x="267714" y="31432"/>
                </a:lnTo>
                <a:close/>
              </a:path>
            </a:pathLst>
          </a:custGeom>
          <a:solidFill>
            <a:srgbClr val="939598"/>
          </a:solidFill>
          <a:ln>
            <a:noFill/>
          </a:ln>
        </p:spPr>
        <p:style>
          <a:lnRef idx="0"/>
          <a:fillRef idx="0"/>
          <a:effectRef idx="0"/>
          <a:fontRef idx="minor"/>
        </p:style>
      </p:sp>
      <p:sp>
        <p:nvSpPr>
          <p:cNvPr id="1130" name="CustomShape 33"/>
          <p:cNvSpPr/>
          <p:nvPr/>
        </p:nvSpPr>
        <p:spPr>
          <a:xfrm>
            <a:off x="1257480" y="4426560"/>
            <a:ext cx="534240" cy="255600"/>
          </a:xfrm>
          <a:custGeom>
            <a:avLst/>
            <a:gdLst/>
            <a:ahLst/>
            <a:rect l="l" t="t" r="r" b="b"/>
            <a:pathLst>
              <a:path w="588010" h="347979">
                <a:moveTo>
                  <a:pt x="515219" y="0"/>
                </a:moveTo>
                <a:lnTo>
                  <a:pt x="43455" y="218758"/>
                </a:lnTo>
                <a:lnTo>
                  <a:pt x="5076" y="258631"/>
                </a:lnTo>
                <a:lnTo>
                  <a:pt x="0" y="284611"/>
                </a:lnTo>
                <a:lnTo>
                  <a:pt x="5939" y="310668"/>
                </a:lnTo>
                <a:lnTo>
                  <a:pt x="22314" y="331815"/>
                </a:lnTo>
                <a:lnTo>
                  <a:pt x="45611" y="344375"/>
                </a:lnTo>
                <a:lnTo>
                  <a:pt x="72780" y="347414"/>
                </a:lnTo>
                <a:lnTo>
                  <a:pt x="100770" y="339992"/>
                </a:lnTo>
                <a:lnTo>
                  <a:pt x="544546" y="128639"/>
                </a:lnTo>
                <a:lnTo>
                  <a:pt x="568044" y="111697"/>
                </a:lnTo>
                <a:lnTo>
                  <a:pt x="582929" y="88756"/>
                </a:lnTo>
                <a:lnTo>
                  <a:pt x="587998" y="62779"/>
                </a:lnTo>
                <a:lnTo>
                  <a:pt x="582049" y="36729"/>
                </a:lnTo>
                <a:lnTo>
                  <a:pt x="565694" y="15602"/>
                </a:lnTo>
                <a:lnTo>
                  <a:pt x="542400" y="3046"/>
                </a:lnTo>
                <a:lnTo>
                  <a:pt x="515219" y="0"/>
                </a:lnTo>
                <a:close/>
              </a:path>
            </a:pathLst>
          </a:custGeom>
          <a:solidFill>
            <a:srgbClr val="939598"/>
          </a:solidFill>
          <a:ln>
            <a:noFill/>
          </a:ln>
        </p:spPr>
        <p:style>
          <a:lnRef idx="0"/>
          <a:fillRef idx="0"/>
          <a:effectRef idx="0"/>
          <a:fontRef idx="minor"/>
        </p:style>
      </p:sp>
      <p:sp>
        <p:nvSpPr>
          <p:cNvPr id="1131" name="CustomShape 34"/>
          <p:cNvSpPr/>
          <p:nvPr/>
        </p:nvSpPr>
        <p:spPr>
          <a:xfrm>
            <a:off x="308880" y="3312360"/>
            <a:ext cx="525600" cy="497520"/>
          </a:xfrm>
          <a:custGeom>
            <a:avLst/>
            <a:gdLst/>
            <a:ahLst/>
            <a:rect l="l" t="t" r="r" b="b"/>
            <a:pathLst>
              <a:path w="578485" h="676910">
                <a:moveTo>
                  <a:pt x="196049" y="575309"/>
                </a:moveTo>
                <a:lnTo>
                  <a:pt x="170433" y="575309"/>
                </a:lnTo>
                <a:lnTo>
                  <a:pt x="170503" y="626109"/>
                </a:lnTo>
                <a:lnTo>
                  <a:pt x="170853" y="632459"/>
                </a:lnTo>
                <a:lnTo>
                  <a:pt x="172250" y="638809"/>
                </a:lnTo>
                <a:lnTo>
                  <a:pt x="172669" y="640079"/>
                </a:lnTo>
                <a:lnTo>
                  <a:pt x="173202" y="642619"/>
                </a:lnTo>
                <a:lnTo>
                  <a:pt x="174472" y="645159"/>
                </a:lnTo>
                <a:lnTo>
                  <a:pt x="175133" y="646429"/>
                </a:lnTo>
                <a:lnTo>
                  <a:pt x="175869" y="648969"/>
                </a:lnTo>
                <a:lnTo>
                  <a:pt x="176733" y="650239"/>
                </a:lnTo>
                <a:lnTo>
                  <a:pt x="177469" y="651509"/>
                </a:lnTo>
                <a:lnTo>
                  <a:pt x="178434" y="652779"/>
                </a:lnTo>
                <a:lnTo>
                  <a:pt x="179298" y="654049"/>
                </a:lnTo>
                <a:lnTo>
                  <a:pt x="180263" y="655319"/>
                </a:lnTo>
                <a:lnTo>
                  <a:pt x="181317" y="657859"/>
                </a:lnTo>
                <a:lnTo>
                  <a:pt x="183438" y="660399"/>
                </a:lnTo>
                <a:lnTo>
                  <a:pt x="184645" y="661669"/>
                </a:lnTo>
                <a:lnTo>
                  <a:pt x="185801" y="662939"/>
                </a:lnTo>
                <a:lnTo>
                  <a:pt x="187083" y="662939"/>
                </a:lnTo>
                <a:lnTo>
                  <a:pt x="188264" y="664209"/>
                </a:lnTo>
                <a:lnTo>
                  <a:pt x="189547" y="665479"/>
                </a:lnTo>
                <a:lnTo>
                  <a:pt x="192328" y="668019"/>
                </a:lnTo>
                <a:lnTo>
                  <a:pt x="195097" y="669289"/>
                </a:lnTo>
                <a:lnTo>
                  <a:pt x="198081" y="671829"/>
                </a:lnTo>
                <a:lnTo>
                  <a:pt x="199580" y="671829"/>
                </a:lnTo>
                <a:lnTo>
                  <a:pt x="201193" y="673099"/>
                </a:lnTo>
                <a:lnTo>
                  <a:pt x="202679" y="673099"/>
                </a:lnTo>
                <a:lnTo>
                  <a:pt x="204279" y="674369"/>
                </a:lnTo>
                <a:lnTo>
                  <a:pt x="205981" y="674369"/>
                </a:lnTo>
                <a:lnTo>
                  <a:pt x="207581" y="675639"/>
                </a:lnTo>
                <a:lnTo>
                  <a:pt x="209295" y="675639"/>
                </a:lnTo>
                <a:lnTo>
                  <a:pt x="216014" y="676909"/>
                </a:lnTo>
                <a:lnTo>
                  <a:pt x="446582" y="676909"/>
                </a:lnTo>
                <a:lnTo>
                  <a:pt x="481482" y="656589"/>
                </a:lnTo>
                <a:lnTo>
                  <a:pt x="485355" y="651509"/>
                </a:lnTo>
                <a:lnTo>
                  <a:pt x="217627" y="651509"/>
                </a:lnTo>
                <a:lnTo>
                  <a:pt x="212610" y="650239"/>
                </a:lnTo>
                <a:lnTo>
                  <a:pt x="196154" y="626109"/>
                </a:lnTo>
                <a:lnTo>
                  <a:pt x="196049" y="575309"/>
                </a:lnTo>
                <a:close/>
                <a:moveTo>
                  <a:pt x="498856" y="509269"/>
                </a:moveTo>
                <a:lnTo>
                  <a:pt x="472744" y="509269"/>
                </a:lnTo>
                <a:lnTo>
                  <a:pt x="470090" y="525779"/>
                </a:lnTo>
                <a:lnTo>
                  <a:pt x="466750" y="576579"/>
                </a:lnTo>
                <a:lnTo>
                  <a:pt x="466648" y="626109"/>
                </a:lnTo>
                <a:lnTo>
                  <a:pt x="466344" y="629919"/>
                </a:lnTo>
                <a:lnTo>
                  <a:pt x="444423" y="651509"/>
                </a:lnTo>
                <a:lnTo>
                  <a:pt x="485355" y="651509"/>
                </a:lnTo>
                <a:lnTo>
                  <a:pt x="488340" y="645159"/>
                </a:lnTo>
                <a:lnTo>
                  <a:pt x="490677" y="638809"/>
                </a:lnTo>
                <a:lnTo>
                  <a:pt x="492086" y="631189"/>
                </a:lnTo>
                <a:lnTo>
                  <a:pt x="492153" y="584199"/>
                </a:lnTo>
                <a:lnTo>
                  <a:pt x="492264" y="577849"/>
                </a:lnTo>
                <a:lnTo>
                  <a:pt x="495249" y="532129"/>
                </a:lnTo>
                <a:lnTo>
                  <a:pt x="495998" y="527049"/>
                </a:lnTo>
                <a:lnTo>
                  <a:pt x="496646" y="521969"/>
                </a:lnTo>
                <a:lnTo>
                  <a:pt x="497522" y="516889"/>
                </a:lnTo>
                <a:lnTo>
                  <a:pt x="498360" y="511809"/>
                </a:lnTo>
                <a:lnTo>
                  <a:pt x="498856" y="509269"/>
                </a:lnTo>
                <a:close/>
                <a:moveTo>
                  <a:pt x="348767" y="2539"/>
                </a:moveTo>
                <a:lnTo>
                  <a:pt x="277622" y="2539"/>
                </a:lnTo>
                <a:lnTo>
                  <a:pt x="266839" y="5079"/>
                </a:lnTo>
                <a:lnTo>
                  <a:pt x="261429" y="5079"/>
                </a:lnTo>
                <a:lnTo>
                  <a:pt x="240055" y="10159"/>
                </a:lnTo>
                <a:lnTo>
                  <a:pt x="234822" y="12699"/>
                </a:lnTo>
                <a:lnTo>
                  <a:pt x="224256" y="15239"/>
                </a:lnTo>
                <a:lnTo>
                  <a:pt x="213994" y="20319"/>
                </a:lnTo>
                <a:lnTo>
                  <a:pt x="208876" y="21589"/>
                </a:lnTo>
                <a:lnTo>
                  <a:pt x="203746" y="24129"/>
                </a:lnTo>
                <a:lnTo>
                  <a:pt x="193713" y="29209"/>
                </a:lnTo>
                <a:lnTo>
                  <a:pt x="178968" y="36829"/>
                </a:lnTo>
                <a:lnTo>
                  <a:pt x="174256" y="39369"/>
                </a:lnTo>
                <a:lnTo>
                  <a:pt x="169456" y="43179"/>
                </a:lnTo>
                <a:lnTo>
                  <a:pt x="164769" y="45719"/>
                </a:lnTo>
                <a:lnTo>
                  <a:pt x="155574" y="53339"/>
                </a:lnTo>
                <a:lnTo>
                  <a:pt x="151091" y="55879"/>
                </a:lnTo>
                <a:lnTo>
                  <a:pt x="146621" y="59689"/>
                </a:lnTo>
                <a:lnTo>
                  <a:pt x="142239" y="63499"/>
                </a:lnTo>
                <a:lnTo>
                  <a:pt x="133692" y="71119"/>
                </a:lnTo>
                <a:lnTo>
                  <a:pt x="129527" y="76199"/>
                </a:lnTo>
                <a:lnTo>
                  <a:pt x="121411" y="83819"/>
                </a:lnTo>
                <a:lnTo>
                  <a:pt x="117462" y="88899"/>
                </a:lnTo>
                <a:lnTo>
                  <a:pt x="113626" y="92709"/>
                </a:lnTo>
                <a:lnTo>
                  <a:pt x="109778" y="97789"/>
                </a:lnTo>
                <a:lnTo>
                  <a:pt x="85839" y="133349"/>
                </a:lnTo>
                <a:lnTo>
                  <a:pt x="82740" y="139699"/>
                </a:lnTo>
                <a:lnTo>
                  <a:pt x="79870" y="144779"/>
                </a:lnTo>
                <a:lnTo>
                  <a:pt x="76987" y="151129"/>
                </a:lnTo>
                <a:lnTo>
                  <a:pt x="74206" y="157479"/>
                </a:lnTo>
                <a:lnTo>
                  <a:pt x="71640" y="162559"/>
                </a:lnTo>
                <a:lnTo>
                  <a:pt x="69087" y="168909"/>
                </a:lnTo>
                <a:lnTo>
                  <a:pt x="64389" y="181609"/>
                </a:lnTo>
                <a:lnTo>
                  <a:pt x="62255" y="187959"/>
                </a:lnTo>
                <a:lnTo>
                  <a:pt x="60109" y="195579"/>
                </a:lnTo>
                <a:lnTo>
                  <a:pt x="58191" y="201929"/>
                </a:lnTo>
                <a:lnTo>
                  <a:pt x="32372" y="309879"/>
                </a:lnTo>
                <a:lnTo>
                  <a:pt x="18148" y="309879"/>
                </a:lnTo>
                <a:lnTo>
                  <a:pt x="14935" y="311149"/>
                </a:lnTo>
                <a:lnTo>
                  <a:pt x="2451" y="355599"/>
                </a:lnTo>
                <a:lnTo>
                  <a:pt x="0" y="392429"/>
                </a:lnTo>
                <a:lnTo>
                  <a:pt x="203" y="410209"/>
                </a:lnTo>
                <a:lnTo>
                  <a:pt x="6400" y="464819"/>
                </a:lnTo>
                <a:lnTo>
                  <a:pt x="21132" y="518159"/>
                </a:lnTo>
                <a:lnTo>
                  <a:pt x="43789" y="568959"/>
                </a:lnTo>
                <a:lnTo>
                  <a:pt x="62255" y="590549"/>
                </a:lnTo>
                <a:lnTo>
                  <a:pt x="66103" y="590549"/>
                </a:lnTo>
                <a:lnTo>
                  <a:pt x="170433" y="575309"/>
                </a:lnTo>
                <a:lnTo>
                  <a:pt x="196049" y="575309"/>
                </a:lnTo>
                <a:lnTo>
                  <a:pt x="196049" y="571499"/>
                </a:lnTo>
                <a:lnTo>
                  <a:pt x="202780" y="570229"/>
                </a:lnTo>
                <a:lnTo>
                  <a:pt x="204812" y="568959"/>
                </a:lnTo>
                <a:lnTo>
                  <a:pt x="224358" y="556259"/>
                </a:lnTo>
                <a:lnTo>
                  <a:pt x="227139" y="553719"/>
                </a:lnTo>
                <a:lnTo>
                  <a:pt x="228409" y="552449"/>
                </a:lnTo>
                <a:lnTo>
                  <a:pt x="229704" y="549909"/>
                </a:lnTo>
                <a:lnTo>
                  <a:pt x="230873" y="548639"/>
                </a:lnTo>
                <a:lnTo>
                  <a:pt x="231914" y="547369"/>
                </a:lnTo>
                <a:lnTo>
                  <a:pt x="232905" y="544829"/>
                </a:lnTo>
                <a:lnTo>
                  <a:pt x="233857" y="543559"/>
                </a:lnTo>
                <a:lnTo>
                  <a:pt x="234822" y="541019"/>
                </a:lnTo>
                <a:lnTo>
                  <a:pt x="236321" y="537209"/>
                </a:lnTo>
                <a:lnTo>
                  <a:pt x="237604" y="533399"/>
                </a:lnTo>
                <a:lnTo>
                  <a:pt x="238036" y="530859"/>
                </a:lnTo>
                <a:lnTo>
                  <a:pt x="238442" y="529589"/>
                </a:lnTo>
                <a:lnTo>
                  <a:pt x="239090" y="524509"/>
                </a:lnTo>
                <a:lnTo>
                  <a:pt x="239234" y="521969"/>
                </a:lnTo>
                <a:lnTo>
                  <a:pt x="239306" y="518159"/>
                </a:lnTo>
                <a:lnTo>
                  <a:pt x="238658" y="511809"/>
                </a:lnTo>
                <a:lnTo>
                  <a:pt x="472744" y="509269"/>
                </a:lnTo>
                <a:lnTo>
                  <a:pt x="498856" y="509269"/>
                </a:lnTo>
                <a:lnTo>
                  <a:pt x="499351" y="506729"/>
                </a:lnTo>
                <a:lnTo>
                  <a:pt x="500405" y="501649"/>
                </a:lnTo>
                <a:lnTo>
                  <a:pt x="502767" y="491489"/>
                </a:lnTo>
                <a:lnTo>
                  <a:pt x="504151" y="486409"/>
                </a:lnTo>
                <a:lnTo>
                  <a:pt x="505146" y="482599"/>
                </a:lnTo>
                <a:lnTo>
                  <a:pt x="233959" y="482599"/>
                </a:lnTo>
                <a:lnTo>
                  <a:pt x="218071" y="383539"/>
                </a:lnTo>
                <a:lnTo>
                  <a:pt x="325024" y="351789"/>
                </a:lnTo>
                <a:lnTo>
                  <a:pt x="210159" y="351789"/>
                </a:lnTo>
                <a:lnTo>
                  <a:pt x="206425" y="345439"/>
                </a:lnTo>
                <a:lnTo>
                  <a:pt x="205346" y="342899"/>
                </a:lnTo>
                <a:lnTo>
                  <a:pt x="204165" y="341629"/>
                </a:lnTo>
                <a:lnTo>
                  <a:pt x="202882" y="340359"/>
                </a:lnTo>
                <a:lnTo>
                  <a:pt x="201726" y="339089"/>
                </a:lnTo>
                <a:lnTo>
                  <a:pt x="200329" y="336549"/>
                </a:lnTo>
                <a:lnTo>
                  <a:pt x="199047" y="335279"/>
                </a:lnTo>
                <a:lnTo>
                  <a:pt x="197662" y="334009"/>
                </a:lnTo>
                <a:lnTo>
                  <a:pt x="193382" y="330199"/>
                </a:lnTo>
                <a:lnTo>
                  <a:pt x="191782" y="328929"/>
                </a:lnTo>
                <a:lnTo>
                  <a:pt x="190296" y="327659"/>
                </a:lnTo>
                <a:lnTo>
                  <a:pt x="185470" y="323849"/>
                </a:lnTo>
                <a:lnTo>
                  <a:pt x="183781" y="323849"/>
                </a:lnTo>
                <a:lnTo>
                  <a:pt x="180352" y="321309"/>
                </a:lnTo>
                <a:lnTo>
                  <a:pt x="176847" y="320039"/>
                </a:lnTo>
                <a:lnTo>
                  <a:pt x="175018" y="318769"/>
                </a:lnTo>
                <a:lnTo>
                  <a:pt x="173202" y="318769"/>
                </a:lnTo>
                <a:lnTo>
                  <a:pt x="171399" y="317499"/>
                </a:lnTo>
                <a:lnTo>
                  <a:pt x="169456" y="317499"/>
                </a:lnTo>
                <a:lnTo>
                  <a:pt x="167525" y="316229"/>
                </a:lnTo>
                <a:lnTo>
                  <a:pt x="161797" y="314959"/>
                </a:lnTo>
                <a:lnTo>
                  <a:pt x="153771" y="314959"/>
                </a:lnTo>
                <a:lnTo>
                  <a:pt x="58508" y="311149"/>
                </a:lnTo>
                <a:lnTo>
                  <a:pt x="83286" y="208279"/>
                </a:lnTo>
                <a:lnTo>
                  <a:pt x="85001" y="201929"/>
                </a:lnTo>
                <a:lnTo>
                  <a:pt x="86817" y="196849"/>
                </a:lnTo>
                <a:lnTo>
                  <a:pt x="92786" y="179069"/>
                </a:lnTo>
                <a:lnTo>
                  <a:pt x="94919" y="173989"/>
                </a:lnTo>
                <a:lnTo>
                  <a:pt x="97269" y="168909"/>
                </a:lnTo>
                <a:lnTo>
                  <a:pt x="99618" y="162559"/>
                </a:lnTo>
                <a:lnTo>
                  <a:pt x="102095" y="157479"/>
                </a:lnTo>
                <a:lnTo>
                  <a:pt x="104635" y="152399"/>
                </a:lnTo>
                <a:lnTo>
                  <a:pt x="107327" y="148589"/>
                </a:lnTo>
                <a:lnTo>
                  <a:pt x="109981" y="143509"/>
                </a:lnTo>
                <a:lnTo>
                  <a:pt x="112775" y="138429"/>
                </a:lnTo>
                <a:lnTo>
                  <a:pt x="115747" y="133349"/>
                </a:lnTo>
                <a:lnTo>
                  <a:pt x="118745" y="129539"/>
                </a:lnTo>
                <a:lnTo>
                  <a:pt x="121742" y="124459"/>
                </a:lnTo>
                <a:lnTo>
                  <a:pt x="124942" y="120649"/>
                </a:lnTo>
                <a:lnTo>
                  <a:pt x="128142" y="115569"/>
                </a:lnTo>
                <a:lnTo>
                  <a:pt x="134759" y="107949"/>
                </a:lnTo>
                <a:lnTo>
                  <a:pt x="160185" y="82549"/>
                </a:lnTo>
                <a:lnTo>
                  <a:pt x="168084" y="76199"/>
                </a:lnTo>
                <a:lnTo>
                  <a:pt x="176085" y="69849"/>
                </a:lnTo>
                <a:lnTo>
                  <a:pt x="180149" y="67309"/>
                </a:lnTo>
                <a:lnTo>
                  <a:pt x="184302" y="63499"/>
                </a:lnTo>
                <a:lnTo>
                  <a:pt x="197129" y="55879"/>
                </a:lnTo>
                <a:lnTo>
                  <a:pt x="201409" y="54609"/>
                </a:lnTo>
                <a:lnTo>
                  <a:pt x="210248" y="49529"/>
                </a:lnTo>
                <a:lnTo>
                  <a:pt x="219227" y="45719"/>
                </a:lnTo>
                <a:lnTo>
                  <a:pt x="223710" y="43179"/>
                </a:lnTo>
                <a:lnTo>
                  <a:pt x="232905" y="40639"/>
                </a:lnTo>
                <a:lnTo>
                  <a:pt x="237490" y="38099"/>
                </a:lnTo>
                <a:lnTo>
                  <a:pt x="265671" y="30479"/>
                </a:lnTo>
                <a:lnTo>
                  <a:pt x="270471" y="30479"/>
                </a:lnTo>
                <a:lnTo>
                  <a:pt x="275272" y="29209"/>
                </a:lnTo>
                <a:lnTo>
                  <a:pt x="280085" y="29209"/>
                </a:lnTo>
                <a:lnTo>
                  <a:pt x="284886" y="27939"/>
                </a:lnTo>
                <a:lnTo>
                  <a:pt x="289699" y="27939"/>
                </a:lnTo>
                <a:lnTo>
                  <a:pt x="294627" y="26669"/>
                </a:lnTo>
                <a:lnTo>
                  <a:pt x="429971" y="26669"/>
                </a:lnTo>
                <a:lnTo>
                  <a:pt x="422427" y="22859"/>
                </a:lnTo>
                <a:lnTo>
                  <a:pt x="417461" y="21589"/>
                </a:lnTo>
                <a:lnTo>
                  <a:pt x="407187" y="16509"/>
                </a:lnTo>
                <a:lnTo>
                  <a:pt x="396811" y="13969"/>
                </a:lnTo>
                <a:lnTo>
                  <a:pt x="391591" y="11429"/>
                </a:lnTo>
                <a:lnTo>
                  <a:pt x="359537" y="3809"/>
                </a:lnTo>
                <a:lnTo>
                  <a:pt x="354114" y="3809"/>
                </a:lnTo>
                <a:lnTo>
                  <a:pt x="348767" y="2539"/>
                </a:lnTo>
                <a:close/>
                <a:moveTo>
                  <a:pt x="577447" y="284479"/>
                </a:moveTo>
                <a:lnTo>
                  <a:pt x="551764" y="284479"/>
                </a:lnTo>
                <a:lnTo>
                  <a:pt x="549833" y="299719"/>
                </a:lnTo>
                <a:lnTo>
                  <a:pt x="549541" y="302259"/>
                </a:lnTo>
                <a:lnTo>
                  <a:pt x="548995" y="306069"/>
                </a:lnTo>
                <a:lnTo>
                  <a:pt x="548551" y="308609"/>
                </a:lnTo>
                <a:lnTo>
                  <a:pt x="547890" y="311149"/>
                </a:lnTo>
                <a:lnTo>
                  <a:pt x="546735" y="317499"/>
                </a:lnTo>
                <a:lnTo>
                  <a:pt x="532663" y="358139"/>
                </a:lnTo>
                <a:lnTo>
                  <a:pt x="530491" y="361949"/>
                </a:lnTo>
                <a:lnTo>
                  <a:pt x="528256" y="367029"/>
                </a:lnTo>
                <a:lnTo>
                  <a:pt x="525907" y="372109"/>
                </a:lnTo>
                <a:lnTo>
                  <a:pt x="523570" y="375919"/>
                </a:lnTo>
                <a:lnTo>
                  <a:pt x="521220" y="380999"/>
                </a:lnTo>
                <a:lnTo>
                  <a:pt x="511378" y="398779"/>
                </a:lnTo>
                <a:lnTo>
                  <a:pt x="508952" y="403859"/>
                </a:lnTo>
                <a:lnTo>
                  <a:pt x="506552" y="407669"/>
                </a:lnTo>
                <a:lnTo>
                  <a:pt x="504151" y="412749"/>
                </a:lnTo>
                <a:lnTo>
                  <a:pt x="501802" y="417829"/>
                </a:lnTo>
                <a:lnTo>
                  <a:pt x="499541" y="421639"/>
                </a:lnTo>
                <a:lnTo>
                  <a:pt x="497179" y="426719"/>
                </a:lnTo>
                <a:lnTo>
                  <a:pt x="492912" y="436879"/>
                </a:lnTo>
                <a:lnTo>
                  <a:pt x="488861" y="448309"/>
                </a:lnTo>
                <a:lnTo>
                  <a:pt x="487032" y="453389"/>
                </a:lnTo>
                <a:lnTo>
                  <a:pt x="485355" y="459739"/>
                </a:lnTo>
                <a:lnTo>
                  <a:pt x="479475" y="478789"/>
                </a:lnTo>
                <a:lnTo>
                  <a:pt x="233959" y="482599"/>
                </a:lnTo>
                <a:lnTo>
                  <a:pt x="505146" y="482599"/>
                </a:lnTo>
                <a:lnTo>
                  <a:pt x="524510" y="429259"/>
                </a:lnTo>
                <a:lnTo>
                  <a:pt x="526669" y="425449"/>
                </a:lnTo>
                <a:lnTo>
                  <a:pt x="528599" y="421639"/>
                </a:lnTo>
                <a:lnTo>
                  <a:pt x="530606" y="417829"/>
                </a:lnTo>
                <a:lnTo>
                  <a:pt x="532663" y="414019"/>
                </a:lnTo>
                <a:lnTo>
                  <a:pt x="536473" y="406399"/>
                </a:lnTo>
                <a:lnTo>
                  <a:pt x="540346" y="398779"/>
                </a:lnTo>
                <a:lnTo>
                  <a:pt x="547598" y="386079"/>
                </a:lnTo>
                <a:lnTo>
                  <a:pt x="551002" y="378459"/>
                </a:lnTo>
                <a:lnTo>
                  <a:pt x="554342" y="372109"/>
                </a:lnTo>
                <a:lnTo>
                  <a:pt x="555942" y="369569"/>
                </a:lnTo>
                <a:lnTo>
                  <a:pt x="557403" y="365759"/>
                </a:lnTo>
                <a:lnTo>
                  <a:pt x="560400" y="358139"/>
                </a:lnTo>
                <a:lnTo>
                  <a:pt x="561797" y="355599"/>
                </a:lnTo>
                <a:lnTo>
                  <a:pt x="564565" y="347979"/>
                </a:lnTo>
                <a:lnTo>
                  <a:pt x="565835" y="344169"/>
                </a:lnTo>
                <a:lnTo>
                  <a:pt x="569366" y="332739"/>
                </a:lnTo>
                <a:lnTo>
                  <a:pt x="570458" y="327659"/>
                </a:lnTo>
                <a:lnTo>
                  <a:pt x="571525" y="323849"/>
                </a:lnTo>
                <a:lnTo>
                  <a:pt x="572465" y="318769"/>
                </a:lnTo>
                <a:lnTo>
                  <a:pt x="573328" y="314959"/>
                </a:lnTo>
                <a:lnTo>
                  <a:pt x="574179" y="309879"/>
                </a:lnTo>
                <a:lnTo>
                  <a:pt x="576516" y="294639"/>
                </a:lnTo>
                <a:lnTo>
                  <a:pt x="577447" y="284479"/>
                </a:lnTo>
                <a:close/>
                <a:moveTo>
                  <a:pt x="429971" y="26669"/>
                </a:moveTo>
                <a:lnTo>
                  <a:pt x="333374" y="26669"/>
                </a:lnTo>
                <a:lnTo>
                  <a:pt x="338188" y="27939"/>
                </a:lnTo>
                <a:lnTo>
                  <a:pt x="343001" y="27939"/>
                </a:lnTo>
                <a:lnTo>
                  <a:pt x="347903" y="29209"/>
                </a:lnTo>
                <a:lnTo>
                  <a:pt x="352602" y="29209"/>
                </a:lnTo>
                <a:lnTo>
                  <a:pt x="357403" y="30479"/>
                </a:lnTo>
                <a:lnTo>
                  <a:pt x="362229" y="30479"/>
                </a:lnTo>
                <a:lnTo>
                  <a:pt x="394995" y="39369"/>
                </a:lnTo>
                <a:lnTo>
                  <a:pt x="399592" y="41909"/>
                </a:lnTo>
                <a:lnTo>
                  <a:pt x="404202" y="43179"/>
                </a:lnTo>
                <a:lnTo>
                  <a:pt x="408647" y="45719"/>
                </a:lnTo>
                <a:lnTo>
                  <a:pt x="413169" y="46989"/>
                </a:lnTo>
                <a:lnTo>
                  <a:pt x="422033" y="50799"/>
                </a:lnTo>
                <a:lnTo>
                  <a:pt x="455675" y="71119"/>
                </a:lnTo>
                <a:lnTo>
                  <a:pt x="467385" y="81279"/>
                </a:lnTo>
                <a:lnTo>
                  <a:pt x="471131" y="83819"/>
                </a:lnTo>
                <a:lnTo>
                  <a:pt x="474903" y="87629"/>
                </a:lnTo>
                <a:lnTo>
                  <a:pt x="478612" y="90169"/>
                </a:lnTo>
                <a:lnTo>
                  <a:pt x="482244" y="93979"/>
                </a:lnTo>
                <a:lnTo>
                  <a:pt x="505510" y="121919"/>
                </a:lnTo>
                <a:lnTo>
                  <a:pt x="511492" y="129539"/>
                </a:lnTo>
                <a:lnTo>
                  <a:pt x="514375" y="134619"/>
                </a:lnTo>
                <a:lnTo>
                  <a:pt x="517169" y="138429"/>
                </a:lnTo>
                <a:lnTo>
                  <a:pt x="522503" y="148589"/>
                </a:lnTo>
                <a:lnTo>
                  <a:pt x="540042" y="189229"/>
                </a:lnTo>
                <a:lnTo>
                  <a:pt x="543331" y="200659"/>
                </a:lnTo>
                <a:lnTo>
                  <a:pt x="544906" y="205739"/>
                </a:lnTo>
                <a:lnTo>
                  <a:pt x="548881" y="223519"/>
                </a:lnTo>
                <a:lnTo>
                  <a:pt x="549935" y="229869"/>
                </a:lnTo>
                <a:lnTo>
                  <a:pt x="550900" y="236219"/>
                </a:lnTo>
                <a:lnTo>
                  <a:pt x="552183" y="250189"/>
                </a:lnTo>
                <a:lnTo>
                  <a:pt x="210159" y="351789"/>
                </a:lnTo>
                <a:lnTo>
                  <a:pt x="325024" y="351789"/>
                </a:lnTo>
                <a:lnTo>
                  <a:pt x="551764" y="284479"/>
                </a:lnTo>
                <a:lnTo>
                  <a:pt x="577447" y="284479"/>
                </a:lnTo>
                <a:lnTo>
                  <a:pt x="577913" y="279399"/>
                </a:lnTo>
                <a:lnTo>
                  <a:pt x="578425" y="265429"/>
                </a:lnTo>
                <a:lnTo>
                  <a:pt x="578300" y="259079"/>
                </a:lnTo>
                <a:lnTo>
                  <a:pt x="577913" y="247649"/>
                </a:lnTo>
                <a:lnTo>
                  <a:pt x="577151" y="241299"/>
                </a:lnTo>
                <a:lnTo>
                  <a:pt x="576326" y="233679"/>
                </a:lnTo>
                <a:lnTo>
                  <a:pt x="575348" y="227329"/>
                </a:lnTo>
                <a:lnTo>
                  <a:pt x="574179" y="220979"/>
                </a:lnTo>
                <a:lnTo>
                  <a:pt x="572922" y="213359"/>
                </a:lnTo>
                <a:lnTo>
                  <a:pt x="562673" y="176529"/>
                </a:lnTo>
                <a:lnTo>
                  <a:pt x="560514" y="170179"/>
                </a:lnTo>
                <a:lnTo>
                  <a:pt x="558279" y="163829"/>
                </a:lnTo>
                <a:lnTo>
                  <a:pt x="555942" y="158749"/>
                </a:lnTo>
                <a:lnTo>
                  <a:pt x="553466" y="152399"/>
                </a:lnTo>
                <a:lnTo>
                  <a:pt x="550900" y="147319"/>
                </a:lnTo>
                <a:lnTo>
                  <a:pt x="548246" y="142239"/>
                </a:lnTo>
                <a:lnTo>
                  <a:pt x="545452" y="135889"/>
                </a:lnTo>
                <a:lnTo>
                  <a:pt x="526554" y="106679"/>
                </a:lnTo>
                <a:lnTo>
                  <a:pt x="523036" y="101599"/>
                </a:lnTo>
                <a:lnTo>
                  <a:pt x="519518" y="97789"/>
                </a:lnTo>
                <a:lnTo>
                  <a:pt x="515772" y="92709"/>
                </a:lnTo>
                <a:lnTo>
                  <a:pt x="512013" y="88899"/>
                </a:lnTo>
                <a:lnTo>
                  <a:pt x="479374" y="57149"/>
                </a:lnTo>
                <a:lnTo>
                  <a:pt x="470395" y="50799"/>
                </a:lnTo>
                <a:lnTo>
                  <a:pt x="465912" y="46989"/>
                </a:lnTo>
                <a:lnTo>
                  <a:pt x="461302" y="44449"/>
                </a:lnTo>
                <a:lnTo>
                  <a:pt x="456615" y="40639"/>
                </a:lnTo>
                <a:lnTo>
                  <a:pt x="451916" y="38099"/>
                </a:lnTo>
                <a:lnTo>
                  <a:pt x="442315" y="33019"/>
                </a:lnTo>
                <a:lnTo>
                  <a:pt x="429971" y="26669"/>
                </a:lnTo>
                <a:close/>
                <a:moveTo>
                  <a:pt x="165938" y="279399"/>
                </a:moveTo>
                <a:lnTo>
                  <a:pt x="147891" y="279399"/>
                </a:lnTo>
                <a:lnTo>
                  <a:pt x="150025" y="280669"/>
                </a:lnTo>
                <a:lnTo>
                  <a:pt x="163702" y="280669"/>
                </a:lnTo>
                <a:lnTo>
                  <a:pt x="165938" y="279399"/>
                </a:lnTo>
                <a:close/>
                <a:moveTo>
                  <a:pt x="163702" y="222249"/>
                </a:moveTo>
                <a:lnTo>
                  <a:pt x="150025" y="222249"/>
                </a:lnTo>
                <a:lnTo>
                  <a:pt x="145757" y="224789"/>
                </a:lnTo>
                <a:lnTo>
                  <a:pt x="143636" y="224789"/>
                </a:lnTo>
                <a:lnTo>
                  <a:pt x="141604" y="226059"/>
                </a:lnTo>
                <a:lnTo>
                  <a:pt x="139674" y="227329"/>
                </a:lnTo>
                <a:lnTo>
                  <a:pt x="137858" y="228599"/>
                </a:lnTo>
                <a:lnTo>
                  <a:pt x="136055" y="231139"/>
                </a:lnTo>
                <a:lnTo>
                  <a:pt x="134442" y="232409"/>
                </a:lnTo>
                <a:lnTo>
                  <a:pt x="132930" y="234949"/>
                </a:lnTo>
                <a:lnTo>
                  <a:pt x="131025" y="237489"/>
                </a:lnTo>
                <a:lnTo>
                  <a:pt x="129425" y="241299"/>
                </a:lnTo>
                <a:lnTo>
                  <a:pt x="128574" y="243839"/>
                </a:lnTo>
                <a:lnTo>
                  <a:pt x="127914" y="246379"/>
                </a:lnTo>
                <a:lnTo>
                  <a:pt x="127609" y="251459"/>
                </a:lnTo>
                <a:lnTo>
                  <a:pt x="127914" y="256539"/>
                </a:lnTo>
                <a:lnTo>
                  <a:pt x="134442" y="270509"/>
                </a:lnTo>
                <a:lnTo>
                  <a:pt x="136055" y="273049"/>
                </a:lnTo>
                <a:lnTo>
                  <a:pt x="137756" y="274319"/>
                </a:lnTo>
                <a:lnTo>
                  <a:pt x="141604" y="276859"/>
                </a:lnTo>
                <a:lnTo>
                  <a:pt x="145643" y="279399"/>
                </a:lnTo>
                <a:lnTo>
                  <a:pt x="168186" y="279399"/>
                </a:lnTo>
                <a:lnTo>
                  <a:pt x="170319" y="278129"/>
                </a:lnTo>
                <a:lnTo>
                  <a:pt x="172351" y="276859"/>
                </a:lnTo>
                <a:lnTo>
                  <a:pt x="176187" y="274319"/>
                </a:lnTo>
                <a:lnTo>
                  <a:pt x="177165" y="273049"/>
                </a:lnTo>
                <a:lnTo>
                  <a:pt x="178879" y="271779"/>
                </a:lnTo>
                <a:lnTo>
                  <a:pt x="179603" y="270509"/>
                </a:lnTo>
                <a:lnTo>
                  <a:pt x="180466" y="270509"/>
                </a:lnTo>
                <a:lnTo>
                  <a:pt x="181965" y="267969"/>
                </a:lnTo>
                <a:lnTo>
                  <a:pt x="183883" y="264159"/>
                </a:lnTo>
                <a:lnTo>
                  <a:pt x="184962" y="261619"/>
                </a:lnTo>
                <a:lnTo>
                  <a:pt x="186347" y="256539"/>
                </a:lnTo>
                <a:lnTo>
                  <a:pt x="186766" y="251459"/>
                </a:lnTo>
                <a:lnTo>
                  <a:pt x="186347" y="246379"/>
                </a:lnTo>
                <a:lnTo>
                  <a:pt x="184962" y="241299"/>
                </a:lnTo>
                <a:lnTo>
                  <a:pt x="183883" y="238759"/>
                </a:lnTo>
                <a:lnTo>
                  <a:pt x="182600" y="236219"/>
                </a:lnTo>
                <a:lnTo>
                  <a:pt x="181851" y="234949"/>
                </a:lnTo>
                <a:lnTo>
                  <a:pt x="181216" y="233679"/>
                </a:lnTo>
                <a:lnTo>
                  <a:pt x="180466" y="233679"/>
                </a:lnTo>
                <a:lnTo>
                  <a:pt x="177901" y="229869"/>
                </a:lnTo>
                <a:lnTo>
                  <a:pt x="177050" y="229869"/>
                </a:lnTo>
                <a:lnTo>
                  <a:pt x="176187" y="228599"/>
                </a:lnTo>
                <a:lnTo>
                  <a:pt x="174256" y="227329"/>
                </a:lnTo>
                <a:lnTo>
                  <a:pt x="170218" y="224789"/>
                </a:lnTo>
                <a:lnTo>
                  <a:pt x="168084" y="223519"/>
                </a:lnTo>
                <a:lnTo>
                  <a:pt x="165938" y="223519"/>
                </a:lnTo>
                <a:lnTo>
                  <a:pt x="163702" y="222249"/>
                </a:lnTo>
                <a:close/>
                <a:moveTo>
                  <a:pt x="337883" y="1269"/>
                </a:moveTo>
                <a:lnTo>
                  <a:pt x="288632" y="1269"/>
                </a:lnTo>
                <a:lnTo>
                  <a:pt x="283083" y="2539"/>
                </a:lnTo>
                <a:lnTo>
                  <a:pt x="343331" y="2539"/>
                </a:lnTo>
                <a:lnTo>
                  <a:pt x="337883" y="1269"/>
                </a:lnTo>
                <a:close/>
                <a:moveTo>
                  <a:pt x="315976" y="0"/>
                </a:moveTo>
                <a:lnTo>
                  <a:pt x="310502" y="0"/>
                </a:lnTo>
                <a:lnTo>
                  <a:pt x="304977" y="1269"/>
                </a:lnTo>
                <a:lnTo>
                  <a:pt x="321411" y="1269"/>
                </a:lnTo>
                <a:lnTo>
                  <a:pt x="315976" y="0"/>
                </a:lnTo>
                <a:close/>
              </a:path>
            </a:pathLst>
          </a:custGeom>
          <a:solidFill>
            <a:srgbClr val="939598"/>
          </a:solidFill>
          <a:ln>
            <a:noFill/>
          </a:ln>
        </p:spPr>
        <p:style>
          <a:lnRef idx="0"/>
          <a:fillRef idx="0"/>
          <a:effectRef idx="0"/>
          <a:fontRef idx="minor"/>
        </p:style>
      </p:sp>
      <p:sp>
        <p:nvSpPr>
          <p:cNvPr id="1132" name="CustomShape 35"/>
          <p:cNvSpPr/>
          <p:nvPr/>
        </p:nvSpPr>
        <p:spPr>
          <a:xfrm>
            <a:off x="838080" y="1453680"/>
            <a:ext cx="380520" cy="181800"/>
          </a:xfrm>
          <a:prstGeom prst="rect">
            <a:avLst/>
          </a:prstGeom>
          <a:solidFill>
            <a:schemeClr val="bg1"/>
          </a:solidFill>
          <a:ln>
            <a:noFill/>
          </a:ln>
        </p:spPr>
        <p:style>
          <a:lnRef idx="0"/>
          <a:fillRef idx="0"/>
          <a:effectRef idx="0"/>
          <a:fontRef idx="minor"/>
        </p:style>
        <p:txBody>
          <a:bodyPr lIns="72000" rIns="72000" tIns="45000" bIns="45000">
            <a:spAutoFit/>
          </a:bodyPr>
          <a:p>
            <a:pPr>
              <a:lnSpc>
                <a:spcPct val="100000"/>
              </a:lnSpc>
            </a:pPr>
            <a:r>
              <a:rPr b="0" lang="es-CR" sz="600" spc="-1" strike="noStrike">
                <a:solidFill>
                  <a:srgbClr val="808080"/>
                </a:solidFill>
                <a:latin typeface="Arial Black"/>
              </a:rPr>
              <a:t>1.8 m</a:t>
            </a:r>
            <a:endParaRPr b="0" lang="es-CR" sz="600" spc="-1" strike="noStrike">
              <a:latin typeface="Arial"/>
            </a:endParaRPr>
          </a:p>
        </p:txBody>
      </p:sp>
      <p:sp>
        <p:nvSpPr>
          <p:cNvPr id="1133" name="CustomShape 36"/>
          <p:cNvSpPr/>
          <p:nvPr/>
        </p:nvSpPr>
        <p:spPr>
          <a:xfrm>
            <a:off x="6858000" y="3086280"/>
            <a:ext cx="2003400" cy="1235160"/>
          </a:xfrm>
          <a:prstGeom prst="rect">
            <a:avLst/>
          </a:prstGeom>
          <a:noFill/>
          <a:ln>
            <a:noFill/>
          </a:ln>
        </p:spPr>
        <p:style>
          <a:lnRef idx="0"/>
          <a:fillRef idx="0"/>
          <a:effectRef idx="0"/>
          <a:fontRef idx="minor"/>
        </p:style>
        <p:txBody>
          <a:bodyPr lIns="0" rIns="0" tIns="0" bIns="0">
            <a:spAutoFit/>
          </a:bodyPr>
          <a:p>
            <a:pPr marL="10440">
              <a:lnSpc>
                <a:spcPts val="1216"/>
              </a:lnSpc>
            </a:pPr>
            <a:r>
              <a:rPr b="1" lang="es-CR" sz="1000" spc="-12" strike="noStrike">
                <a:solidFill>
                  <a:srgbClr val="2b3890"/>
                </a:solidFill>
                <a:latin typeface="Century Gothic"/>
              </a:rPr>
              <a:t>10</a:t>
            </a:r>
            <a:r>
              <a:rPr b="0" lang="es-CR" sz="1050" spc="-1" strike="noStrike">
                <a:solidFill>
                  <a:srgbClr val="2b3890"/>
                </a:solidFill>
                <a:latin typeface="Calibri"/>
              </a:rPr>
              <a:t>. Los vehículos deben de limpiarse  al final de cada jornada de trabajo, principalmente en las superficies de apoyo (tales como volante, manijas, tablero, botones o  perillas de las ventanas y asientos), utilizando el protocolo de limpieza y desinfección establecido por la institución.</a:t>
            </a:r>
            <a:endParaRPr b="0" lang="es-CR" sz="105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4" name="CustomShape 1"/>
          <p:cNvSpPr/>
          <p:nvPr/>
        </p:nvSpPr>
        <p:spPr>
          <a:xfrm>
            <a:off x="0" y="0"/>
            <a:ext cx="8750520" cy="4997520"/>
          </a:xfrm>
          <a:custGeom>
            <a:avLst/>
            <a:gdLst/>
            <a:ahLst/>
            <a:rect l="l" t="t" r="r" b="b"/>
            <a:pathLst>
              <a:path w="9625965" h="6797040">
                <a:moveTo>
                  <a:pt x="0" y="6797027"/>
                </a:moveTo>
                <a:lnTo>
                  <a:pt x="9625838" y="6797027"/>
                </a:lnTo>
                <a:lnTo>
                  <a:pt x="9625838" y="0"/>
                </a:lnTo>
                <a:lnTo>
                  <a:pt x="0" y="0"/>
                </a:lnTo>
                <a:lnTo>
                  <a:pt x="0" y="6797027"/>
                </a:lnTo>
                <a:close/>
              </a:path>
            </a:pathLst>
          </a:custGeom>
          <a:solidFill>
            <a:srgbClr val="5badce"/>
          </a:solidFill>
          <a:ln>
            <a:noFill/>
          </a:ln>
        </p:spPr>
        <p:style>
          <a:lnRef idx="0"/>
          <a:fillRef idx="0"/>
          <a:effectRef idx="0"/>
          <a:fontRef idx="minor"/>
        </p:style>
      </p:sp>
      <p:sp>
        <p:nvSpPr>
          <p:cNvPr id="1135" name="CustomShape 2"/>
          <p:cNvSpPr/>
          <p:nvPr/>
        </p:nvSpPr>
        <p:spPr>
          <a:xfrm>
            <a:off x="2736360" y="1229400"/>
            <a:ext cx="2779200" cy="3114000"/>
          </a:xfrm>
          <a:custGeom>
            <a:avLst/>
            <a:gdLst/>
            <a:ahLst/>
            <a:rect l="l" t="t" r="r" b="b"/>
            <a:pathLst>
              <a:path w="3057525" h="4235450">
                <a:moveTo>
                  <a:pt x="3057347" y="0"/>
                </a:moveTo>
                <a:lnTo>
                  <a:pt x="1538693" y="0"/>
                </a:lnTo>
                <a:lnTo>
                  <a:pt x="0" y="4235183"/>
                </a:lnTo>
                <a:lnTo>
                  <a:pt x="1729714" y="4235183"/>
                </a:lnTo>
                <a:lnTo>
                  <a:pt x="3057347" y="0"/>
                </a:lnTo>
                <a:close/>
              </a:path>
            </a:pathLst>
          </a:custGeom>
          <a:solidFill>
            <a:srgbClr val="fff200"/>
          </a:solidFill>
          <a:ln>
            <a:noFill/>
          </a:ln>
        </p:spPr>
        <p:style>
          <a:lnRef idx="0"/>
          <a:fillRef idx="0"/>
          <a:effectRef idx="0"/>
          <a:fontRef idx="minor"/>
        </p:style>
      </p:sp>
      <p:sp>
        <p:nvSpPr>
          <p:cNvPr id="1136" name="CustomShape 3"/>
          <p:cNvSpPr/>
          <p:nvPr/>
        </p:nvSpPr>
        <p:spPr>
          <a:xfrm>
            <a:off x="0" y="0"/>
            <a:ext cx="9143640" cy="5714640"/>
          </a:xfrm>
          <a:prstGeom prst="rect">
            <a:avLst/>
          </a:prstGeom>
          <a:blipFill rotWithShape="0">
            <a:blip r:embed="rId1"/>
            <a:stretch>
              <a:fillRect/>
            </a:stretch>
          </a:blipFill>
          <a:ln>
            <a:noFill/>
          </a:ln>
        </p:spPr>
        <p:style>
          <a:lnRef idx="0"/>
          <a:fillRef idx="0"/>
          <a:effectRef idx="0"/>
          <a:fontRef idx="minor"/>
        </p:style>
      </p:sp>
      <p:sp>
        <p:nvSpPr>
          <p:cNvPr id="1137" name="CustomShape 4"/>
          <p:cNvSpPr/>
          <p:nvPr/>
        </p:nvSpPr>
        <p:spPr>
          <a:xfrm>
            <a:off x="0" y="0"/>
            <a:ext cx="9143640" cy="5714640"/>
          </a:xfrm>
          <a:custGeom>
            <a:avLst/>
            <a:gdLst/>
            <a:ahLst/>
            <a:rect l="l" t="t" r="r" b="b"/>
            <a:pathLst>
              <a:path w="10058400" h="7772400">
                <a:moveTo>
                  <a:pt x="2293555" y="0"/>
                </a:moveTo>
                <a:lnTo>
                  <a:pt x="0" y="0"/>
                </a:lnTo>
                <a:lnTo>
                  <a:pt x="0" y="7772400"/>
                </a:lnTo>
                <a:lnTo>
                  <a:pt x="10058400" y="7772400"/>
                </a:lnTo>
                <a:lnTo>
                  <a:pt x="10058400" y="6416195"/>
                </a:lnTo>
                <a:lnTo>
                  <a:pt x="2137652" y="6416195"/>
                </a:lnTo>
                <a:lnTo>
                  <a:pt x="2091770" y="6416164"/>
                </a:lnTo>
                <a:lnTo>
                  <a:pt x="2045769" y="6414760"/>
                </a:lnTo>
                <a:lnTo>
                  <a:pt x="1999676" y="6411971"/>
                </a:lnTo>
                <a:lnTo>
                  <a:pt x="1953519" y="6407782"/>
                </a:lnTo>
                <a:lnTo>
                  <a:pt x="1907324" y="6402182"/>
                </a:lnTo>
                <a:lnTo>
                  <a:pt x="1861121" y="6395158"/>
                </a:lnTo>
                <a:lnTo>
                  <a:pt x="1814935" y="6386696"/>
                </a:lnTo>
                <a:lnTo>
                  <a:pt x="1768796" y="6376784"/>
                </a:lnTo>
                <a:lnTo>
                  <a:pt x="1722729" y="6365409"/>
                </a:lnTo>
                <a:lnTo>
                  <a:pt x="1676764" y="6352559"/>
                </a:lnTo>
                <a:lnTo>
                  <a:pt x="1630927" y="6338219"/>
                </a:lnTo>
                <a:lnTo>
                  <a:pt x="1585247" y="6322378"/>
                </a:lnTo>
                <a:lnTo>
                  <a:pt x="1540018" y="6305124"/>
                </a:lnTo>
                <a:lnTo>
                  <a:pt x="1495636" y="6286620"/>
                </a:lnTo>
                <a:lnTo>
                  <a:pt x="1452115" y="6266896"/>
                </a:lnTo>
                <a:lnTo>
                  <a:pt x="1409466" y="6245977"/>
                </a:lnTo>
                <a:lnTo>
                  <a:pt x="1367704" y="6223892"/>
                </a:lnTo>
                <a:lnTo>
                  <a:pt x="1326840" y="6200668"/>
                </a:lnTo>
                <a:lnTo>
                  <a:pt x="1286887" y="6176332"/>
                </a:lnTo>
                <a:lnTo>
                  <a:pt x="1247859" y="6150913"/>
                </a:lnTo>
                <a:lnTo>
                  <a:pt x="1209768" y="6124437"/>
                </a:lnTo>
                <a:lnTo>
                  <a:pt x="1172627" y="6096933"/>
                </a:lnTo>
                <a:lnTo>
                  <a:pt x="1136448" y="6068427"/>
                </a:lnTo>
                <a:lnTo>
                  <a:pt x="1101246" y="6038948"/>
                </a:lnTo>
                <a:lnTo>
                  <a:pt x="1067032" y="6008522"/>
                </a:lnTo>
                <a:lnTo>
                  <a:pt x="1033790" y="5977148"/>
                </a:lnTo>
                <a:lnTo>
                  <a:pt x="1001620" y="5944941"/>
                </a:lnTo>
                <a:lnTo>
                  <a:pt x="970381" y="5911765"/>
                </a:lnTo>
                <a:lnTo>
                  <a:pt x="940317" y="5877905"/>
                </a:lnTo>
                <a:lnTo>
                  <a:pt x="911238" y="5843160"/>
                </a:lnTo>
                <a:lnTo>
                  <a:pt x="883224" y="5807634"/>
                </a:lnTo>
                <a:lnTo>
                  <a:pt x="856289" y="5771354"/>
                </a:lnTo>
                <a:lnTo>
                  <a:pt x="830445" y="5734348"/>
                </a:lnTo>
                <a:lnTo>
                  <a:pt x="805705" y="5696643"/>
                </a:lnTo>
                <a:lnTo>
                  <a:pt x="782082" y="5658266"/>
                </a:lnTo>
                <a:lnTo>
                  <a:pt x="759589" y="5619246"/>
                </a:lnTo>
                <a:lnTo>
                  <a:pt x="738239" y="5579610"/>
                </a:lnTo>
                <a:lnTo>
                  <a:pt x="718043" y="5539385"/>
                </a:lnTo>
                <a:lnTo>
                  <a:pt x="699016" y="5498599"/>
                </a:lnTo>
                <a:lnTo>
                  <a:pt x="681170" y="5457279"/>
                </a:lnTo>
                <a:lnTo>
                  <a:pt x="664518" y="5415453"/>
                </a:lnTo>
                <a:lnTo>
                  <a:pt x="649073" y="5373148"/>
                </a:lnTo>
                <a:lnTo>
                  <a:pt x="634848" y="5330392"/>
                </a:lnTo>
                <a:lnTo>
                  <a:pt x="621854" y="5287213"/>
                </a:lnTo>
                <a:lnTo>
                  <a:pt x="610107" y="5243637"/>
                </a:lnTo>
                <a:lnTo>
                  <a:pt x="599617" y="5199692"/>
                </a:lnTo>
                <a:lnTo>
                  <a:pt x="590398" y="5155407"/>
                </a:lnTo>
                <a:lnTo>
                  <a:pt x="582463" y="5110808"/>
                </a:lnTo>
                <a:lnTo>
                  <a:pt x="575825" y="5065922"/>
                </a:lnTo>
                <a:lnTo>
                  <a:pt x="570496" y="5020778"/>
                </a:lnTo>
                <a:lnTo>
                  <a:pt x="566489" y="4975403"/>
                </a:lnTo>
                <a:lnTo>
                  <a:pt x="563818" y="4929824"/>
                </a:lnTo>
                <a:lnTo>
                  <a:pt x="562495" y="4884069"/>
                </a:lnTo>
                <a:lnTo>
                  <a:pt x="562532" y="4838165"/>
                </a:lnTo>
                <a:lnTo>
                  <a:pt x="563943" y="4792141"/>
                </a:lnTo>
                <a:lnTo>
                  <a:pt x="566741" y="4746022"/>
                </a:lnTo>
                <a:lnTo>
                  <a:pt x="570938" y="4699838"/>
                </a:lnTo>
                <a:lnTo>
                  <a:pt x="576547" y="4653615"/>
                </a:lnTo>
                <a:lnTo>
                  <a:pt x="583582" y="4607381"/>
                </a:lnTo>
                <a:lnTo>
                  <a:pt x="592054" y="4561164"/>
                </a:lnTo>
                <a:lnTo>
                  <a:pt x="601977" y="4514990"/>
                </a:lnTo>
                <a:lnTo>
                  <a:pt x="613363" y="4468888"/>
                </a:lnTo>
                <a:lnTo>
                  <a:pt x="626226" y="4422885"/>
                </a:lnTo>
                <a:lnTo>
                  <a:pt x="640578" y="4377008"/>
                </a:lnTo>
                <a:lnTo>
                  <a:pt x="656432" y="4331285"/>
                </a:lnTo>
                <a:lnTo>
                  <a:pt x="2293555" y="0"/>
                </a:lnTo>
                <a:close/>
                <a:moveTo>
                  <a:pt x="10058400" y="0"/>
                </a:moveTo>
                <a:lnTo>
                  <a:pt x="5535241" y="0"/>
                </a:lnTo>
                <a:lnTo>
                  <a:pt x="3575629" y="5393818"/>
                </a:lnTo>
                <a:lnTo>
                  <a:pt x="3558385" y="5439021"/>
                </a:lnTo>
                <a:lnTo>
                  <a:pt x="3539892" y="5483377"/>
                </a:lnTo>
                <a:lnTo>
                  <a:pt x="3520176" y="5526874"/>
                </a:lnTo>
                <a:lnTo>
                  <a:pt x="3499266" y="5569499"/>
                </a:lnTo>
                <a:lnTo>
                  <a:pt x="3477188" y="5611239"/>
                </a:lnTo>
                <a:lnTo>
                  <a:pt x="3453971" y="5652082"/>
                </a:lnTo>
                <a:lnTo>
                  <a:pt x="3429642" y="5692014"/>
                </a:lnTo>
                <a:lnTo>
                  <a:pt x="3404229" y="5731023"/>
                </a:lnTo>
                <a:lnTo>
                  <a:pt x="3377759" y="5769095"/>
                </a:lnTo>
                <a:lnTo>
                  <a:pt x="3350259" y="5806218"/>
                </a:lnTo>
                <a:lnTo>
                  <a:pt x="3321758" y="5842379"/>
                </a:lnTo>
                <a:lnTo>
                  <a:pt x="3292283" y="5877566"/>
                </a:lnTo>
                <a:lnTo>
                  <a:pt x="3261788" y="5911841"/>
                </a:lnTo>
                <a:lnTo>
                  <a:pt x="3230520" y="5944963"/>
                </a:lnTo>
                <a:lnTo>
                  <a:pt x="3198256" y="5977177"/>
                </a:lnTo>
                <a:lnTo>
                  <a:pt x="3165191" y="6008307"/>
                </a:lnTo>
                <a:lnTo>
                  <a:pt x="3131258" y="6038427"/>
                </a:lnTo>
                <a:lnTo>
                  <a:pt x="3096517" y="6067495"/>
                </a:lnTo>
                <a:lnTo>
                  <a:pt x="3060994" y="6095498"/>
                </a:lnTo>
                <a:lnTo>
                  <a:pt x="3024718" y="6122424"/>
                </a:lnTo>
                <a:lnTo>
                  <a:pt x="2987716" y="6148259"/>
                </a:lnTo>
                <a:lnTo>
                  <a:pt x="2950015" y="6172991"/>
                </a:lnTo>
                <a:lnTo>
                  <a:pt x="2911643" y="6196607"/>
                </a:lnTo>
                <a:lnTo>
                  <a:pt x="2872628" y="6219094"/>
                </a:lnTo>
                <a:lnTo>
                  <a:pt x="2832997" y="6240439"/>
                </a:lnTo>
                <a:lnTo>
                  <a:pt x="2792778" y="6260630"/>
                </a:lnTo>
                <a:lnTo>
                  <a:pt x="2751999" y="6279653"/>
                </a:lnTo>
                <a:lnTo>
                  <a:pt x="2710686" y="6297495"/>
                </a:lnTo>
                <a:lnTo>
                  <a:pt x="2668868" y="6314145"/>
                </a:lnTo>
                <a:lnTo>
                  <a:pt x="2626571" y="6329588"/>
                </a:lnTo>
                <a:lnTo>
                  <a:pt x="2583825" y="6343813"/>
                </a:lnTo>
                <a:lnTo>
                  <a:pt x="2540655" y="6356806"/>
                </a:lnTo>
                <a:lnTo>
                  <a:pt x="2497091" y="6368554"/>
                </a:lnTo>
                <a:lnTo>
                  <a:pt x="2453158" y="6379045"/>
                </a:lnTo>
                <a:lnTo>
                  <a:pt x="2408886" y="6388266"/>
                </a:lnTo>
                <a:lnTo>
                  <a:pt x="2364301" y="6396203"/>
                </a:lnTo>
                <a:lnTo>
                  <a:pt x="2319431" y="6402845"/>
                </a:lnTo>
                <a:lnTo>
                  <a:pt x="2274303" y="6408178"/>
                </a:lnTo>
                <a:lnTo>
                  <a:pt x="2228946" y="6412189"/>
                </a:lnTo>
                <a:lnTo>
                  <a:pt x="2183386" y="6414866"/>
                </a:lnTo>
                <a:lnTo>
                  <a:pt x="2137652" y="6416195"/>
                </a:lnTo>
                <a:lnTo>
                  <a:pt x="10058400" y="6416195"/>
                </a:lnTo>
                <a:lnTo>
                  <a:pt x="10058400" y="0"/>
                </a:lnTo>
                <a:close/>
              </a:path>
            </a:pathLst>
          </a:custGeom>
          <a:solidFill>
            <a:srgbClr val="ffffff"/>
          </a:solidFill>
          <a:ln>
            <a:noFill/>
          </a:ln>
        </p:spPr>
        <p:style>
          <a:lnRef idx="0"/>
          <a:fillRef idx="0"/>
          <a:effectRef idx="0"/>
          <a:fontRef idx="minor"/>
        </p:style>
      </p:sp>
      <p:sp>
        <p:nvSpPr>
          <p:cNvPr id="1138" name="CustomShape 5"/>
          <p:cNvSpPr/>
          <p:nvPr/>
        </p:nvSpPr>
        <p:spPr>
          <a:xfrm>
            <a:off x="3224160" y="758160"/>
            <a:ext cx="5919480" cy="3623040"/>
          </a:xfrm>
          <a:custGeom>
            <a:avLst/>
            <a:gdLst/>
            <a:ahLst/>
            <a:rect l="l" t="t" r="r" b="b"/>
            <a:pathLst>
              <a:path w="6511925" h="4409440">
                <a:moveTo>
                  <a:pt x="6511716" y="0"/>
                </a:moveTo>
                <a:lnTo>
                  <a:pt x="1604010" y="0"/>
                </a:lnTo>
                <a:lnTo>
                  <a:pt x="0" y="4409020"/>
                </a:lnTo>
                <a:lnTo>
                  <a:pt x="6511716" y="4409020"/>
                </a:lnTo>
                <a:lnTo>
                  <a:pt x="6511716" y="0"/>
                </a:lnTo>
                <a:close/>
              </a:path>
            </a:pathLst>
          </a:custGeom>
          <a:solidFill>
            <a:srgbClr val="fff200"/>
          </a:solidFill>
          <a:ln>
            <a:noFill/>
          </a:ln>
        </p:spPr>
        <p:style>
          <a:lnRef idx="0"/>
          <a:fillRef idx="0"/>
          <a:effectRef idx="0"/>
          <a:fontRef idx="minor"/>
        </p:style>
      </p:sp>
      <p:sp>
        <p:nvSpPr>
          <p:cNvPr id="1139" name="CustomShape 6"/>
          <p:cNvSpPr/>
          <p:nvPr/>
        </p:nvSpPr>
        <p:spPr>
          <a:xfrm>
            <a:off x="8384760" y="5200560"/>
            <a:ext cx="165240" cy="137880"/>
          </a:xfrm>
          <a:custGeom>
            <a:avLst/>
            <a:gdLst/>
            <a:ahLst/>
            <a:rect l="l" t="t" r="r" b="b"/>
            <a:pathLst>
              <a:path w="182245" h="187959">
                <a:moveTo>
                  <a:pt x="5257" y="266"/>
                </a:moveTo>
                <a:lnTo>
                  <a:pt x="0" y="11303"/>
                </a:lnTo>
                <a:lnTo>
                  <a:pt x="10769" y="11303"/>
                </a:lnTo>
                <a:lnTo>
                  <a:pt x="14858" y="13906"/>
                </a:lnTo>
                <a:lnTo>
                  <a:pt x="18478" y="46697"/>
                </a:lnTo>
                <a:lnTo>
                  <a:pt x="18211" y="94703"/>
                </a:lnTo>
                <a:lnTo>
                  <a:pt x="18093" y="101739"/>
                </a:lnTo>
                <a:lnTo>
                  <a:pt x="17996" y="117271"/>
                </a:lnTo>
                <a:lnTo>
                  <a:pt x="26075" y="157584"/>
                </a:lnTo>
                <a:lnTo>
                  <a:pt x="64810" y="183973"/>
                </a:lnTo>
                <a:lnTo>
                  <a:pt x="96532" y="187858"/>
                </a:lnTo>
                <a:lnTo>
                  <a:pt x="112173" y="186982"/>
                </a:lnTo>
                <a:lnTo>
                  <a:pt x="126379" y="184386"/>
                </a:lnTo>
                <a:lnTo>
                  <a:pt x="139082" y="180116"/>
                </a:lnTo>
                <a:lnTo>
                  <a:pt x="150215" y="174218"/>
                </a:lnTo>
                <a:lnTo>
                  <a:pt x="154681" y="170497"/>
                </a:lnTo>
                <a:lnTo>
                  <a:pt x="98767" y="170497"/>
                </a:lnTo>
                <a:lnTo>
                  <a:pt x="82295" y="168741"/>
                </a:lnTo>
                <a:lnTo>
                  <a:pt x="49263" y="145351"/>
                </a:lnTo>
                <a:lnTo>
                  <a:pt x="43780" y="94703"/>
                </a:lnTo>
                <a:lnTo>
                  <a:pt x="44310" y="46697"/>
                </a:lnTo>
                <a:lnTo>
                  <a:pt x="44463" y="37739"/>
                </a:lnTo>
                <a:lnTo>
                  <a:pt x="44602" y="19392"/>
                </a:lnTo>
                <a:lnTo>
                  <a:pt x="45364" y="8674"/>
                </a:lnTo>
                <a:lnTo>
                  <a:pt x="46437" y="533"/>
                </a:lnTo>
                <a:lnTo>
                  <a:pt x="12103" y="533"/>
                </a:lnTo>
                <a:lnTo>
                  <a:pt x="5257" y="266"/>
                </a:lnTo>
                <a:close/>
                <a:moveTo>
                  <a:pt x="181813" y="266"/>
                </a:moveTo>
                <a:lnTo>
                  <a:pt x="174129" y="533"/>
                </a:lnTo>
                <a:lnTo>
                  <a:pt x="151648" y="533"/>
                </a:lnTo>
                <a:lnTo>
                  <a:pt x="154105" y="9410"/>
                </a:lnTo>
                <a:lnTo>
                  <a:pt x="155881" y="20332"/>
                </a:lnTo>
                <a:lnTo>
                  <a:pt x="156887" y="33617"/>
                </a:lnTo>
                <a:lnTo>
                  <a:pt x="157111" y="49847"/>
                </a:lnTo>
                <a:lnTo>
                  <a:pt x="156834" y="94703"/>
                </a:lnTo>
                <a:lnTo>
                  <a:pt x="153921" y="136349"/>
                </a:lnTo>
                <a:lnTo>
                  <a:pt x="126333" y="165868"/>
                </a:lnTo>
                <a:lnTo>
                  <a:pt x="98767" y="170497"/>
                </a:lnTo>
                <a:lnTo>
                  <a:pt x="154681" y="170497"/>
                </a:lnTo>
                <a:lnTo>
                  <a:pt x="177152" y="124066"/>
                </a:lnTo>
                <a:lnTo>
                  <a:pt x="178068" y="94703"/>
                </a:lnTo>
                <a:lnTo>
                  <a:pt x="178320" y="49847"/>
                </a:lnTo>
                <a:lnTo>
                  <a:pt x="178582" y="33617"/>
                </a:lnTo>
                <a:lnTo>
                  <a:pt x="179114" y="22475"/>
                </a:lnTo>
                <a:lnTo>
                  <a:pt x="180138" y="12285"/>
                </a:lnTo>
                <a:lnTo>
                  <a:pt x="181776" y="533"/>
                </a:lnTo>
                <a:lnTo>
                  <a:pt x="158699" y="533"/>
                </a:lnTo>
                <a:lnTo>
                  <a:pt x="151574" y="266"/>
                </a:lnTo>
                <a:lnTo>
                  <a:pt x="181813" y="266"/>
                </a:lnTo>
                <a:close/>
                <a:moveTo>
                  <a:pt x="46507" y="0"/>
                </a:moveTo>
                <a:lnTo>
                  <a:pt x="37680" y="533"/>
                </a:lnTo>
                <a:lnTo>
                  <a:pt x="46437" y="533"/>
                </a:lnTo>
                <a:lnTo>
                  <a:pt x="46507" y="0"/>
                </a:lnTo>
                <a:close/>
              </a:path>
            </a:pathLst>
          </a:custGeom>
          <a:solidFill>
            <a:srgbClr val="d1d3d4"/>
          </a:solidFill>
          <a:ln>
            <a:noFill/>
          </a:ln>
        </p:spPr>
        <p:style>
          <a:lnRef idx="0"/>
          <a:fillRef idx="0"/>
          <a:effectRef idx="0"/>
          <a:fontRef idx="minor"/>
        </p:style>
      </p:sp>
      <p:sp>
        <p:nvSpPr>
          <p:cNvPr id="1140" name="CustomShape 7"/>
          <p:cNvSpPr/>
          <p:nvPr/>
        </p:nvSpPr>
        <p:spPr>
          <a:xfrm>
            <a:off x="8567280" y="5197680"/>
            <a:ext cx="149760" cy="139680"/>
          </a:xfrm>
          <a:custGeom>
            <a:avLst/>
            <a:gdLst/>
            <a:ahLst/>
            <a:rect l="l" t="t" r="r" b="b"/>
            <a:pathLst>
              <a:path w="165100" h="190500">
                <a:moveTo>
                  <a:pt x="121310" y="0"/>
                </a:moveTo>
                <a:lnTo>
                  <a:pt x="113601" y="0"/>
                </a:lnTo>
                <a:lnTo>
                  <a:pt x="89782" y="1393"/>
                </a:lnTo>
                <a:lnTo>
                  <a:pt x="50468" y="12923"/>
                </a:lnTo>
                <a:lnTo>
                  <a:pt x="19850" y="37972"/>
                </a:lnTo>
                <a:lnTo>
                  <a:pt x="2319" y="74478"/>
                </a:lnTo>
                <a:lnTo>
                  <a:pt x="0" y="95199"/>
                </a:lnTo>
                <a:lnTo>
                  <a:pt x="3663" y="121905"/>
                </a:lnTo>
                <a:lnTo>
                  <a:pt x="30196" y="165888"/>
                </a:lnTo>
                <a:lnTo>
                  <a:pt x="74445" y="187667"/>
                </a:lnTo>
                <a:lnTo>
                  <a:pt x="102044" y="190182"/>
                </a:lnTo>
                <a:lnTo>
                  <a:pt x="108982" y="190041"/>
                </a:lnTo>
                <a:lnTo>
                  <a:pt x="154584" y="183400"/>
                </a:lnTo>
                <a:lnTo>
                  <a:pt x="157086" y="175221"/>
                </a:lnTo>
                <a:lnTo>
                  <a:pt x="157721" y="173405"/>
                </a:lnTo>
                <a:lnTo>
                  <a:pt x="107276" y="173405"/>
                </a:lnTo>
                <a:lnTo>
                  <a:pt x="75763" y="167512"/>
                </a:lnTo>
                <a:lnTo>
                  <a:pt x="51468" y="150868"/>
                </a:lnTo>
                <a:lnTo>
                  <a:pt x="35834" y="125030"/>
                </a:lnTo>
                <a:lnTo>
                  <a:pt x="30302" y="91554"/>
                </a:lnTo>
                <a:lnTo>
                  <a:pt x="35336" y="59511"/>
                </a:lnTo>
                <a:lnTo>
                  <a:pt x="49776" y="35302"/>
                </a:lnTo>
                <a:lnTo>
                  <a:pt x="72623" y="19995"/>
                </a:lnTo>
                <a:lnTo>
                  <a:pt x="102882" y="14655"/>
                </a:lnTo>
                <a:lnTo>
                  <a:pt x="162727" y="14655"/>
                </a:lnTo>
                <a:lnTo>
                  <a:pt x="165049" y="8140"/>
                </a:lnTo>
                <a:lnTo>
                  <a:pt x="128727" y="520"/>
                </a:lnTo>
                <a:lnTo>
                  <a:pt x="121310" y="0"/>
                </a:lnTo>
                <a:close/>
                <a:moveTo>
                  <a:pt x="159245" y="157911"/>
                </a:moveTo>
                <a:lnTo>
                  <a:pt x="123520" y="172097"/>
                </a:lnTo>
                <a:lnTo>
                  <a:pt x="115239" y="173405"/>
                </a:lnTo>
                <a:lnTo>
                  <a:pt x="157721" y="173405"/>
                </a:lnTo>
                <a:lnTo>
                  <a:pt x="160108" y="166585"/>
                </a:lnTo>
                <a:lnTo>
                  <a:pt x="162610" y="160261"/>
                </a:lnTo>
                <a:lnTo>
                  <a:pt x="159245" y="157911"/>
                </a:lnTo>
                <a:close/>
                <a:moveTo>
                  <a:pt x="162727" y="14655"/>
                </a:moveTo>
                <a:lnTo>
                  <a:pt x="102882" y="14655"/>
                </a:lnTo>
                <a:lnTo>
                  <a:pt x="118134" y="15832"/>
                </a:lnTo>
                <a:lnTo>
                  <a:pt x="131197" y="19504"/>
                </a:lnTo>
                <a:lnTo>
                  <a:pt x="142555" y="25885"/>
                </a:lnTo>
                <a:lnTo>
                  <a:pt x="152692" y="35191"/>
                </a:lnTo>
                <a:lnTo>
                  <a:pt x="156565" y="35191"/>
                </a:lnTo>
                <a:lnTo>
                  <a:pt x="158724" y="27254"/>
                </a:lnTo>
                <a:lnTo>
                  <a:pt x="161975" y="16763"/>
                </a:lnTo>
                <a:lnTo>
                  <a:pt x="162727" y="14655"/>
                </a:lnTo>
                <a:close/>
              </a:path>
            </a:pathLst>
          </a:custGeom>
          <a:solidFill>
            <a:srgbClr val="d1d3d4"/>
          </a:solidFill>
          <a:ln>
            <a:noFill/>
          </a:ln>
        </p:spPr>
        <p:style>
          <a:lnRef idx="0"/>
          <a:fillRef idx="0"/>
          <a:effectRef idx="0"/>
          <a:fontRef idx="minor"/>
        </p:style>
      </p:sp>
      <p:sp>
        <p:nvSpPr>
          <p:cNvPr id="1141" name="CustomShape 8"/>
          <p:cNvSpPr/>
          <p:nvPr/>
        </p:nvSpPr>
        <p:spPr>
          <a:xfrm>
            <a:off x="8732520" y="5200200"/>
            <a:ext cx="151560" cy="135360"/>
          </a:xfrm>
          <a:custGeom>
            <a:avLst/>
            <a:gdLst/>
            <a:ahLst/>
            <a:rect l="l" t="t" r="r" b="b"/>
            <a:pathLst>
              <a:path w="167004" h="184784">
                <a:moveTo>
                  <a:pt x="117566" y="12623"/>
                </a:moveTo>
                <a:lnTo>
                  <a:pt x="64427" y="12623"/>
                </a:lnTo>
                <a:lnTo>
                  <a:pt x="79886" y="14862"/>
                </a:lnTo>
                <a:lnTo>
                  <a:pt x="91459" y="21307"/>
                </a:lnTo>
                <a:lnTo>
                  <a:pt x="98717" y="31547"/>
                </a:lnTo>
                <a:lnTo>
                  <a:pt x="101231" y="45173"/>
                </a:lnTo>
                <a:lnTo>
                  <a:pt x="99780" y="56014"/>
                </a:lnTo>
                <a:lnTo>
                  <a:pt x="68262" y="80848"/>
                </a:lnTo>
                <a:lnTo>
                  <a:pt x="55041" y="81114"/>
                </a:lnTo>
                <a:lnTo>
                  <a:pt x="53975" y="87363"/>
                </a:lnTo>
                <a:lnTo>
                  <a:pt x="52273" y="93941"/>
                </a:lnTo>
                <a:lnTo>
                  <a:pt x="55041" y="93941"/>
                </a:lnTo>
                <a:lnTo>
                  <a:pt x="60192" y="94622"/>
                </a:lnTo>
                <a:lnTo>
                  <a:pt x="86859" y="123136"/>
                </a:lnTo>
                <a:lnTo>
                  <a:pt x="114452" y="164007"/>
                </a:lnTo>
                <a:lnTo>
                  <a:pt x="120228" y="174027"/>
                </a:lnTo>
                <a:lnTo>
                  <a:pt x="122123" y="177139"/>
                </a:lnTo>
                <a:lnTo>
                  <a:pt x="123228" y="179247"/>
                </a:lnTo>
                <a:lnTo>
                  <a:pt x="124599" y="181076"/>
                </a:lnTo>
                <a:lnTo>
                  <a:pt x="125717" y="182638"/>
                </a:lnTo>
                <a:lnTo>
                  <a:pt x="127101" y="184696"/>
                </a:lnTo>
                <a:lnTo>
                  <a:pt x="138658" y="183959"/>
                </a:lnTo>
                <a:lnTo>
                  <a:pt x="166662" y="183184"/>
                </a:lnTo>
                <a:lnTo>
                  <a:pt x="166992" y="181305"/>
                </a:lnTo>
                <a:lnTo>
                  <a:pt x="161480" y="177380"/>
                </a:lnTo>
                <a:lnTo>
                  <a:pt x="159550" y="175793"/>
                </a:lnTo>
                <a:lnTo>
                  <a:pt x="133428" y="145897"/>
                </a:lnTo>
                <a:lnTo>
                  <a:pt x="96545" y="94487"/>
                </a:lnTo>
                <a:lnTo>
                  <a:pt x="90220" y="86321"/>
                </a:lnTo>
                <a:lnTo>
                  <a:pt x="121946" y="62728"/>
                </a:lnTo>
                <a:lnTo>
                  <a:pt x="128193" y="40157"/>
                </a:lnTo>
                <a:lnTo>
                  <a:pt x="127276" y="30907"/>
                </a:lnTo>
                <a:lnTo>
                  <a:pt x="124580" y="22542"/>
                </a:lnTo>
                <a:lnTo>
                  <a:pt x="120189" y="15254"/>
                </a:lnTo>
                <a:lnTo>
                  <a:pt x="117566" y="12623"/>
                </a:lnTo>
                <a:close/>
                <a:moveTo>
                  <a:pt x="5232" y="571"/>
                </a:moveTo>
                <a:lnTo>
                  <a:pt x="0" y="11582"/>
                </a:lnTo>
                <a:lnTo>
                  <a:pt x="10718" y="11582"/>
                </a:lnTo>
                <a:lnTo>
                  <a:pt x="14859" y="14211"/>
                </a:lnTo>
                <a:lnTo>
                  <a:pt x="18110" y="55845"/>
                </a:lnTo>
                <a:lnTo>
                  <a:pt x="17894" y="133299"/>
                </a:lnTo>
                <a:lnTo>
                  <a:pt x="14287" y="183184"/>
                </a:lnTo>
                <a:lnTo>
                  <a:pt x="22009" y="182638"/>
                </a:lnTo>
                <a:lnTo>
                  <a:pt x="49090" y="182638"/>
                </a:lnTo>
                <a:lnTo>
                  <a:pt x="46760" y="173989"/>
                </a:lnTo>
                <a:lnTo>
                  <a:pt x="45054" y="163104"/>
                </a:lnTo>
                <a:lnTo>
                  <a:pt x="44060" y="149807"/>
                </a:lnTo>
                <a:lnTo>
                  <a:pt x="43792" y="136247"/>
                </a:lnTo>
                <a:lnTo>
                  <a:pt x="43904" y="86321"/>
                </a:lnTo>
                <a:lnTo>
                  <a:pt x="44082" y="35671"/>
                </a:lnTo>
                <a:lnTo>
                  <a:pt x="59410" y="12623"/>
                </a:lnTo>
                <a:lnTo>
                  <a:pt x="117566" y="12623"/>
                </a:lnTo>
                <a:lnTo>
                  <a:pt x="114185" y="9232"/>
                </a:lnTo>
                <a:lnTo>
                  <a:pt x="107083" y="4805"/>
                </a:lnTo>
                <a:lnTo>
                  <a:pt x="98807" y="1963"/>
                </a:lnTo>
                <a:lnTo>
                  <a:pt x="92356" y="1066"/>
                </a:lnTo>
                <a:lnTo>
                  <a:pt x="27216" y="1066"/>
                </a:lnTo>
                <a:lnTo>
                  <a:pt x="5232" y="571"/>
                </a:lnTo>
                <a:close/>
                <a:moveTo>
                  <a:pt x="49090" y="182638"/>
                </a:moveTo>
                <a:lnTo>
                  <a:pt x="42125" y="182638"/>
                </a:lnTo>
                <a:lnTo>
                  <a:pt x="49237" y="183184"/>
                </a:lnTo>
                <a:lnTo>
                  <a:pt x="49090" y="182638"/>
                </a:lnTo>
                <a:close/>
                <a:moveTo>
                  <a:pt x="72923" y="0"/>
                </a:moveTo>
                <a:lnTo>
                  <a:pt x="60502" y="0"/>
                </a:lnTo>
                <a:lnTo>
                  <a:pt x="53352" y="304"/>
                </a:lnTo>
                <a:lnTo>
                  <a:pt x="27216" y="1066"/>
                </a:lnTo>
                <a:lnTo>
                  <a:pt x="92356" y="1066"/>
                </a:lnTo>
                <a:lnTo>
                  <a:pt x="87905" y="447"/>
                </a:lnTo>
                <a:lnTo>
                  <a:pt x="72923" y="0"/>
                </a:lnTo>
                <a:close/>
              </a:path>
            </a:pathLst>
          </a:custGeom>
          <a:solidFill>
            <a:srgbClr val="d1d3d4"/>
          </a:solidFill>
          <a:ln>
            <a:noFill/>
          </a:ln>
        </p:spPr>
        <p:style>
          <a:lnRef idx="0"/>
          <a:fillRef idx="0"/>
          <a:effectRef idx="0"/>
          <a:fontRef idx="minor"/>
        </p:style>
      </p:sp>
      <p:sp>
        <p:nvSpPr>
          <p:cNvPr id="1142" name="CustomShape 9"/>
          <p:cNvSpPr/>
          <p:nvPr/>
        </p:nvSpPr>
        <p:spPr>
          <a:xfrm>
            <a:off x="8341200" y="5358240"/>
            <a:ext cx="584280" cy="25920"/>
          </a:xfrm>
          <a:custGeom>
            <a:avLst/>
            <a:gdLst/>
            <a:ahLst/>
            <a:rect l="l" t="t" r="r" b="b"/>
            <a:pathLst>
              <a:path w="643254" h="35559">
                <a:moveTo>
                  <a:pt x="321144" y="0"/>
                </a:moveTo>
                <a:lnTo>
                  <a:pt x="201185" y="4351"/>
                </a:lnTo>
                <a:lnTo>
                  <a:pt x="98545" y="13925"/>
                </a:lnTo>
                <a:lnTo>
                  <a:pt x="26918" y="23499"/>
                </a:lnTo>
                <a:lnTo>
                  <a:pt x="0" y="27851"/>
                </a:lnTo>
                <a:lnTo>
                  <a:pt x="0" y="35140"/>
                </a:lnTo>
                <a:lnTo>
                  <a:pt x="93030" y="27255"/>
                </a:lnTo>
                <a:lnTo>
                  <a:pt x="157500" y="23206"/>
                </a:lnTo>
                <a:lnTo>
                  <a:pt x="223526" y="21714"/>
                </a:lnTo>
                <a:lnTo>
                  <a:pt x="612562" y="21501"/>
                </a:lnTo>
                <a:lnTo>
                  <a:pt x="566307" y="11749"/>
                </a:lnTo>
                <a:lnTo>
                  <a:pt x="507355" y="3481"/>
                </a:lnTo>
                <a:lnTo>
                  <a:pt x="435682" y="435"/>
                </a:lnTo>
                <a:lnTo>
                  <a:pt x="321144" y="0"/>
                </a:lnTo>
                <a:close/>
                <a:moveTo>
                  <a:pt x="612562" y="21501"/>
                </a:moveTo>
                <a:lnTo>
                  <a:pt x="321221" y="21501"/>
                </a:lnTo>
                <a:lnTo>
                  <a:pt x="455192" y="23632"/>
                </a:lnTo>
                <a:lnTo>
                  <a:pt x="556390" y="28320"/>
                </a:lnTo>
                <a:lnTo>
                  <a:pt x="620369" y="33009"/>
                </a:lnTo>
                <a:lnTo>
                  <a:pt x="642683" y="35140"/>
                </a:lnTo>
                <a:lnTo>
                  <a:pt x="642683" y="27851"/>
                </a:lnTo>
                <a:lnTo>
                  <a:pt x="612562" y="21501"/>
                </a:lnTo>
                <a:close/>
              </a:path>
            </a:pathLst>
          </a:custGeom>
          <a:solidFill>
            <a:srgbClr val="d1d3d4"/>
          </a:solidFill>
          <a:ln>
            <a:noFill/>
          </a:ln>
        </p:spPr>
        <p:style>
          <a:lnRef idx="0"/>
          <a:fillRef idx="0"/>
          <a:effectRef idx="0"/>
          <a:fontRef idx="minor"/>
        </p:style>
      </p:sp>
      <p:sp>
        <p:nvSpPr>
          <p:cNvPr id="1143" name="CustomShape 10"/>
          <p:cNvSpPr/>
          <p:nvPr/>
        </p:nvSpPr>
        <p:spPr>
          <a:xfrm>
            <a:off x="8271360" y="4997880"/>
            <a:ext cx="723960" cy="585720"/>
          </a:xfrm>
          <a:custGeom>
            <a:avLst/>
            <a:gdLst/>
            <a:ahLst/>
            <a:rect l="l" t="t" r="r" b="b"/>
            <a:pathLst>
              <a:path w="796925" h="796925">
                <a:moveTo>
                  <a:pt x="796874" y="398437"/>
                </a:moveTo>
                <a:lnTo>
                  <a:pt x="794193" y="444901"/>
                </a:lnTo>
                <a:lnTo>
                  <a:pt x="786350" y="489791"/>
                </a:lnTo>
                <a:lnTo>
                  <a:pt x="773644" y="532809"/>
                </a:lnTo>
                <a:lnTo>
                  <a:pt x="756374" y="573655"/>
                </a:lnTo>
                <a:lnTo>
                  <a:pt x="734839" y="612029"/>
                </a:lnTo>
                <a:lnTo>
                  <a:pt x="709338" y="647634"/>
                </a:lnTo>
                <a:lnTo>
                  <a:pt x="680170" y="680170"/>
                </a:lnTo>
                <a:lnTo>
                  <a:pt x="647634" y="709338"/>
                </a:lnTo>
                <a:lnTo>
                  <a:pt x="612029" y="734839"/>
                </a:lnTo>
                <a:lnTo>
                  <a:pt x="573655" y="756374"/>
                </a:lnTo>
                <a:lnTo>
                  <a:pt x="532809" y="773644"/>
                </a:lnTo>
                <a:lnTo>
                  <a:pt x="489791" y="786350"/>
                </a:lnTo>
                <a:lnTo>
                  <a:pt x="444901" y="794193"/>
                </a:lnTo>
                <a:lnTo>
                  <a:pt x="398437" y="796874"/>
                </a:lnTo>
                <a:lnTo>
                  <a:pt x="351972" y="794193"/>
                </a:lnTo>
                <a:lnTo>
                  <a:pt x="307082" y="786350"/>
                </a:lnTo>
                <a:lnTo>
                  <a:pt x="264064" y="773644"/>
                </a:lnTo>
                <a:lnTo>
                  <a:pt x="223219" y="756374"/>
                </a:lnTo>
                <a:lnTo>
                  <a:pt x="184844" y="734839"/>
                </a:lnTo>
                <a:lnTo>
                  <a:pt x="149239" y="709338"/>
                </a:lnTo>
                <a:lnTo>
                  <a:pt x="116703" y="680170"/>
                </a:lnTo>
                <a:lnTo>
                  <a:pt x="87535" y="647634"/>
                </a:lnTo>
                <a:lnTo>
                  <a:pt x="62034" y="612029"/>
                </a:lnTo>
                <a:lnTo>
                  <a:pt x="40499" y="573655"/>
                </a:lnTo>
                <a:lnTo>
                  <a:pt x="23229" y="532809"/>
                </a:lnTo>
                <a:lnTo>
                  <a:pt x="10523" y="489791"/>
                </a:lnTo>
                <a:lnTo>
                  <a:pt x="2680" y="444901"/>
                </a:lnTo>
                <a:lnTo>
                  <a:pt x="0" y="398437"/>
                </a:lnTo>
                <a:lnTo>
                  <a:pt x="2680" y="351972"/>
                </a:lnTo>
                <a:lnTo>
                  <a:pt x="10523" y="307082"/>
                </a:lnTo>
                <a:lnTo>
                  <a:pt x="23229" y="264064"/>
                </a:lnTo>
                <a:lnTo>
                  <a:pt x="40499" y="223219"/>
                </a:lnTo>
                <a:lnTo>
                  <a:pt x="62034" y="184844"/>
                </a:lnTo>
                <a:lnTo>
                  <a:pt x="87535" y="149239"/>
                </a:lnTo>
                <a:lnTo>
                  <a:pt x="116703" y="116703"/>
                </a:lnTo>
                <a:lnTo>
                  <a:pt x="149239" y="87535"/>
                </a:lnTo>
                <a:lnTo>
                  <a:pt x="184844" y="62034"/>
                </a:lnTo>
                <a:lnTo>
                  <a:pt x="223219" y="40499"/>
                </a:lnTo>
                <a:lnTo>
                  <a:pt x="264064" y="23229"/>
                </a:lnTo>
                <a:lnTo>
                  <a:pt x="307082" y="10523"/>
                </a:lnTo>
                <a:lnTo>
                  <a:pt x="351972" y="2680"/>
                </a:lnTo>
                <a:lnTo>
                  <a:pt x="398437" y="0"/>
                </a:lnTo>
                <a:lnTo>
                  <a:pt x="444901" y="2680"/>
                </a:lnTo>
                <a:lnTo>
                  <a:pt x="489791" y="10523"/>
                </a:lnTo>
                <a:lnTo>
                  <a:pt x="532809" y="23229"/>
                </a:lnTo>
                <a:lnTo>
                  <a:pt x="573655" y="40499"/>
                </a:lnTo>
                <a:lnTo>
                  <a:pt x="612029" y="62034"/>
                </a:lnTo>
                <a:lnTo>
                  <a:pt x="647634" y="87535"/>
                </a:lnTo>
                <a:lnTo>
                  <a:pt x="680170" y="116703"/>
                </a:lnTo>
                <a:lnTo>
                  <a:pt x="709338" y="149239"/>
                </a:lnTo>
                <a:lnTo>
                  <a:pt x="734839" y="184844"/>
                </a:lnTo>
                <a:lnTo>
                  <a:pt x="756374" y="223219"/>
                </a:lnTo>
                <a:lnTo>
                  <a:pt x="773644" y="264064"/>
                </a:lnTo>
                <a:lnTo>
                  <a:pt x="786350" y="307082"/>
                </a:lnTo>
                <a:lnTo>
                  <a:pt x="794193" y="351972"/>
                </a:lnTo>
                <a:lnTo>
                  <a:pt x="796874" y="398437"/>
                </a:lnTo>
                <a:close/>
              </a:path>
            </a:pathLst>
          </a:custGeom>
          <a:noFill/>
          <a:ln w="11160">
            <a:solidFill>
              <a:srgbClr val="d1d3d4"/>
            </a:solidFill>
            <a:round/>
          </a:ln>
        </p:spPr>
        <p:style>
          <a:lnRef idx="0"/>
          <a:fillRef idx="0"/>
          <a:effectRef idx="0"/>
          <a:fontRef idx="minor"/>
        </p:style>
      </p:sp>
      <p:sp>
        <p:nvSpPr>
          <p:cNvPr id="1144" name="TextShape 11"/>
          <p:cNvSpPr txBox="1"/>
          <p:nvPr/>
        </p:nvSpPr>
        <p:spPr>
          <a:xfrm>
            <a:off x="2093040" y="298440"/>
            <a:ext cx="2297880" cy="963360"/>
          </a:xfrm>
          <a:prstGeom prst="rect">
            <a:avLst/>
          </a:prstGeom>
          <a:noFill/>
          <a:ln>
            <a:noFill/>
          </a:ln>
        </p:spPr>
        <p:txBody>
          <a:bodyPr lIns="0" rIns="0" tIns="9000" bIns="0">
            <a:noAutofit/>
          </a:bodyPr>
          <a:p>
            <a:pPr marL="10440">
              <a:lnSpc>
                <a:spcPct val="100000"/>
              </a:lnSpc>
              <a:spcBef>
                <a:spcPts val="71"/>
              </a:spcBef>
            </a:pPr>
            <a:r>
              <a:rPr b="1" lang="es-CR" sz="1300" spc="-43" strike="noStrike">
                <a:solidFill>
                  <a:srgbClr val="ffffff"/>
                </a:solidFill>
                <a:latin typeface="Century Gothic"/>
              </a:rPr>
              <a:t>NUEVAS </a:t>
            </a:r>
            <a:r>
              <a:rPr b="1" lang="es-CR" sz="1300" spc="-63" strike="noStrike">
                <a:solidFill>
                  <a:srgbClr val="ffffff"/>
                </a:solidFill>
                <a:latin typeface="Century Gothic"/>
              </a:rPr>
              <a:t>NORMAS </a:t>
            </a:r>
            <a:r>
              <a:rPr b="1" lang="es-CR" sz="1300" spc="1" strike="noStrike">
                <a:solidFill>
                  <a:srgbClr val="ffffff"/>
                </a:solidFill>
                <a:latin typeface="Century Gothic"/>
              </a:rPr>
              <a:t>DE  </a:t>
            </a:r>
            <a:r>
              <a:rPr b="1" lang="es-CR" sz="1300" spc="-100" strike="noStrike">
                <a:solidFill>
                  <a:srgbClr val="ffffff"/>
                </a:solidFill>
                <a:latin typeface="Century Gothic"/>
              </a:rPr>
              <a:t>CONVIVENCIA </a:t>
            </a:r>
            <a:r>
              <a:rPr b="1" lang="es-CR" sz="1300" spc="-69" strike="noStrike">
                <a:solidFill>
                  <a:srgbClr val="ffffff"/>
                </a:solidFill>
                <a:latin typeface="Century Gothic"/>
              </a:rPr>
              <a:t>PARA</a:t>
            </a:r>
            <a:r>
              <a:rPr b="1" lang="es-CR" sz="1300" spc="-137" strike="noStrike">
                <a:solidFill>
                  <a:srgbClr val="ffffff"/>
                </a:solidFill>
                <a:latin typeface="Century Gothic"/>
              </a:rPr>
              <a:t> </a:t>
            </a:r>
            <a:r>
              <a:rPr b="1" lang="es-CR" sz="1300" spc="-18" strike="noStrike">
                <a:solidFill>
                  <a:srgbClr val="ffffff"/>
                </a:solidFill>
                <a:latin typeface="Century Gothic"/>
              </a:rPr>
              <a:t>EVITAR  </a:t>
            </a:r>
            <a:r>
              <a:rPr b="1" lang="es-CR" sz="1400" spc="-9" strike="noStrike">
                <a:solidFill>
                  <a:srgbClr val="ffffff"/>
                </a:solidFill>
                <a:latin typeface="Century Gothic"/>
              </a:rPr>
              <a:t>LA </a:t>
            </a:r>
            <a:r>
              <a:rPr b="1" lang="es-CR" sz="1400" spc="-26" strike="noStrike">
                <a:solidFill>
                  <a:srgbClr val="ffffff"/>
                </a:solidFill>
                <a:latin typeface="Century Gothic"/>
              </a:rPr>
              <a:t>TRANSMISIÓN </a:t>
            </a:r>
            <a:r>
              <a:rPr b="1" lang="es-CR" sz="1400" spc="1" strike="noStrike">
                <a:solidFill>
                  <a:srgbClr val="ffffff"/>
                </a:solidFill>
                <a:latin typeface="Century Gothic"/>
              </a:rPr>
              <a:t>DE </a:t>
            </a:r>
            <a:r>
              <a:rPr b="1" lang="es-CR" sz="1400" spc="-9" strike="noStrike">
                <a:solidFill>
                  <a:srgbClr val="ffffff"/>
                </a:solidFill>
                <a:latin typeface="Century Gothic"/>
              </a:rPr>
              <a:t>LA  </a:t>
            </a:r>
            <a:r>
              <a:rPr b="1" lang="es-CR" sz="1400" spc="-18" strike="noStrike">
                <a:solidFill>
                  <a:srgbClr val="ffffff"/>
                </a:solidFill>
                <a:latin typeface="Century Gothic"/>
              </a:rPr>
              <a:t>ENFERMEDAD</a:t>
            </a:r>
            <a:r>
              <a:rPr b="1" lang="es-CR" sz="1400" spc="-168" strike="noStrike">
                <a:solidFill>
                  <a:srgbClr val="ffffff"/>
                </a:solidFill>
                <a:latin typeface="Century Gothic"/>
              </a:rPr>
              <a:t> </a:t>
            </a:r>
            <a:r>
              <a:rPr b="1" lang="es-CR" sz="1400" spc="-97" strike="noStrike">
                <a:solidFill>
                  <a:srgbClr val="ffffff"/>
                </a:solidFill>
                <a:latin typeface="Century Gothic"/>
              </a:rPr>
              <a:t>COVID-19</a:t>
            </a:r>
            <a:endParaRPr b="0" lang="es-CR" sz="1400" spc="-1" strike="noStrike">
              <a:solidFill>
                <a:srgbClr val="000000"/>
              </a:solidFill>
              <a:latin typeface="Calibri"/>
            </a:endParaRPr>
          </a:p>
        </p:txBody>
      </p:sp>
      <p:sp>
        <p:nvSpPr>
          <p:cNvPr id="1145" name="CustomShape 12"/>
          <p:cNvSpPr/>
          <p:nvPr/>
        </p:nvSpPr>
        <p:spPr>
          <a:xfrm>
            <a:off x="2015280" y="3452040"/>
            <a:ext cx="339120" cy="274320"/>
          </a:xfrm>
          <a:custGeom>
            <a:avLst/>
            <a:gdLst/>
            <a:ahLst/>
            <a:rect l="l" t="t" r="r" b="b"/>
            <a:pathLst>
              <a:path w="373380" h="373379">
                <a:moveTo>
                  <a:pt x="186499" y="0"/>
                </a:moveTo>
                <a:lnTo>
                  <a:pt x="136935" y="6668"/>
                </a:lnTo>
                <a:lnTo>
                  <a:pt x="92388" y="25485"/>
                </a:lnTo>
                <a:lnTo>
                  <a:pt x="54640" y="54665"/>
                </a:lnTo>
                <a:lnTo>
                  <a:pt x="25471" y="92425"/>
                </a:lnTo>
                <a:lnTo>
                  <a:pt x="6664" y="136982"/>
                </a:lnTo>
                <a:lnTo>
                  <a:pt x="0" y="186550"/>
                </a:lnTo>
                <a:lnTo>
                  <a:pt x="6664" y="236131"/>
                </a:lnTo>
                <a:lnTo>
                  <a:pt x="25471" y="280720"/>
                </a:lnTo>
                <a:lnTo>
                  <a:pt x="54640" y="318523"/>
                </a:lnTo>
                <a:lnTo>
                  <a:pt x="92388" y="347747"/>
                </a:lnTo>
                <a:lnTo>
                  <a:pt x="136935" y="366596"/>
                </a:lnTo>
                <a:lnTo>
                  <a:pt x="186499" y="373278"/>
                </a:lnTo>
                <a:lnTo>
                  <a:pt x="236099" y="366596"/>
                </a:lnTo>
                <a:lnTo>
                  <a:pt x="280677" y="347747"/>
                </a:lnTo>
                <a:lnTo>
                  <a:pt x="318450" y="318523"/>
                </a:lnTo>
                <a:lnTo>
                  <a:pt x="347638" y="280720"/>
                </a:lnTo>
                <a:lnTo>
                  <a:pt x="366457" y="236131"/>
                </a:lnTo>
                <a:lnTo>
                  <a:pt x="373126" y="186550"/>
                </a:lnTo>
                <a:lnTo>
                  <a:pt x="366457" y="136982"/>
                </a:lnTo>
                <a:lnTo>
                  <a:pt x="347638" y="92425"/>
                </a:lnTo>
                <a:lnTo>
                  <a:pt x="318450" y="54665"/>
                </a:lnTo>
                <a:lnTo>
                  <a:pt x="280677" y="25485"/>
                </a:lnTo>
                <a:lnTo>
                  <a:pt x="236099" y="6668"/>
                </a:lnTo>
                <a:lnTo>
                  <a:pt x="186499" y="0"/>
                </a:lnTo>
                <a:close/>
              </a:path>
            </a:pathLst>
          </a:custGeom>
          <a:solidFill>
            <a:srgbClr val="ffffff">
              <a:alpha val="80000"/>
            </a:srgbClr>
          </a:solidFill>
          <a:ln>
            <a:noFill/>
          </a:ln>
        </p:spPr>
        <p:style>
          <a:lnRef idx="0"/>
          <a:fillRef idx="0"/>
          <a:effectRef idx="0"/>
          <a:fontRef idx="minor"/>
        </p:style>
      </p:sp>
      <p:sp>
        <p:nvSpPr>
          <p:cNvPr id="1146" name="CustomShape 13"/>
          <p:cNvSpPr/>
          <p:nvPr/>
        </p:nvSpPr>
        <p:spPr>
          <a:xfrm>
            <a:off x="1825920" y="3768480"/>
            <a:ext cx="717840" cy="1150200"/>
          </a:xfrm>
          <a:custGeom>
            <a:avLst/>
            <a:gdLst/>
            <a:ahLst/>
            <a:rect l="l" t="t" r="r" b="b"/>
            <a:pathLst>
              <a:path w="789939" h="1564640">
                <a:moveTo>
                  <a:pt x="592112" y="0"/>
                </a:moveTo>
                <a:lnTo>
                  <a:pt x="197586" y="0"/>
                </a:lnTo>
                <a:lnTo>
                  <a:pt x="152307" y="5216"/>
                </a:lnTo>
                <a:lnTo>
                  <a:pt x="110728" y="20074"/>
                </a:lnTo>
                <a:lnTo>
                  <a:pt x="74040" y="43387"/>
                </a:lnTo>
                <a:lnTo>
                  <a:pt x="43433" y="73968"/>
                </a:lnTo>
                <a:lnTo>
                  <a:pt x="20097" y="110632"/>
                </a:lnTo>
                <a:lnTo>
                  <a:pt x="5222" y="152191"/>
                </a:lnTo>
                <a:lnTo>
                  <a:pt x="0" y="197459"/>
                </a:lnTo>
                <a:lnTo>
                  <a:pt x="0" y="591985"/>
                </a:lnTo>
                <a:lnTo>
                  <a:pt x="5036" y="636489"/>
                </a:lnTo>
                <a:lnTo>
                  <a:pt x="19394" y="677389"/>
                </a:lnTo>
                <a:lnTo>
                  <a:pt x="41947" y="713580"/>
                </a:lnTo>
                <a:lnTo>
                  <a:pt x="71568" y="743959"/>
                </a:lnTo>
                <a:lnTo>
                  <a:pt x="107129" y="767419"/>
                </a:lnTo>
                <a:lnTo>
                  <a:pt x="147504" y="782856"/>
                </a:lnTo>
                <a:lnTo>
                  <a:pt x="191478" y="789152"/>
                </a:lnTo>
                <a:lnTo>
                  <a:pt x="191566" y="1410589"/>
                </a:lnTo>
                <a:lnTo>
                  <a:pt x="199408" y="1459296"/>
                </a:lnTo>
                <a:lnTo>
                  <a:pt x="221238" y="1501536"/>
                </a:lnTo>
                <a:lnTo>
                  <a:pt x="254517" y="1534805"/>
                </a:lnTo>
                <a:lnTo>
                  <a:pt x="296705" y="1556602"/>
                </a:lnTo>
                <a:lnTo>
                  <a:pt x="345262" y="1564424"/>
                </a:lnTo>
                <a:lnTo>
                  <a:pt x="444411" y="1564424"/>
                </a:lnTo>
                <a:lnTo>
                  <a:pt x="493016" y="1556602"/>
                </a:lnTo>
                <a:lnTo>
                  <a:pt x="535255" y="1534805"/>
                </a:lnTo>
                <a:lnTo>
                  <a:pt x="568580" y="1501536"/>
                </a:lnTo>
                <a:lnTo>
                  <a:pt x="590443" y="1459296"/>
                </a:lnTo>
                <a:lnTo>
                  <a:pt x="598296" y="1410589"/>
                </a:lnTo>
                <a:lnTo>
                  <a:pt x="598296" y="789152"/>
                </a:lnTo>
                <a:lnTo>
                  <a:pt x="642322" y="782812"/>
                </a:lnTo>
                <a:lnTo>
                  <a:pt x="682648" y="767358"/>
                </a:lnTo>
                <a:lnTo>
                  <a:pt x="718153" y="743894"/>
                </a:lnTo>
                <a:lnTo>
                  <a:pt x="747718" y="713521"/>
                </a:lnTo>
                <a:lnTo>
                  <a:pt x="770223" y="677343"/>
                </a:lnTo>
                <a:lnTo>
                  <a:pt x="784548" y="636463"/>
                </a:lnTo>
                <a:lnTo>
                  <a:pt x="789571" y="591985"/>
                </a:lnTo>
                <a:lnTo>
                  <a:pt x="789571" y="197459"/>
                </a:lnTo>
                <a:lnTo>
                  <a:pt x="784356" y="152191"/>
                </a:lnTo>
                <a:lnTo>
                  <a:pt x="769501" y="110632"/>
                </a:lnTo>
                <a:lnTo>
                  <a:pt x="746192" y="73968"/>
                </a:lnTo>
                <a:lnTo>
                  <a:pt x="715613" y="43387"/>
                </a:lnTo>
                <a:lnTo>
                  <a:pt x="678950" y="20074"/>
                </a:lnTo>
                <a:lnTo>
                  <a:pt x="637388" y="5216"/>
                </a:lnTo>
                <a:lnTo>
                  <a:pt x="592112" y="0"/>
                </a:lnTo>
                <a:close/>
              </a:path>
            </a:pathLst>
          </a:custGeom>
          <a:solidFill>
            <a:srgbClr val="ffffff">
              <a:alpha val="80000"/>
            </a:srgbClr>
          </a:solidFill>
          <a:ln>
            <a:noFill/>
          </a:ln>
        </p:spPr>
        <p:style>
          <a:lnRef idx="0"/>
          <a:fillRef idx="0"/>
          <a:effectRef idx="0"/>
          <a:fontRef idx="minor"/>
        </p:style>
      </p:sp>
      <p:sp>
        <p:nvSpPr>
          <p:cNvPr id="1147" name="CustomShape 14"/>
          <p:cNvSpPr/>
          <p:nvPr/>
        </p:nvSpPr>
        <p:spPr>
          <a:xfrm>
            <a:off x="1103760" y="2571840"/>
            <a:ext cx="243720" cy="197280"/>
          </a:xfrm>
          <a:custGeom>
            <a:avLst/>
            <a:gdLst/>
            <a:ahLst/>
            <a:rect l="l" t="t" r="r" b="b"/>
            <a:pathLst>
              <a:path w="268605" h="268604">
                <a:moveTo>
                  <a:pt x="134099" y="0"/>
                </a:moveTo>
                <a:lnTo>
                  <a:pt x="91726" y="6842"/>
                </a:lnTo>
                <a:lnTo>
                  <a:pt x="54916" y="25891"/>
                </a:lnTo>
                <a:lnTo>
                  <a:pt x="25882" y="54932"/>
                </a:lnTo>
                <a:lnTo>
                  <a:pt x="6839" y="91748"/>
                </a:lnTo>
                <a:lnTo>
                  <a:pt x="0" y="134124"/>
                </a:lnTo>
                <a:lnTo>
                  <a:pt x="6839" y="176512"/>
                </a:lnTo>
                <a:lnTo>
                  <a:pt x="25882" y="213357"/>
                </a:lnTo>
                <a:lnTo>
                  <a:pt x="54916" y="242431"/>
                </a:lnTo>
                <a:lnTo>
                  <a:pt x="91726" y="261509"/>
                </a:lnTo>
                <a:lnTo>
                  <a:pt x="134099" y="268363"/>
                </a:lnTo>
                <a:lnTo>
                  <a:pt x="176493" y="261509"/>
                </a:lnTo>
                <a:lnTo>
                  <a:pt x="213321" y="242431"/>
                </a:lnTo>
                <a:lnTo>
                  <a:pt x="242367" y="213357"/>
                </a:lnTo>
                <a:lnTo>
                  <a:pt x="261419" y="176512"/>
                </a:lnTo>
                <a:lnTo>
                  <a:pt x="268262" y="134124"/>
                </a:lnTo>
                <a:lnTo>
                  <a:pt x="261419" y="91748"/>
                </a:lnTo>
                <a:lnTo>
                  <a:pt x="242367" y="54932"/>
                </a:lnTo>
                <a:lnTo>
                  <a:pt x="213321" y="25891"/>
                </a:lnTo>
                <a:lnTo>
                  <a:pt x="176493" y="6842"/>
                </a:lnTo>
                <a:lnTo>
                  <a:pt x="134099" y="0"/>
                </a:lnTo>
                <a:close/>
              </a:path>
            </a:pathLst>
          </a:custGeom>
          <a:solidFill>
            <a:srgbClr val="ffffff">
              <a:alpha val="80000"/>
            </a:srgbClr>
          </a:solidFill>
          <a:ln>
            <a:noFill/>
          </a:ln>
        </p:spPr>
        <p:style>
          <a:lnRef idx="0"/>
          <a:fillRef idx="0"/>
          <a:effectRef idx="0"/>
          <a:fontRef idx="minor"/>
        </p:style>
      </p:sp>
      <p:sp>
        <p:nvSpPr>
          <p:cNvPr id="1148" name="CustomShape 15"/>
          <p:cNvSpPr/>
          <p:nvPr/>
        </p:nvSpPr>
        <p:spPr>
          <a:xfrm>
            <a:off x="967680" y="2799360"/>
            <a:ext cx="515880" cy="826920"/>
          </a:xfrm>
          <a:custGeom>
            <a:avLst/>
            <a:gdLst/>
            <a:ahLst/>
            <a:rect l="l" t="t" r="r" b="b"/>
            <a:pathLst>
              <a:path w="567689" h="1125220">
                <a:moveTo>
                  <a:pt x="425704" y="0"/>
                </a:moveTo>
                <a:lnTo>
                  <a:pt x="142062" y="0"/>
                </a:lnTo>
                <a:lnTo>
                  <a:pt x="97183" y="7239"/>
                </a:lnTo>
                <a:lnTo>
                  <a:pt x="58188" y="27395"/>
                </a:lnTo>
                <a:lnTo>
                  <a:pt x="27427" y="58128"/>
                </a:lnTo>
                <a:lnTo>
                  <a:pt x="7248" y="97097"/>
                </a:lnTo>
                <a:lnTo>
                  <a:pt x="0" y="141960"/>
                </a:lnTo>
                <a:lnTo>
                  <a:pt x="0" y="425615"/>
                </a:lnTo>
                <a:lnTo>
                  <a:pt x="6993" y="469722"/>
                </a:lnTo>
                <a:lnTo>
                  <a:pt x="26488" y="508129"/>
                </a:lnTo>
                <a:lnTo>
                  <a:pt x="56260" y="538657"/>
                </a:lnTo>
                <a:lnTo>
                  <a:pt x="94083" y="559127"/>
                </a:lnTo>
                <a:lnTo>
                  <a:pt x="137731" y="567359"/>
                </a:lnTo>
                <a:lnTo>
                  <a:pt x="137731" y="1014145"/>
                </a:lnTo>
                <a:lnTo>
                  <a:pt x="146421" y="1057259"/>
                </a:lnTo>
                <a:lnTo>
                  <a:pt x="170113" y="1092400"/>
                </a:lnTo>
                <a:lnTo>
                  <a:pt x="205239" y="1116058"/>
                </a:lnTo>
                <a:lnTo>
                  <a:pt x="248234" y="1124724"/>
                </a:lnTo>
                <a:lnTo>
                  <a:pt x="319506" y="1124724"/>
                </a:lnTo>
                <a:lnTo>
                  <a:pt x="362546" y="1116058"/>
                </a:lnTo>
                <a:lnTo>
                  <a:pt x="397722" y="1092400"/>
                </a:lnTo>
                <a:lnTo>
                  <a:pt x="421455" y="1057259"/>
                </a:lnTo>
                <a:lnTo>
                  <a:pt x="430161" y="1014145"/>
                </a:lnTo>
                <a:lnTo>
                  <a:pt x="430161" y="567359"/>
                </a:lnTo>
                <a:lnTo>
                  <a:pt x="473766" y="559099"/>
                </a:lnTo>
                <a:lnTo>
                  <a:pt x="511530" y="538619"/>
                </a:lnTo>
                <a:lnTo>
                  <a:pt x="541242" y="508094"/>
                </a:lnTo>
                <a:lnTo>
                  <a:pt x="560690" y="469701"/>
                </a:lnTo>
                <a:lnTo>
                  <a:pt x="567664" y="425615"/>
                </a:lnTo>
                <a:lnTo>
                  <a:pt x="567664" y="141960"/>
                </a:lnTo>
                <a:lnTo>
                  <a:pt x="560426" y="97097"/>
                </a:lnTo>
                <a:lnTo>
                  <a:pt x="540272" y="58128"/>
                </a:lnTo>
                <a:lnTo>
                  <a:pt x="509541" y="27395"/>
                </a:lnTo>
                <a:lnTo>
                  <a:pt x="470572" y="7239"/>
                </a:lnTo>
                <a:lnTo>
                  <a:pt x="425704" y="0"/>
                </a:lnTo>
                <a:close/>
              </a:path>
            </a:pathLst>
          </a:custGeom>
          <a:solidFill>
            <a:srgbClr val="ffffff">
              <a:alpha val="80000"/>
            </a:srgbClr>
          </a:solidFill>
          <a:ln>
            <a:noFill/>
          </a:ln>
        </p:spPr>
        <p:style>
          <a:lnRef idx="0"/>
          <a:fillRef idx="0"/>
          <a:effectRef idx="0"/>
          <a:fontRef idx="minor"/>
        </p:style>
      </p:sp>
      <p:sp>
        <p:nvSpPr>
          <p:cNvPr id="1149" name="CustomShape 16"/>
          <p:cNvSpPr/>
          <p:nvPr/>
        </p:nvSpPr>
        <p:spPr>
          <a:xfrm>
            <a:off x="2736360" y="2287080"/>
            <a:ext cx="191160" cy="154440"/>
          </a:xfrm>
          <a:prstGeom prst="rect">
            <a:avLst/>
          </a:prstGeom>
          <a:blipFill rotWithShape="0">
            <a:blip r:embed="rId2"/>
            <a:stretch>
              <a:fillRect/>
            </a:stretch>
          </a:blipFill>
          <a:ln>
            <a:noFill/>
          </a:ln>
        </p:spPr>
        <p:style>
          <a:lnRef idx="0"/>
          <a:fillRef idx="0"/>
          <a:effectRef idx="0"/>
          <a:fontRef idx="minor"/>
        </p:style>
      </p:sp>
      <p:sp>
        <p:nvSpPr>
          <p:cNvPr id="1150" name="CustomShape 17"/>
          <p:cNvSpPr/>
          <p:nvPr/>
        </p:nvSpPr>
        <p:spPr>
          <a:xfrm>
            <a:off x="2629440" y="2465640"/>
            <a:ext cx="405000" cy="648720"/>
          </a:xfrm>
          <a:custGeom>
            <a:avLst/>
            <a:gdLst/>
            <a:ahLst/>
            <a:rect l="l" t="t" r="r" b="b"/>
            <a:pathLst>
              <a:path w="445770" h="882650">
                <a:moveTo>
                  <a:pt x="334048" y="0"/>
                </a:moveTo>
                <a:lnTo>
                  <a:pt x="111480" y="0"/>
                </a:lnTo>
                <a:lnTo>
                  <a:pt x="68108" y="8757"/>
                </a:lnTo>
                <a:lnTo>
                  <a:pt x="32670" y="32635"/>
                </a:lnTo>
                <a:lnTo>
                  <a:pt x="8767" y="68044"/>
                </a:lnTo>
                <a:lnTo>
                  <a:pt x="0" y="111391"/>
                </a:lnTo>
                <a:lnTo>
                  <a:pt x="0" y="333971"/>
                </a:lnTo>
                <a:lnTo>
                  <a:pt x="8459" y="376611"/>
                </a:lnTo>
                <a:lnTo>
                  <a:pt x="31564" y="411589"/>
                </a:lnTo>
                <a:lnTo>
                  <a:pt x="65906" y="435568"/>
                </a:lnTo>
                <a:lnTo>
                  <a:pt x="108076" y="445211"/>
                </a:lnTo>
                <a:lnTo>
                  <a:pt x="108076" y="795794"/>
                </a:lnTo>
                <a:lnTo>
                  <a:pt x="114895" y="829620"/>
                </a:lnTo>
                <a:lnTo>
                  <a:pt x="133484" y="857194"/>
                </a:lnTo>
                <a:lnTo>
                  <a:pt x="161049" y="875760"/>
                </a:lnTo>
                <a:lnTo>
                  <a:pt x="194792" y="882561"/>
                </a:lnTo>
                <a:lnTo>
                  <a:pt x="250710" y="882561"/>
                </a:lnTo>
                <a:lnTo>
                  <a:pt x="284480" y="875760"/>
                </a:lnTo>
                <a:lnTo>
                  <a:pt x="312078" y="857194"/>
                </a:lnTo>
                <a:lnTo>
                  <a:pt x="330697" y="829620"/>
                </a:lnTo>
                <a:lnTo>
                  <a:pt x="337527" y="795794"/>
                </a:lnTo>
                <a:lnTo>
                  <a:pt x="337527" y="445211"/>
                </a:lnTo>
                <a:lnTo>
                  <a:pt x="379656" y="435548"/>
                </a:lnTo>
                <a:lnTo>
                  <a:pt x="413943" y="411565"/>
                </a:lnTo>
                <a:lnTo>
                  <a:pt x="437001" y="376595"/>
                </a:lnTo>
                <a:lnTo>
                  <a:pt x="445439" y="333971"/>
                </a:lnTo>
                <a:lnTo>
                  <a:pt x="445439" y="111391"/>
                </a:lnTo>
                <a:lnTo>
                  <a:pt x="436685" y="68044"/>
                </a:lnTo>
                <a:lnTo>
                  <a:pt x="412813" y="32635"/>
                </a:lnTo>
                <a:lnTo>
                  <a:pt x="377406" y="8757"/>
                </a:lnTo>
                <a:lnTo>
                  <a:pt x="334048" y="0"/>
                </a:lnTo>
                <a:close/>
              </a:path>
            </a:pathLst>
          </a:custGeom>
          <a:solidFill>
            <a:srgbClr val="ffffff">
              <a:alpha val="80000"/>
            </a:srgbClr>
          </a:solidFill>
          <a:ln>
            <a:noFill/>
          </a:ln>
        </p:spPr>
        <p:style>
          <a:lnRef idx="0"/>
          <a:fillRef idx="0"/>
          <a:effectRef idx="0"/>
          <a:fontRef idx="minor"/>
        </p:style>
      </p:sp>
      <p:sp>
        <p:nvSpPr>
          <p:cNvPr id="1151" name="CustomShape 18"/>
          <p:cNvSpPr/>
          <p:nvPr/>
        </p:nvSpPr>
        <p:spPr>
          <a:xfrm>
            <a:off x="1867680" y="1587600"/>
            <a:ext cx="191160" cy="154440"/>
          </a:xfrm>
          <a:prstGeom prst="rect">
            <a:avLst/>
          </a:prstGeom>
          <a:blipFill rotWithShape="0">
            <a:blip r:embed="rId3"/>
            <a:stretch>
              <a:fillRect/>
            </a:stretch>
          </a:blipFill>
          <a:ln>
            <a:noFill/>
          </a:ln>
        </p:spPr>
        <p:style>
          <a:lnRef idx="0"/>
          <a:fillRef idx="0"/>
          <a:effectRef idx="0"/>
          <a:fontRef idx="minor"/>
        </p:style>
      </p:sp>
      <p:sp>
        <p:nvSpPr>
          <p:cNvPr id="1152" name="CustomShape 19"/>
          <p:cNvSpPr/>
          <p:nvPr/>
        </p:nvSpPr>
        <p:spPr>
          <a:xfrm>
            <a:off x="1760760" y="1766160"/>
            <a:ext cx="405000" cy="648720"/>
          </a:xfrm>
          <a:custGeom>
            <a:avLst/>
            <a:gdLst/>
            <a:ahLst/>
            <a:rect l="l" t="t" r="r" b="b"/>
            <a:pathLst>
              <a:path w="445769" h="882650">
                <a:moveTo>
                  <a:pt x="334048" y="0"/>
                </a:moveTo>
                <a:lnTo>
                  <a:pt x="111480" y="0"/>
                </a:lnTo>
                <a:lnTo>
                  <a:pt x="68108" y="8755"/>
                </a:lnTo>
                <a:lnTo>
                  <a:pt x="32670" y="32631"/>
                </a:lnTo>
                <a:lnTo>
                  <a:pt x="8767" y="68038"/>
                </a:lnTo>
                <a:lnTo>
                  <a:pt x="0" y="111391"/>
                </a:lnTo>
                <a:lnTo>
                  <a:pt x="0" y="333971"/>
                </a:lnTo>
                <a:lnTo>
                  <a:pt x="8459" y="376605"/>
                </a:lnTo>
                <a:lnTo>
                  <a:pt x="31564" y="411583"/>
                </a:lnTo>
                <a:lnTo>
                  <a:pt x="65906" y="435561"/>
                </a:lnTo>
                <a:lnTo>
                  <a:pt x="108076" y="445198"/>
                </a:lnTo>
                <a:lnTo>
                  <a:pt x="108076" y="795782"/>
                </a:lnTo>
                <a:lnTo>
                  <a:pt x="114895" y="829607"/>
                </a:lnTo>
                <a:lnTo>
                  <a:pt x="133484" y="857181"/>
                </a:lnTo>
                <a:lnTo>
                  <a:pt x="161049" y="875747"/>
                </a:lnTo>
                <a:lnTo>
                  <a:pt x="194792" y="882548"/>
                </a:lnTo>
                <a:lnTo>
                  <a:pt x="250697" y="882548"/>
                </a:lnTo>
                <a:lnTo>
                  <a:pt x="284474" y="875747"/>
                </a:lnTo>
                <a:lnTo>
                  <a:pt x="312077" y="857181"/>
                </a:lnTo>
                <a:lnTo>
                  <a:pt x="330697" y="829607"/>
                </a:lnTo>
                <a:lnTo>
                  <a:pt x="337527" y="795782"/>
                </a:lnTo>
                <a:lnTo>
                  <a:pt x="337527" y="445198"/>
                </a:lnTo>
                <a:lnTo>
                  <a:pt x="379654" y="435536"/>
                </a:lnTo>
                <a:lnTo>
                  <a:pt x="413937" y="411554"/>
                </a:lnTo>
                <a:lnTo>
                  <a:pt x="436990" y="376588"/>
                </a:lnTo>
                <a:lnTo>
                  <a:pt x="445427" y="333971"/>
                </a:lnTo>
                <a:lnTo>
                  <a:pt x="445427" y="111391"/>
                </a:lnTo>
                <a:lnTo>
                  <a:pt x="436675" y="68038"/>
                </a:lnTo>
                <a:lnTo>
                  <a:pt x="412807" y="32631"/>
                </a:lnTo>
                <a:lnTo>
                  <a:pt x="377404" y="8755"/>
                </a:lnTo>
                <a:lnTo>
                  <a:pt x="334048" y="0"/>
                </a:lnTo>
                <a:close/>
              </a:path>
            </a:pathLst>
          </a:custGeom>
          <a:solidFill>
            <a:srgbClr val="ffffff">
              <a:alpha val="80000"/>
            </a:srgbClr>
          </a:solidFill>
          <a:ln>
            <a:noFill/>
          </a:ln>
        </p:spPr>
        <p:style>
          <a:lnRef idx="0"/>
          <a:fillRef idx="0"/>
          <a:effectRef idx="0"/>
          <a:fontRef idx="minor"/>
        </p:style>
      </p:sp>
      <p:sp>
        <p:nvSpPr>
          <p:cNvPr id="1153" name="CustomShape 20"/>
          <p:cNvSpPr/>
          <p:nvPr/>
        </p:nvSpPr>
        <p:spPr>
          <a:xfrm>
            <a:off x="3126960" y="1292400"/>
            <a:ext cx="146160" cy="118440"/>
          </a:xfrm>
          <a:prstGeom prst="rect">
            <a:avLst/>
          </a:prstGeom>
          <a:blipFill rotWithShape="0">
            <a:blip r:embed="rId4"/>
            <a:stretch>
              <a:fillRect/>
            </a:stretch>
          </a:blipFill>
          <a:ln>
            <a:noFill/>
          </a:ln>
        </p:spPr>
        <p:style>
          <a:lnRef idx="0"/>
          <a:fillRef idx="0"/>
          <a:effectRef idx="0"/>
          <a:fontRef idx="minor"/>
        </p:style>
      </p:sp>
      <p:sp>
        <p:nvSpPr>
          <p:cNvPr id="1154" name="CustomShape 21"/>
          <p:cNvSpPr/>
          <p:nvPr/>
        </p:nvSpPr>
        <p:spPr>
          <a:xfrm>
            <a:off x="3044880" y="1429200"/>
            <a:ext cx="310320" cy="497520"/>
          </a:xfrm>
          <a:custGeom>
            <a:avLst/>
            <a:gdLst/>
            <a:ahLst/>
            <a:rect l="l" t="t" r="r" b="b"/>
            <a:pathLst>
              <a:path w="341629" h="676910">
                <a:moveTo>
                  <a:pt x="256070" y="0"/>
                </a:moveTo>
                <a:lnTo>
                  <a:pt x="85445" y="0"/>
                </a:lnTo>
                <a:lnTo>
                  <a:pt x="52206" y="6713"/>
                </a:lnTo>
                <a:lnTo>
                  <a:pt x="25044" y="25019"/>
                </a:lnTo>
                <a:lnTo>
                  <a:pt x="6721" y="52163"/>
                </a:lnTo>
                <a:lnTo>
                  <a:pt x="0" y="85394"/>
                </a:lnTo>
                <a:lnTo>
                  <a:pt x="0" y="256006"/>
                </a:lnTo>
                <a:lnTo>
                  <a:pt x="6484" y="288698"/>
                </a:lnTo>
                <a:lnTo>
                  <a:pt x="24195" y="315515"/>
                </a:lnTo>
                <a:lnTo>
                  <a:pt x="50518" y="333898"/>
                </a:lnTo>
                <a:lnTo>
                  <a:pt x="82842" y="341287"/>
                </a:lnTo>
                <a:lnTo>
                  <a:pt x="82842" y="610044"/>
                </a:lnTo>
                <a:lnTo>
                  <a:pt x="88068" y="635972"/>
                </a:lnTo>
                <a:lnTo>
                  <a:pt x="102320" y="657104"/>
                </a:lnTo>
                <a:lnTo>
                  <a:pt x="123454" y="671330"/>
                </a:lnTo>
                <a:lnTo>
                  <a:pt x="149326" y="676541"/>
                </a:lnTo>
                <a:lnTo>
                  <a:pt x="192189" y="676541"/>
                </a:lnTo>
                <a:lnTo>
                  <a:pt x="218071" y="671330"/>
                </a:lnTo>
                <a:lnTo>
                  <a:pt x="239226" y="657104"/>
                </a:lnTo>
                <a:lnTo>
                  <a:pt x="253500" y="635972"/>
                </a:lnTo>
                <a:lnTo>
                  <a:pt x="258737" y="610044"/>
                </a:lnTo>
                <a:lnTo>
                  <a:pt x="258737" y="341287"/>
                </a:lnTo>
                <a:lnTo>
                  <a:pt x="291031" y="333884"/>
                </a:lnTo>
                <a:lnTo>
                  <a:pt x="317317" y="315496"/>
                </a:lnTo>
                <a:lnTo>
                  <a:pt x="334994" y="288684"/>
                </a:lnTo>
                <a:lnTo>
                  <a:pt x="341464" y="256006"/>
                </a:lnTo>
                <a:lnTo>
                  <a:pt x="341464" y="85394"/>
                </a:lnTo>
                <a:lnTo>
                  <a:pt x="334754" y="52163"/>
                </a:lnTo>
                <a:lnTo>
                  <a:pt x="316455" y="25019"/>
                </a:lnTo>
                <a:lnTo>
                  <a:pt x="289311" y="6713"/>
                </a:lnTo>
                <a:lnTo>
                  <a:pt x="256070" y="0"/>
                </a:lnTo>
                <a:close/>
              </a:path>
            </a:pathLst>
          </a:custGeom>
          <a:solidFill>
            <a:srgbClr val="ffffff">
              <a:alpha val="80000"/>
            </a:srgbClr>
          </a:solidFill>
          <a:ln>
            <a:noFill/>
          </a:ln>
        </p:spPr>
        <p:style>
          <a:lnRef idx="0"/>
          <a:fillRef idx="0"/>
          <a:effectRef idx="0"/>
          <a:fontRef idx="minor"/>
        </p:style>
      </p:sp>
      <p:sp>
        <p:nvSpPr>
          <p:cNvPr id="1155" name="CustomShape 22"/>
          <p:cNvSpPr/>
          <p:nvPr/>
        </p:nvSpPr>
        <p:spPr>
          <a:xfrm>
            <a:off x="4654440" y="800280"/>
            <a:ext cx="2026440" cy="3340800"/>
          </a:xfrm>
          <a:prstGeom prst="rect">
            <a:avLst/>
          </a:prstGeom>
          <a:noFill/>
          <a:ln>
            <a:noFill/>
          </a:ln>
        </p:spPr>
        <p:style>
          <a:lnRef idx="0"/>
          <a:fillRef idx="0"/>
          <a:effectRef idx="0"/>
          <a:fontRef idx="minor"/>
        </p:style>
        <p:txBody>
          <a:bodyPr lIns="0" rIns="0" tIns="14760" bIns="0">
            <a:spAutoFit/>
          </a:bodyPr>
          <a:p>
            <a:pPr marL="10440">
              <a:lnSpc>
                <a:spcPts val="1100"/>
              </a:lnSpc>
              <a:spcBef>
                <a:spcPts val="618"/>
              </a:spcBef>
              <a:buClr>
                <a:srgbClr val="2b3890"/>
              </a:buClr>
              <a:buSzPct val="118000"/>
              <a:buFont typeface="Century Gothic"/>
              <a:buAutoNum type="arabicPeriod"/>
              <a:tabLst>
                <a:tab algn="l" pos="147600"/>
              </a:tabLst>
            </a:pPr>
            <a:r>
              <a:rPr b="0" lang="es-CR" sz="1050" spc="-1" strike="noStrike">
                <a:solidFill>
                  <a:srgbClr val="2b3890"/>
                </a:solidFill>
                <a:latin typeface="Calibri"/>
              </a:rPr>
              <a:t>Evite la estancia en los pasillos de  los edificios.</a:t>
            </a:r>
            <a:endParaRPr b="0" lang="es-CR" sz="1050" spc="-1" strike="noStrike">
              <a:latin typeface="Arial"/>
            </a:endParaRPr>
          </a:p>
          <a:p>
            <a:pPr marL="10440">
              <a:lnSpc>
                <a:spcPts val="1100"/>
              </a:lnSpc>
              <a:spcBef>
                <a:spcPts val="618"/>
              </a:spcBef>
              <a:buClr>
                <a:srgbClr val="2b3890"/>
              </a:buClr>
              <a:buSzPct val="118000"/>
              <a:buFont typeface="Century Gothic"/>
              <a:buAutoNum type="arabicPeriod"/>
              <a:tabLst>
                <a:tab algn="l" pos="147600"/>
              </a:tabLst>
            </a:pPr>
            <a:r>
              <a:rPr b="0" lang="es-CR" sz="1050" spc="-1" strike="noStrike">
                <a:solidFill>
                  <a:srgbClr val="2b3890"/>
                </a:solidFill>
                <a:latin typeface="Calibri"/>
              </a:rPr>
              <a:t>Suba y baje por la derecha, no se  detenga en las escaleras.</a:t>
            </a:r>
            <a:endParaRPr b="0" lang="es-CR" sz="1050" spc="-1" strike="noStrike">
              <a:latin typeface="Arial"/>
            </a:endParaRPr>
          </a:p>
          <a:p>
            <a:pPr marL="10440">
              <a:lnSpc>
                <a:spcPts val="1100"/>
              </a:lnSpc>
              <a:spcBef>
                <a:spcPts val="618"/>
              </a:spcBef>
              <a:buClr>
                <a:srgbClr val="2b3890"/>
              </a:buClr>
              <a:buSzPct val="118000"/>
              <a:buFont typeface="Century Gothic"/>
              <a:buAutoNum type="arabicPeriod"/>
              <a:tabLst>
                <a:tab algn="l" pos="147600"/>
              </a:tabLst>
            </a:pPr>
            <a:r>
              <a:rPr b="0" lang="es-CR" sz="1050" spc="-1" strike="noStrike">
                <a:solidFill>
                  <a:srgbClr val="2b3890"/>
                </a:solidFill>
                <a:latin typeface="Calibri"/>
              </a:rPr>
              <a:t>Guarde la distancia de 1.8 metros al  sentarse en las áreas de uso común,  como salas de espera, bibliotecas,  laboratorios de computación y  comedores, entre otros.</a:t>
            </a:r>
            <a:endParaRPr b="0" lang="es-CR" sz="1050" spc="-1" strike="noStrike">
              <a:latin typeface="Arial"/>
            </a:endParaRPr>
          </a:p>
          <a:p>
            <a:pPr marL="10440">
              <a:lnSpc>
                <a:spcPts val="1100"/>
              </a:lnSpc>
              <a:spcBef>
                <a:spcPts val="618"/>
              </a:spcBef>
              <a:buClr>
                <a:srgbClr val="2b3890"/>
              </a:buClr>
              <a:buSzPct val="118000"/>
              <a:buFont typeface="Century Gothic"/>
              <a:buAutoNum type="arabicPeriod"/>
              <a:tabLst>
                <a:tab algn="l" pos="147600"/>
              </a:tabLst>
            </a:pPr>
            <a:r>
              <a:rPr b="0" lang="es-CR" sz="1050" spc="-1" strike="noStrike">
                <a:solidFill>
                  <a:srgbClr val="2b3890"/>
                </a:solidFill>
                <a:latin typeface="Calibri"/>
              </a:rPr>
              <a:t>Evite agruparse en las salas de  estudio o espacios comunes.</a:t>
            </a:r>
            <a:endParaRPr b="0" lang="es-CR" sz="1050" spc="-1" strike="noStrike">
              <a:latin typeface="Arial"/>
            </a:endParaRPr>
          </a:p>
          <a:p>
            <a:pPr marL="10440">
              <a:lnSpc>
                <a:spcPts val="1100"/>
              </a:lnSpc>
              <a:spcBef>
                <a:spcPts val="618"/>
              </a:spcBef>
              <a:buClr>
                <a:srgbClr val="2b3890"/>
              </a:buClr>
              <a:buSzPct val="118000"/>
              <a:buFont typeface="Century Gothic"/>
              <a:buAutoNum type="arabicPeriod"/>
              <a:tabLst>
                <a:tab algn="l" pos="147600"/>
              </a:tabLst>
            </a:pPr>
            <a:r>
              <a:rPr b="0" lang="es-CR" sz="1050" spc="-1" strike="noStrike">
                <a:solidFill>
                  <a:srgbClr val="2b3890"/>
                </a:solidFill>
                <a:latin typeface="Calibri"/>
              </a:rPr>
              <a:t>Utilice siempre su lapicero  personal.</a:t>
            </a:r>
            <a:endParaRPr b="0" lang="es-CR" sz="1050" spc="-1" strike="noStrike">
              <a:latin typeface="Arial"/>
            </a:endParaRPr>
          </a:p>
          <a:p>
            <a:pPr marL="10440">
              <a:lnSpc>
                <a:spcPts val="1100"/>
              </a:lnSpc>
              <a:spcBef>
                <a:spcPts val="618"/>
              </a:spcBef>
              <a:buClr>
                <a:srgbClr val="2b3890"/>
              </a:buClr>
              <a:buSzPct val="118000"/>
              <a:buFont typeface="Century Gothic"/>
              <a:buAutoNum type="arabicPeriod"/>
              <a:tabLst>
                <a:tab algn="l" pos="147600"/>
              </a:tabLst>
            </a:pPr>
            <a:r>
              <a:rPr b="0" lang="es-CR" sz="1050" spc="-1" strike="noStrike">
                <a:solidFill>
                  <a:srgbClr val="2b3890"/>
                </a:solidFill>
                <a:latin typeface="Calibri"/>
              </a:rPr>
              <a:t>Evite el uso de las estaciones de  trabajo como computadoras, teclados,  escritorios y otros dispositivos ubicados  en áreas comunes, o desinféctelo antes  y después de cada uso, sin olvidar  lavarse las manos posteriormente.</a:t>
            </a:r>
            <a:endParaRPr b="0" lang="es-CR" sz="1050" spc="-1" strike="noStrike">
              <a:latin typeface="Arial"/>
            </a:endParaRPr>
          </a:p>
        </p:txBody>
      </p:sp>
      <p:sp>
        <p:nvSpPr>
          <p:cNvPr id="1156" name="CustomShape 23"/>
          <p:cNvSpPr/>
          <p:nvPr/>
        </p:nvSpPr>
        <p:spPr>
          <a:xfrm>
            <a:off x="6858000" y="1028880"/>
            <a:ext cx="2133360" cy="3189600"/>
          </a:xfrm>
          <a:prstGeom prst="rect">
            <a:avLst/>
          </a:prstGeom>
          <a:noFill/>
          <a:ln>
            <a:noFill/>
          </a:ln>
        </p:spPr>
        <p:style>
          <a:lnRef idx="0"/>
          <a:fillRef idx="0"/>
          <a:effectRef idx="0"/>
          <a:fontRef idx="minor"/>
        </p:style>
        <p:txBody>
          <a:bodyPr lIns="0" rIns="0" tIns="58680" bIns="0">
            <a:spAutoFit/>
          </a:bodyPr>
          <a:p>
            <a:pPr marL="10440">
              <a:lnSpc>
                <a:spcPct val="100000"/>
              </a:lnSpc>
              <a:spcBef>
                <a:spcPts val="462"/>
              </a:spcBef>
            </a:pPr>
            <a:r>
              <a:rPr b="1" lang="es-CR" sz="1100" spc="-18" strike="noStrike">
                <a:solidFill>
                  <a:srgbClr val="2b3890"/>
                </a:solidFill>
                <a:latin typeface="Century Gothic"/>
              </a:rPr>
              <a:t>7.</a:t>
            </a:r>
            <a:r>
              <a:rPr b="1" lang="es-CR" sz="1100" spc="-205" strike="noStrike">
                <a:solidFill>
                  <a:srgbClr val="2b3890"/>
                </a:solidFill>
                <a:latin typeface="Century Gothic"/>
              </a:rPr>
              <a:t> </a:t>
            </a:r>
            <a:r>
              <a:rPr b="0" lang="es-CR" sz="1050" spc="1" strike="noStrike">
                <a:solidFill>
                  <a:srgbClr val="2b3890"/>
                </a:solidFill>
                <a:latin typeface="Calibri"/>
              </a:rPr>
              <a:t>Respete </a:t>
            </a:r>
            <a:r>
              <a:rPr b="0" lang="es-CR" sz="1050" spc="7" strike="noStrike">
                <a:solidFill>
                  <a:srgbClr val="2b3890"/>
                </a:solidFill>
                <a:latin typeface="Calibri"/>
              </a:rPr>
              <a:t>los </a:t>
            </a:r>
            <a:r>
              <a:rPr b="0" lang="es-CR" sz="1050" spc="-1" strike="noStrike">
                <a:solidFill>
                  <a:srgbClr val="2b3890"/>
                </a:solidFill>
                <a:latin typeface="Calibri"/>
              </a:rPr>
              <a:t>horarios </a:t>
            </a:r>
            <a:r>
              <a:rPr b="0" lang="es-CR" sz="1050" spc="15" strike="noStrike">
                <a:solidFill>
                  <a:srgbClr val="2b3890"/>
                </a:solidFill>
                <a:latin typeface="Calibri"/>
              </a:rPr>
              <a:t>de </a:t>
            </a:r>
            <a:r>
              <a:rPr b="0" lang="es-CR" sz="1050" spc="1" strike="noStrike">
                <a:solidFill>
                  <a:srgbClr val="2b3890"/>
                </a:solidFill>
                <a:latin typeface="Calibri"/>
              </a:rPr>
              <a:t>alimentación para asegurar la menor ocupa</a:t>
            </a:r>
            <a:r>
              <a:rPr b="0" lang="es-CR" sz="1050" spc="-1" strike="noStrike">
                <a:solidFill>
                  <a:srgbClr val="2b3890"/>
                </a:solidFill>
                <a:latin typeface="Calibri"/>
              </a:rPr>
              <a:t>ción posible de los comedores.</a:t>
            </a:r>
            <a:endParaRPr b="0" lang="es-CR" sz="1050" spc="-1" strike="noStrike">
              <a:latin typeface="Arial"/>
            </a:endParaRPr>
          </a:p>
          <a:p>
            <a:pPr marL="10440">
              <a:lnSpc>
                <a:spcPts val="1100"/>
              </a:lnSpc>
              <a:spcBef>
                <a:spcPts val="655"/>
              </a:spcBef>
              <a:buClr>
                <a:srgbClr val="2b3890"/>
              </a:buClr>
              <a:buSzPct val="118000"/>
              <a:buFont typeface="Century Gothic"/>
              <a:buAutoNum type="arabicPeriod" startAt="8"/>
              <a:tabLst>
                <a:tab algn="l" pos="147600"/>
              </a:tabLst>
            </a:pPr>
            <a:r>
              <a:rPr b="0" lang="es-CR" sz="1050" spc="-1" strike="noStrike">
                <a:solidFill>
                  <a:srgbClr val="2b3890"/>
                </a:solidFill>
                <a:latin typeface="Calibri"/>
              </a:rPr>
              <a:t>Utilice su propia botella  para tomar agua.</a:t>
            </a:r>
            <a:endParaRPr b="0" lang="es-CR" sz="1050" spc="-1" strike="noStrike">
              <a:latin typeface="Arial"/>
            </a:endParaRPr>
          </a:p>
          <a:p>
            <a:pPr marL="10440">
              <a:lnSpc>
                <a:spcPts val="1100"/>
              </a:lnSpc>
              <a:spcBef>
                <a:spcPts val="618"/>
              </a:spcBef>
              <a:buClr>
                <a:srgbClr val="2b3890"/>
              </a:buClr>
              <a:buSzPct val="118000"/>
              <a:buFont typeface="Century Gothic"/>
              <a:buAutoNum type="arabicPeriod" startAt="8"/>
              <a:tabLst>
                <a:tab algn="l" pos="147600"/>
              </a:tabLst>
            </a:pPr>
            <a:r>
              <a:rPr b="0" lang="es-CR" sz="1050" spc="-1" strike="noStrike">
                <a:solidFill>
                  <a:srgbClr val="2b3890"/>
                </a:solidFill>
                <a:latin typeface="Calibri"/>
              </a:rPr>
              <a:t>No comparta los utensilios  de cocina.</a:t>
            </a:r>
            <a:endParaRPr b="0" lang="es-CR" sz="1050" spc="-1" strike="noStrike">
              <a:latin typeface="Arial"/>
            </a:endParaRPr>
          </a:p>
          <a:p>
            <a:pPr marL="10440">
              <a:lnSpc>
                <a:spcPct val="100000"/>
              </a:lnSpc>
              <a:spcBef>
                <a:spcPts val="411"/>
              </a:spcBef>
              <a:tabLst>
                <a:tab algn="l" pos="147600"/>
              </a:tabLst>
            </a:pPr>
            <a:r>
              <a:rPr b="0" lang="es-CR" sz="1050" spc="-1" strike="noStrike">
                <a:solidFill>
                  <a:srgbClr val="2b3890"/>
                </a:solidFill>
                <a:latin typeface="Calibri"/>
              </a:rPr>
              <a:t>1O. Evite las comidas comunales.</a:t>
            </a:r>
            <a:endParaRPr b="0" lang="es-CR" sz="1050" spc="-1" strike="noStrike">
              <a:latin typeface="Arial"/>
            </a:endParaRPr>
          </a:p>
          <a:p>
            <a:pPr marL="10440">
              <a:lnSpc>
                <a:spcPts val="1100"/>
              </a:lnSpc>
              <a:spcBef>
                <a:spcPts val="621"/>
              </a:spcBef>
              <a:buClr>
                <a:srgbClr val="2b3890"/>
              </a:buClr>
              <a:buSzPct val="118000"/>
              <a:buFont typeface="Century Gothic"/>
              <a:buAutoNum type="arabicPeriod" startAt="11"/>
              <a:tabLst>
                <a:tab algn="l" pos="223920"/>
              </a:tabLst>
            </a:pPr>
            <a:r>
              <a:rPr b="0" lang="es-CR" sz="1050" spc="-1" strike="noStrike">
                <a:solidFill>
                  <a:srgbClr val="2b3890"/>
                </a:solidFill>
                <a:latin typeface="Calibri"/>
              </a:rPr>
              <a:t>No introduzca alimentos con  bolsa a la refrigeradora.</a:t>
            </a:r>
            <a:endParaRPr b="0" lang="es-CR" sz="1050" spc="-1" strike="noStrike">
              <a:latin typeface="Arial"/>
            </a:endParaRPr>
          </a:p>
          <a:p>
            <a:pPr marL="10440">
              <a:lnSpc>
                <a:spcPts val="1100"/>
              </a:lnSpc>
              <a:spcBef>
                <a:spcPts val="618"/>
              </a:spcBef>
              <a:buClr>
                <a:srgbClr val="2b3890"/>
              </a:buClr>
              <a:buSzPct val="118000"/>
              <a:buFont typeface="Century Gothic"/>
              <a:buAutoNum type="arabicPeriod" startAt="11"/>
              <a:tabLst>
                <a:tab algn="l" pos="223920"/>
              </a:tabLst>
            </a:pPr>
            <a:r>
              <a:rPr b="0" lang="es-CR" sz="1050" spc="-1" strike="noStrike">
                <a:solidFill>
                  <a:srgbClr val="2b3890"/>
                </a:solidFill>
                <a:latin typeface="Calibri"/>
              </a:rPr>
              <a:t>No coloque sus bolsas de  comida, bolsos o maletines en la  mesa del comedor.</a:t>
            </a:r>
            <a:endParaRPr b="0" lang="es-CR" sz="1050" spc="-1" strike="noStrike">
              <a:latin typeface="Arial"/>
            </a:endParaRPr>
          </a:p>
          <a:p>
            <a:pPr marL="10440">
              <a:lnSpc>
                <a:spcPts val="1100"/>
              </a:lnSpc>
              <a:spcBef>
                <a:spcPts val="618"/>
              </a:spcBef>
              <a:buClr>
                <a:srgbClr val="2b3890"/>
              </a:buClr>
              <a:buSzPct val="118000"/>
              <a:buFont typeface="Century Gothic"/>
              <a:buAutoNum type="arabicPeriod" startAt="11"/>
              <a:tabLst>
                <a:tab algn="l" pos="223920"/>
              </a:tabLst>
            </a:pPr>
            <a:r>
              <a:rPr b="0" lang="es-CR" sz="1050" spc="-1" strike="noStrike">
                <a:solidFill>
                  <a:srgbClr val="2b3890"/>
                </a:solidFill>
                <a:latin typeface="Calibri"/>
              </a:rPr>
              <a:t>Evite el socializar en las áreas  comunes.</a:t>
            </a:r>
            <a:endParaRPr b="0" lang="es-CR" sz="1050" spc="-1" strike="noStrike">
              <a:latin typeface="Arial"/>
            </a:endParaRPr>
          </a:p>
          <a:p>
            <a:pPr marL="10440">
              <a:lnSpc>
                <a:spcPts val="1100"/>
              </a:lnSpc>
              <a:spcBef>
                <a:spcPts val="618"/>
              </a:spcBef>
              <a:buClr>
                <a:srgbClr val="2b3890"/>
              </a:buClr>
              <a:buSzPct val="118000"/>
              <a:buFont typeface="Century Gothic"/>
              <a:buAutoNum type="arabicPeriod" startAt="11"/>
              <a:tabLst>
                <a:tab algn="l" pos="223920"/>
              </a:tabLst>
            </a:pPr>
            <a:r>
              <a:rPr b="0" lang="es-CR" sz="1050" spc="-1" strike="noStrike">
                <a:solidFill>
                  <a:srgbClr val="2b3890"/>
                </a:solidFill>
                <a:latin typeface="Calibri"/>
              </a:rPr>
              <a:t> </a:t>
            </a:r>
            <a:r>
              <a:rPr b="0" lang="es-CR" sz="1050" spc="-1" strike="noStrike">
                <a:solidFill>
                  <a:srgbClr val="2b3890"/>
                </a:solidFill>
                <a:latin typeface="Calibri"/>
              </a:rPr>
              <a:t>Al consumir alimentos coloque su mascarilla en una bolsa( no olvide usarla al lavar sus implementos) </a:t>
            </a:r>
            <a:endParaRPr b="0" lang="es-CR" sz="1050" spc="-1" strike="noStrike">
              <a:latin typeface="Arial"/>
            </a:endParaRPr>
          </a:p>
        </p:txBody>
      </p:sp>
      <p:sp>
        <p:nvSpPr>
          <p:cNvPr id="1157" name="CustomShape 24"/>
          <p:cNvSpPr/>
          <p:nvPr/>
        </p:nvSpPr>
        <p:spPr>
          <a:xfrm>
            <a:off x="732600" y="594360"/>
            <a:ext cx="1398960" cy="1131480"/>
          </a:xfrm>
          <a:prstGeom prst="rect">
            <a:avLst/>
          </a:prstGeom>
          <a:blipFill rotWithShape="0">
            <a:blip r:embed="rId5"/>
            <a:stretch>
              <a:fillRect/>
            </a:stretch>
          </a:blipFill>
          <a:ln>
            <a:noFill/>
          </a:ln>
        </p:spPr>
        <p:style>
          <a:lnRef idx="0"/>
          <a:fillRef idx="0"/>
          <a:effectRef idx="0"/>
          <a:fontRef idx="minor"/>
        </p:style>
      </p:sp>
      <p:sp>
        <p:nvSpPr>
          <p:cNvPr id="1158" name="CustomShape 25"/>
          <p:cNvSpPr/>
          <p:nvPr/>
        </p:nvSpPr>
        <p:spPr>
          <a:xfrm>
            <a:off x="1044720" y="801000"/>
            <a:ext cx="831600" cy="672480"/>
          </a:xfrm>
          <a:custGeom>
            <a:avLst/>
            <a:gdLst/>
            <a:ahLst/>
            <a:rect l="l" t="t" r="r" b="b"/>
            <a:pathLst>
              <a:path w="915035" h="915035">
                <a:moveTo>
                  <a:pt x="457314" y="0"/>
                </a:moveTo>
                <a:lnTo>
                  <a:pt x="410557" y="2361"/>
                </a:lnTo>
                <a:lnTo>
                  <a:pt x="365150" y="9291"/>
                </a:lnTo>
                <a:lnTo>
                  <a:pt x="321324" y="20560"/>
                </a:lnTo>
                <a:lnTo>
                  <a:pt x="279308" y="35939"/>
                </a:lnTo>
                <a:lnTo>
                  <a:pt x="239332" y="55197"/>
                </a:lnTo>
                <a:lnTo>
                  <a:pt x="201626" y="78106"/>
                </a:lnTo>
                <a:lnTo>
                  <a:pt x="166421" y="104434"/>
                </a:lnTo>
                <a:lnTo>
                  <a:pt x="133945" y="133953"/>
                </a:lnTo>
                <a:lnTo>
                  <a:pt x="104429" y="166432"/>
                </a:lnTo>
                <a:lnTo>
                  <a:pt x="78102" y="201642"/>
                </a:lnTo>
                <a:lnTo>
                  <a:pt x="55195" y="239353"/>
                </a:lnTo>
                <a:lnTo>
                  <a:pt x="35938" y="279334"/>
                </a:lnTo>
                <a:lnTo>
                  <a:pt x="20560" y="321358"/>
                </a:lnTo>
                <a:lnTo>
                  <a:pt x="9291" y="365192"/>
                </a:lnTo>
                <a:lnTo>
                  <a:pt x="2361" y="410609"/>
                </a:lnTo>
                <a:lnTo>
                  <a:pt x="0" y="457377"/>
                </a:lnTo>
                <a:lnTo>
                  <a:pt x="2361" y="504137"/>
                </a:lnTo>
                <a:lnTo>
                  <a:pt x="9291" y="549546"/>
                </a:lnTo>
                <a:lnTo>
                  <a:pt x="20560" y="593375"/>
                </a:lnTo>
                <a:lnTo>
                  <a:pt x="35938" y="635393"/>
                </a:lnTo>
                <a:lnTo>
                  <a:pt x="55195" y="675371"/>
                </a:lnTo>
                <a:lnTo>
                  <a:pt x="78102" y="713078"/>
                </a:lnTo>
                <a:lnTo>
                  <a:pt x="104429" y="748286"/>
                </a:lnTo>
                <a:lnTo>
                  <a:pt x="133945" y="780764"/>
                </a:lnTo>
                <a:lnTo>
                  <a:pt x="166421" y="810282"/>
                </a:lnTo>
                <a:lnTo>
                  <a:pt x="201626" y="836609"/>
                </a:lnTo>
                <a:lnTo>
                  <a:pt x="239332" y="859518"/>
                </a:lnTo>
                <a:lnTo>
                  <a:pt x="279308" y="878776"/>
                </a:lnTo>
                <a:lnTo>
                  <a:pt x="321324" y="894156"/>
                </a:lnTo>
                <a:lnTo>
                  <a:pt x="365150" y="905425"/>
                </a:lnTo>
                <a:lnTo>
                  <a:pt x="410557" y="912356"/>
                </a:lnTo>
                <a:lnTo>
                  <a:pt x="457314" y="914717"/>
                </a:lnTo>
                <a:lnTo>
                  <a:pt x="504076" y="912356"/>
                </a:lnTo>
                <a:lnTo>
                  <a:pt x="549487" y="905425"/>
                </a:lnTo>
                <a:lnTo>
                  <a:pt x="593317" y="894156"/>
                </a:lnTo>
                <a:lnTo>
                  <a:pt x="635337" y="878776"/>
                </a:lnTo>
                <a:lnTo>
                  <a:pt x="675316" y="859518"/>
                </a:lnTo>
                <a:lnTo>
                  <a:pt x="713025" y="836609"/>
                </a:lnTo>
                <a:lnTo>
                  <a:pt x="748233" y="810282"/>
                </a:lnTo>
                <a:lnTo>
                  <a:pt x="780711" y="780764"/>
                </a:lnTo>
                <a:lnTo>
                  <a:pt x="810230" y="748286"/>
                </a:lnTo>
                <a:lnTo>
                  <a:pt x="836558" y="713078"/>
                </a:lnTo>
                <a:lnTo>
                  <a:pt x="859467" y="675371"/>
                </a:lnTo>
                <a:lnTo>
                  <a:pt x="878725" y="635393"/>
                </a:lnTo>
                <a:lnTo>
                  <a:pt x="894105" y="593375"/>
                </a:lnTo>
                <a:lnTo>
                  <a:pt x="905374" y="549546"/>
                </a:lnTo>
                <a:lnTo>
                  <a:pt x="912305" y="504137"/>
                </a:lnTo>
                <a:lnTo>
                  <a:pt x="914666" y="457377"/>
                </a:lnTo>
                <a:lnTo>
                  <a:pt x="912305" y="410609"/>
                </a:lnTo>
                <a:lnTo>
                  <a:pt x="905374" y="365192"/>
                </a:lnTo>
                <a:lnTo>
                  <a:pt x="894105" y="321358"/>
                </a:lnTo>
                <a:lnTo>
                  <a:pt x="878725" y="279334"/>
                </a:lnTo>
                <a:lnTo>
                  <a:pt x="859467" y="239353"/>
                </a:lnTo>
                <a:lnTo>
                  <a:pt x="836558" y="201642"/>
                </a:lnTo>
                <a:lnTo>
                  <a:pt x="810230" y="166432"/>
                </a:lnTo>
                <a:lnTo>
                  <a:pt x="780711" y="133953"/>
                </a:lnTo>
                <a:lnTo>
                  <a:pt x="748233" y="104434"/>
                </a:lnTo>
                <a:lnTo>
                  <a:pt x="713025" y="78106"/>
                </a:lnTo>
                <a:lnTo>
                  <a:pt x="675316" y="55197"/>
                </a:lnTo>
                <a:lnTo>
                  <a:pt x="635337" y="35939"/>
                </a:lnTo>
                <a:lnTo>
                  <a:pt x="593317" y="20560"/>
                </a:lnTo>
                <a:lnTo>
                  <a:pt x="549487" y="9291"/>
                </a:lnTo>
                <a:lnTo>
                  <a:pt x="504076" y="2361"/>
                </a:lnTo>
                <a:lnTo>
                  <a:pt x="457314" y="0"/>
                </a:lnTo>
                <a:close/>
              </a:path>
            </a:pathLst>
          </a:custGeom>
          <a:solidFill>
            <a:srgbClr val="ffffff"/>
          </a:solidFill>
          <a:ln>
            <a:noFill/>
          </a:ln>
        </p:spPr>
        <p:style>
          <a:lnRef idx="0"/>
          <a:fillRef idx="0"/>
          <a:effectRef idx="0"/>
          <a:fontRef idx="minor"/>
        </p:style>
      </p:sp>
      <p:sp>
        <p:nvSpPr>
          <p:cNvPr id="1159" name="CustomShape 26"/>
          <p:cNvSpPr/>
          <p:nvPr/>
        </p:nvSpPr>
        <p:spPr>
          <a:xfrm>
            <a:off x="1293120" y="1049400"/>
            <a:ext cx="367200" cy="338760"/>
          </a:xfrm>
          <a:custGeom>
            <a:avLst/>
            <a:gdLst/>
            <a:ahLst/>
            <a:rect l="l" t="t" r="r" b="b"/>
            <a:pathLst>
              <a:path w="404494" h="461010">
                <a:moveTo>
                  <a:pt x="11691" y="50152"/>
                </a:moveTo>
                <a:lnTo>
                  <a:pt x="5405" y="50152"/>
                </a:lnTo>
                <a:lnTo>
                  <a:pt x="325" y="55219"/>
                </a:lnTo>
                <a:lnTo>
                  <a:pt x="266" y="63157"/>
                </a:lnTo>
                <a:lnTo>
                  <a:pt x="0" y="121767"/>
                </a:lnTo>
                <a:lnTo>
                  <a:pt x="71" y="135000"/>
                </a:lnTo>
                <a:lnTo>
                  <a:pt x="274" y="135902"/>
                </a:lnTo>
                <a:lnTo>
                  <a:pt x="274" y="419747"/>
                </a:lnTo>
                <a:lnTo>
                  <a:pt x="43051" y="443936"/>
                </a:lnTo>
                <a:lnTo>
                  <a:pt x="83597" y="455645"/>
                </a:lnTo>
                <a:lnTo>
                  <a:pt x="135859" y="460895"/>
                </a:lnTo>
                <a:lnTo>
                  <a:pt x="166453" y="459123"/>
                </a:lnTo>
                <a:lnTo>
                  <a:pt x="199299" y="453264"/>
                </a:lnTo>
                <a:lnTo>
                  <a:pt x="234121" y="442502"/>
                </a:lnTo>
                <a:lnTo>
                  <a:pt x="244304" y="437907"/>
                </a:lnTo>
                <a:lnTo>
                  <a:pt x="129988" y="437907"/>
                </a:lnTo>
                <a:lnTo>
                  <a:pt x="88336" y="433133"/>
                </a:lnTo>
                <a:lnTo>
                  <a:pt x="47161" y="420949"/>
                </a:lnTo>
                <a:lnTo>
                  <a:pt x="22969" y="55219"/>
                </a:lnTo>
                <a:lnTo>
                  <a:pt x="17952" y="50177"/>
                </a:lnTo>
                <a:lnTo>
                  <a:pt x="11691" y="50152"/>
                </a:lnTo>
                <a:close/>
                <a:moveTo>
                  <a:pt x="270987" y="121767"/>
                </a:moveTo>
                <a:lnTo>
                  <a:pt x="259087" y="121767"/>
                </a:lnTo>
                <a:lnTo>
                  <a:pt x="254007" y="126860"/>
                </a:lnTo>
                <a:lnTo>
                  <a:pt x="254007" y="409028"/>
                </a:lnTo>
                <a:lnTo>
                  <a:pt x="212955" y="425829"/>
                </a:lnTo>
                <a:lnTo>
                  <a:pt x="171571" y="435463"/>
                </a:lnTo>
                <a:lnTo>
                  <a:pt x="129988" y="437907"/>
                </a:lnTo>
                <a:lnTo>
                  <a:pt x="244304" y="437907"/>
                </a:lnTo>
                <a:lnTo>
                  <a:pt x="270644" y="426021"/>
                </a:lnTo>
                <a:lnTo>
                  <a:pt x="274378" y="424065"/>
                </a:lnTo>
                <a:lnTo>
                  <a:pt x="276727" y="420192"/>
                </a:lnTo>
                <a:lnTo>
                  <a:pt x="276727" y="280733"/>
                </a:lnTo>
                <a:lnTo>
                  <a:pt x="299700" y="280733"/>
                </a:lnTo>
                <a:lnTo>
                  <a:pt x="276105" y="125882"/>
                </a:lnTo>
                <a:lnTo>
                  <a:pt x="270987" y="121767"/>
                </a:lnTo>
                <a:close/>
                <a:moveTo>
                  <a:pt x="299700" y="280733"/>
                </a:moveTo>
                <a:lnTo>
                  <a:pt x="276727" y="280733"/>
                </a:lnTo>
                <a:lnTo>
                  <a:pt x="289935" y="367436"/>
                </a:lnTo>
                <a:lnTo>
                  <a:pt x="297832" y="388950"/>
                </a:lnTo>
                <a:lnTo>
                  <a:pt x="312854" y="405236"/>
                </a:lnTo>
                <a:lnTo>
                  <a:pt x="332860" y="414719"/>
                </a:lnTo>
                <a:lnTo>
                  <a:pt x="355709" y="415823"/>
                </a:lnTo>
                <a:lnTo>
                  <a:pt x="377212" y="407937"/>
                </a:lnTo>
                <a:lnTo>
                  <a:pt x="393004" y="393369"/>
                </a:lnTo>
                <a:lnTo>
                  <a:pt x="352292" y="393369"/>
                </a:lnTo>
                <a:lnTo>
                  <a:pt x="338417" y="392714"/>
                </a:lnTo>
                <a:lnTo>
                  <a:pt x="326283" y="386956"/>
                </a:lnTo>
                <a:lnTo>
                  <a:pt x="317177" y="377064"/>
                </a:lnTo>
                <a:lnTo>
                  <a:pt x="312389" y="364007"/>
                </a:lnTo>
                <a:lnTo>
                  <a:pt x="299700" y="280733"/>
                </a:lnTo>
                <a:close/>
                <a:moveTo>
                  <a:pt x="306623" y="0"/>
                </a:moveTo>
                <a:lnTo>
                  <a:pt x="32456" y="0"/>
                </a:lnTo>
                <a:lnTo>
                  <a:pt x="27363" y="5079"/>
                </a:lnTo>
                <a:lnTo>
                  <a:pt x="27363" y="17640"/>
                </a:lnTo>
                <a:lnTo>
                  <a:pt x="32456" y="22720"/>
                </a:lnTo>
                <a:lnTo>
                  <a:pt x="302572" y="22720"/>
                </a:lnTo>
                <a:lnTo>
                  <a:pt x="303105" y="22872"/>
                </a:lnTo>
                <a:lnTo>
                  <a:pt x="335782" y="52489"/>
                </a:lnTo>
                <a:lnTo>
                  <a:pt x="336417" y="56565"/>
                </a:lnTo>
                <a:lnTo>
                  <a:pt x="336824" y="57772"/>
                </a:lnTo>
                <a:lnTo>
                  <a:pt x="337370" y="58864"/>
                </a:lnTo>
                <a:lnTo>
                  <a:pt x="337421" y="63157"/>
                </a:lnTo>
                <a:lnTo>
                  <a:pt x="381629" y="353441"/>
                </a:lnTo>
                <a:lnTo>
                  <a:pt x="380948" y="367327"/>
                </a:lnTo>
                <a:lnTo>
                  <a:pt x="375195" y="379472"/>
                </a:lnTo>
                <a:lnTo>
                  <a:pt x="365326" y="388584"/>
                </a:lnTo>
                <a:lnTo>
                  <a:pt x="352292" y="393369"/>
                </a:lnTo>
                <a:lnTo>
                  <a:pt x="393004" y="393369"/>
                </a:lnTo>
                <a:lnTo>
                  <a:pt x="393490" y="392922"/>
                </a:lnTo>
                <a:lnTo>
                  <a:pt x="402974" y="372910"/>
                </a:lnTo>
                <a:lnTo>
                  <a:pt x="404096" y="350037"/>
                </a:lnTo>
                <a:lnTo>
                  <a:pt x="360139" y="61480"/>
                </a:lnTo>
                <a:lnTo>
                  <a:pt x="360090" y="56489"/>
                </a:lnTo>
                <a:lnTo>
                  <a:pt x="359960" y="55219"/>
                </a:lnTo>
                <a:lnTo>
                  <a:pt x="359697" y="53174"/>
                </a:lnTo>
                <a:lnTo>
                  <a:pt x="359570" y="51346"/>
                </a:lnTo>
                <a:lnTo>
                  <a:pt x="359011" y="49631"/>
                </a:lnTo>
                <a:lnTo>
                  <a:pt x="358109" y="48145"/>
                </a:lnTo>
                <a:lnTo>
                  <a:pt x="352201" y="30712"/>
                </a:lnTo>
                <a:lnTo>
                  <a:pt x="341418" y="16382"/>
                </a:lnTo>
                <a:lnTo>
                  <a:pt x="326744" y="6072"/>
                </a:lnTo>
                <a:lnTo>
                  <a:pt x="309163" y="698"/>
                </a:lnTo>
                <a:lnTo>
                  <a:pt x="307944" y="253"/>
                </a:lnTo>
                <a:lnTo>
                  <a:pt x="306623" y="0"/>
                </a:lnTo>
                <a:close/>
              </a:path>
            </a:pathLst>
          </a:custGeom>
          <a:solidFill>
            <a:srgbClr val="939598"/>
          </a:solidFill>
          <a:ln>
            <a:noFill/>
          </a:ln>
        </p:spPr>
        <p:style>
          <a:lnRef idx="0"/>
          <a:fillRef idx="0"/>
          <a:effectRef idx="0"/>
          <a:fontRef idx="minor"/>
        </p:style>
      </p:sp>
      <p:sp>
        <p:nvSpPr>
          <p:cNvPr id="1160" name="CustomShape 27"/>
          <p:cNvSpPr/>
          <p:nvPr/>
        </p:nvSpPr>
        <p:spPr>
          <a:xfrm>
            <a:off x="1273320" y="886680"/>
            <a:ext cx="224640" cy="181440"/>
          </a:xfrm>
          <a:prstGeom prst="rect">
            <a:avLst/>
          </a:prstGeom>
          <a:blipFill rotWithShape="0">
            <a:blip r:embed="rId6"/>
            <a:stretch>
              <a:fillRect/>
            </a:stretch>
          </a:blipFill>
          <a:ln>
            <a:noFill/>
          </a:ln>
        </p:spPr>
        <p:style>
          <a:lnRef idx="0"/>
          <a:fillRef idx="0"/>
          <a:effectRef idx="0"/>
          <a:fontRef idx="minor"/>
        </p:style>
      </p:sp>
      <p:sp>
        <p:nvSpPr>
          <p:cNvPr id="1161" name="CustomShape 28"/>
          <p:cNvSpPr/>
          <p:nvPr/>
        </p:nvSpPr>
        <p:spPr>
          <a:xfrm>
            <a:off x="1246680" y="942840"/>
            <a:ext cx="386280" cy="184680"/>
          </a:xfrm>
          <a:custGeom>
            <a:avLst/>
            <a:gdLst/>
            <a:ahLst/>
            <a:rect l="l" t="t" r="r" b="b"/>
            <a:pathLst>
              <a:path w="425450" h="251459">
                <a:moveTo>
                  <a:pt x="372619" y="0"/>
                </a:moveTo>
                <a:lnTo>
                  <a:pt x="31412" y="158201"/>
                </a:lnTo>
                <a:lnTo>
                  <a:pt x="3668" y="187047"/>
                </a:lnTo>
                <a:lnTo>
                  <a:pt x="0" y="205837"/>
                </a:lnTo>
                <a:lnTo>
                  <a:pt x="4298" y="224685"/>
                </a:lnTo>
                <a:lnTo>
                  <a:pt x="16133" y="239979"/>
                </a:lnTo>
                <a:lnTo>
                  <a:pt x="32982" y="249063"/>
                </a:lnTo>
                <a:lnTo>
                  <a:pt x="52634" y="251260"/>
                </a:lnTo>
                <a:lnTo>
                  <a:pt x="72878" y="245894"/>
                </a:lnTo>
                <a:lnTo>
                  <a:pt x="393832" y="93037"/>
                </a:lnTo>
                <a:lnTo>
                  <a:pt x="410833" y="80783"/>
                </a:lnTo>
                <a:lnTo>
                  <a:pt x="421598" y="64192"/>
                </a:lnTo>
                <a:lnTo>
                  <a:pt x="425261" y="45406"/>
                </a:lnTo>
                <a:lnTo>
                  <a:pt x="420959" y="26565"/>
                </a:lnTo>
                <a:lnTo>
                  <a:pt x="409131" y="11284"/>
                </a:lnTo>
                <a:lnTo>
                  <a:pt x="392281" y="2202"/>
                </a:lnTo>
                <a:lnTo>
                  <a:pt x="372619" y="0"/>
                </a:lnTo>
                <a:close/>
              </a:path>
            </a:pathLst>
          </a:custGeom>
          <a:solidFill>
            <a:srgbClr val="939598"/>
          </a:solidFill>
          <a:ln>
            <a:noFill/>
          </a:ln>
        </p:spPr>
        <p:style>
          <a:lnRef idx="0"/>
          <a:fillRef idx="0"/>
          <a:effectRef idx="0"/>
          <a:fontRef idx="minor"/>
        </p:style>
      </p:sp>
      <p:sp>
        <p:nvSpPr>
          <p:cNvPr id="1162" name="CustomShape 29"/>
          <p:cNvSpPr/>
          <p:nvPr/>
        </p:nvSpPr>
        <p:spPr>
          <a:xfrm>
            <a:off x="2184840" y="2831040"/>
            <a:ext cx="2249640" cy="1819440"/>
          </a:xfrm>
          <a:prstGeom prst="rect">
            <a:avLst/>
          </a:prstGeom>
          <a:blipFill rotWithShape="0">
            <a:blip r:embed="rId7"/>
            <a:stretch>
              <a:fillRect/>
            </a:stretch>
          </a:blipFill>
          <a:ln>
            <a:noFill/>
          </a:ln>
        </p:spPr>
        <p:style>
          <a:lnRef idx="0"/>
          <a:fillRef idx="0"/>
          <a:effectRef idx="0"/>
          <a:fontRef idx="minor"/>
        </p:style>
      </p:sp>
      <p:sp>
        <p:nvSpPr>
          <p:cNvPr id="1163" name="CustomShape 30"/>
          <p:cNvSpPr/>
          <p:nvPr/>
        </p:nvSpPr>
        <p:spPr>
          <a:xfrm>
            <a:off x="2687040" y="3162960"/>
            <a:ext cx="1336680" cy="1081080"/>
          </a:xfrm>
          <a:custGeom>
            <a:avLst/>
            <a:gdLst/>
            <a:ahLst/>
            <a:rect l="l" t="t" r="r" b="b"/>
            <a:pathLst>
              <a:path w="1470660" h="1470660">
                <a:moveTo>
                  <a:pt x="735253" y="0"/>
                </a:moveTo>
                <a:lnTo>
                  <a:pt x="686912" y="1563"/>
                </a:lnTo>
                <a:lnTo>
                  <a:pt x="639405" y="6190"/>
                </a:lnTo>
                <a:lnTo>
                  <a:pt x="592829" y="13783"/>
                </a:lnTo>
                <a:lnTo>
                  <a:pt x="547282" y="24246"/>
                </a:lnTo>
                <a:lnTo>
                  <a:pt x="502861" y="37481"/>
                </a:lnTo>
                <a:lnTo>
                  <a:pt x="459662" y="53392"/>
                </a:lnTo>
                <a:lnTo>
                  <a:pt x="417782" y="71882"/>
                </a:lnTo>
                <a:lnTo>
                  <a:pt x="377319" y="92853"/>
                </a:lnTo>
                <a:lnTo>
                  <a:pt x="338368" y="116210"/>
                </a:lnTo>
                <a:lnTo>
                  <a:pt x="301027" y="141856"/>
                </a:lnTo>
                <a:lnTo>
                  <a:pt x="265393" y="169693"/>
                </a:lnTo>
                <a:lnTo>
                  <a:pt x="231563" y="199624"/>
                </a:lnTo>
                <a:lnTo>
                  <a:pt x="199634" y="231554"/>
                </a:lnTo>
                <a:lnTo>
                  <a:pt x="169702" y="265384"/>
                </a:lnTo>
                <a:lnTo>
                  <a:pt x="141864" y="301019"/>
                </a:lnTo>
                <a:lnTo>
                  <a:pt x="116218" y="338361"/>
                </a:lnTo>
                <a:lnTo>
                  <a:pt x="92860" y="377314"/>
                </a:lnTo>
                <a:lnTo>
                  <a:pt x="71887" y="417780"/>
                </a:lnTo>
                <a:lnTo>
                  <a:pt x="53396" y="459663"/>
                </a:lnTo>
                <a:lnTo>
                  <a:pt x="37484" y="502866"/>
                </a:lnTo>
                <a:lnTo>
                  <a:pt x="24248" y="547292"/>
                </a:lnTo>
                <a:lnTo>
                  <a:pt x="13785" y="592844"/>
                </a:lnTo>
                <a:lnTo>
                  <a:pt x="6191" y="639426"/>
                </a:lnTo>
                <a:lnTo>
                  <a:pt x="1563" y="686941"/>
                </a:lnTo>
                <a:lnTo>
                  <a:pt x="0" y="735291"/>
                </a:lnTo>
                <a:lnTo>
                  <a:pt x="1563" y="783635"/>
                </a:lnTo>
                <a:lnTo>
                  <a:pt x="6191" y="831143"/>
                </a:lnTo>
                <a:lnTo>
                  <a:pt x="13785" y="877720"/>
                </a:lnTo>
                <a:lnTo>
                  <a:pt x="24248" y="923268"/>
                </a:lnTo>
                <a:lnTo>
                  <a:pt x="37484" y="967690"/>
                </a:lnTo>
                <a:lnTo>
                  <a:pt x="53396" y="1010890"/>
                </a:lnTo>
                <a:lnTo>
                  <a:pt x="71887" y="1052770"/>
                </a:lnTo>
                <a:lnTo>
                  <a:pt x="92860" y="1093235"/>
                </a:lnTo>
                <a:lnTo>
                  <a:pt x="116218" y="1132186"/>
                </a:lnTo>
                <a:lnTo>
                  <a:pt x="141864" y="1169527"/>
                </a:lnTo>
                <a:lnTo>
                  <a:pt x="169702" y="1205162"/>
                </a:lnTo>
                <a:lnTo>
                  <a:pt x="199634" y="1238992"/>
                </a:lnTo>
                <a:lnTo>
                  <a:pt x="231563" y="1270922"/>
                </a:lnTo>
                <a:lnTo>
                  <a:pt x="265393" y="1300854"/>
                </a:lnTo>
                <a:lnTo>
                  <a:pt x="301027" y="1328692"/>
                </a:lnTo>
                <a:lnTo>
                  <a:pt x="338368" y="1354339"/>
                </a:lnTo>
                <a:lnTo>
                  <a:pt x="377319" y="1377697"/>
                </a:lnTo>
                <a:lnTo>
                  <a:pt x="417782" y="1398670"/>
                </a:lnTo>
                <a:lnTo>
                  <a:pt x="459662" y="1417161"/>
                </a:lnTo>
                <a:lnTo>
                  <a:pt x="502861" y="1433073"/>
                </a:lnTo>
                <a:lnTo>
                  <a:pt x="547282" y="1446309"/>
                </a:lnTo>
                <a:lnTo>
                  <a:pt x="592829" y="1456773"/>
                </a:lnTo>
                <a:lnTo>
                  <a:pt x="639405" y="1464367"/>
                </a:lnTo>
                <a:lnTo>
                  <a:pt x="686912" y="1468994"/>
                </a:lnTo>
                <a:lnTo>
                  <a:pt x="735253" y="1470558"/>
                </a:lnTo>
                <a:lnTo>
                  <a:pt x="783597" y="1468994"/>
                </a:lnTo>
                <a:lnTo>
                  <a:pt x="831105" y="1464367"/>
                </a:lnTo>
                <a:lnTo>
                  <a:pt x="877681" y="1456773"/>
                </a:lnTo>
                <a:lnTo>
                  <a:pt x="923229" y="1446309"/>
                </a:lnTo>
                <a:lnTo>
                  <a:pt x="967652" y="1433073"/>
                </a:lnTo>
                <a:lnTo>
                  <a:pt x="1010852" y="1417161"/>
                </a:lnTo>
                <a:lnTo>
                  <a:pt x="1052732" y="1398670"/>
                </a:lnTo>
                <a:lnTo>
                  <a:pt x="1093197" y="1377697"/>
                </a:lnTo>
                <a:lnTo>
                  <a:pt x="1132148" y="1354339"/>
                </a:lnTo>
                <a:lnTo>
                  <a:pt x="1169489" y="1328692"/>
                </a:lnTo>
                <a:lnTo>
                  <a:pt x="1205124" y="1300854"/>
                </a:lnTo>
                <a:lnTo>
                  <a:pt x="1238954" y="1270922"/>
                </a:lnTo>
                <a:lnTo>
                  <a:pt x="1270884" y="1238992"/>
                </a:lnTo>
                <a:lnTo>
                  <a:pt x="1300816" y="1205162"/>
                </a:lnTo>
                <a:lnTo>
                  <a:pt x="1328654" y="1169527"/>
                </a:lnTo>
                <a:lnTo>
                  <a:pt x="1354301" y="1132186"/>
                </a:lnTo>
                <a:lnTo>
                  <a:pt x="1377659" y="1093235"/>
                </a:lnTo>
                <a:lnTo>
                  <a:pt x="1398632" y="1052770"/>
                </a:lnTo>
                <a:lnTo>
                  <a:pt x="1417123" y="1010890"/>
                </a:lnTo>
                <a:lnTo>
                  <a:pt x="1433035" y="967690"/>
                </a:lnTo>
                <a:lnTo>
                  <a:pt x="1446271" y="923268"/>
                </a:lnTo>
                <a:lnTo>
                  <a:pt x="1456735" y="877720"/>
                </a:lnTo>
                <a:lnTo>
                  <a:pt x="1464328" y="831143"/>
                </a:lnTo>
                <a:lnTo>
                  <a:pt x="1468956" y="783635"/>
                </a:lnTo>
                <a:lnTo>
                  <a:pt x="1470520" y="735291"/>
                </a:lnTo>
                <a:lnTo>
                  <a:pt x="1468956" y="686941"/>
                </a:lnTo>
                <a:lnTo>
                  <a:pt x="1464328" y="639426"/>
                </a:lnTo>
                <a:lnTo>
                  <a:pt x="1456735" y="592844"/>
                </a:lnTo>
                <a:lnTo>
                  <a:pt x="1446271" y="547292"/>
                </a:lnTo>
                <a:lnTo>
                  <a:pt x="1433035" y="502866"/>
                </a:lnTo>
                <a:lnTo>
                  <a:pt x="1417123" y="459663"/>
                </a:lnTo>
                <a:lnTo>
                  <a:pt x="1398632" y="417780"/>
                </a:lnTo>
                <a:lnTo>
                  <a:pt x="1377659" y="377314"/>
                </a:lnTo>
                <a:lnTo>
                  <a:pt x="1354301" y="338361"/>
                </a:lnTo>
                <a:lnTo>
                  <a:pt x="1328654" y="301019"/>
                </a:lnTo>
                <a:lnTo>
                  <a:pt x="1300816" y="265384"/>
                </a:lnTo>
                <a:lnTo>
                  <a:pt x="1270884" y="231554"/>
                </a:lnTo>
                <a:lnTo>
                  <a:pt x="1238954" y="199624"/>
                </a:lnTo>
                <a:lnTo>
                  <a:pt x="1205124" y="169693"/>
                </a:lnTo>
                <a:lnTo>
                  <a:pt x="1169489" y="141856"/>
                </a:lnTo>
                <a:lnTo>
                  <a:pt x="1132148" y="116210"/>
                </a:lnTo>
                <a:lnTo>
                  <a:pt x="1093197" y="92853"/>
                </a:lnTo>
                <a:lnTo>
                  <a:pt x="1052732" y="71882"/>
                </a:lnTo>
                <a:lnTo>
                  <a:pt x="1010852" y="53392"/>
                </a:lnTo>
                <a:lnTo>
                  <a:pt x="967652" y="37481"/>
                </a:lnTo>
                <a:lnTo>
                  <a:pt x="923229" y="24246"/>
                </a:lnTo>
                <a:lnTo>
                  <a:pt x="877681" y="13783"/>
                </a:lnTo>
                <a:lnTo>
                  <a:pt x="831105" y="6190"/>
                </a:lnTo>
                <a:lnTo>
                  <a:pt x="783597" y="1563"/>
                </a:lnTo>
                <a:lnTo>
                  <a:pt x="735253" y="0"/>
                </a:lnTo>
                <a:close/>
              </a:path>
            </a:pathLst>
          </a:custGeom>
          <a:solidFill>
            <a:srgbClr val="ffffff"/>
          </a:solidFill>
          <a:ln>
            <a:noFill/>
          </a:ln>
        </p:spPr>
        <p:style>
          <a:lnRef idx="0"/>
          <a:fillRef idx="0"/>
          <a:effectRef idx="0"/>
          <a:fontRef idx="minor"/>
        </p:style>
      </p:sp>
      <p:sp>
        <p:nvSpPr>
          <p:cNvPr id="1164" name="CustomShape 31"/>
          <p:cNvSpPr/>
          <p:nvPr/>
        </p:nvSpPr>
        <p:spPr>
          <a:xfrm>
            <a:off x="3388680" y="3348720"/>
            <a:ext cx="315360" cy="158400"/>
          </a:xfrm>
          <a:custGeom>
            <a:avLst/>
            <a:gdLst/>
            <a:ahLst/>
            <a:rect l="l" t="t" r="r" b="b"/>
            <a:pathLst>
              <a:path w="347345" h="215900">
                <a:moveTo>
                  <a:pt x="347319" y="0"/>
                </a:moveTo>
                <a:lnTo>
                  <a:pt x="259207" y="0"/>
                </a:lnTo>
                <a:lnTo>
                  <a:pt x="259207" y="51892"/>
                </a:lnTo>
                <a:lnTo>
                  <a:pt x="347319" y="51892"/>
                </a:lnTo>
                <a:lnTo>
                  <a:pt x="347319" y="0"/>
                </a:lnTo>
                <a:close/>
                <a:moveTo>
                  <a:pt x="68795" y="87782"/>
                </a:moveTo>
                <a:lnTo>
                  <a:pt x="30479" y="98704"/>
                </a:lnTo>
                <a:lnTo>
                  <a:pt x="27952" y="100583"/>
                </a:lnTo>
                <a:lnTo>
                  <a:pt x="25387" y="102374"/>
                </a:lnTo>
                <a:lnTo>
                  <a:pt x="22923" y="104584"/>
                </a:lnTo>
                <a:lnTo>
                  <a:pt x="20624" y="106553"/>
                </a:lnTo>
                <a:lnTo>
                  <a:pt x="18414" y="108762"/>
                </a:lnTo>
                <a:lnTo>
                  <a:pt x="16433" y="111175"/>
                </a:lnTo>
                <a:lnTo>
                  <a:pt x="14414" y="113563"/>
                </a:lnTo>
                <a:lnTo>
                  <a:pt x="12407" y="116128"/>
                </a:lnTo>
                <a:lnTo>
                  <a:pt x="1295" y="142201"/>
                </a:lnTo>
                <a:lnTo>
                  <a:pt x="698" y="145389"/>
                </a:lnTo>
                <a:lnTo>
                  <a:pt x="190" y="148666"/>
                </a:lnTo>
                <a:lnTo>
                  <a:pt x="0" y="151955"/>
                </a:lnTo>
                <a:lnTo>
                  <a:pt x="0" y="215544"/>
                </a:lnTo>
                <a:lnTo>
                  <a:pt x="82816" y="215544"/>
                </a:lnTo>
                <a:lnTo>
                  <a:pt x="82816" y="197650"/>
                </a:lnTo>
                <a:lnTo>
                  <a:pt x="83032" y="195440"/>
                </a:lnTo>
                <a:lnTo>
                  <a:pt x="97739" y="177736"/>
                </a:lnTo>
                <a:lnTo>
                  <a:pt x="99758" y="177152"/>
                </a:lnTo>
                <a:lnTo>
                  <a:pt x="101993" y="176999"/>
                </a:lnTo>
                <a:lnTo>
                  <a:pt x="103936" y="176809"/>
                </a:lnTo>
                <a:lnTo>
                  <a:pt x="347319" y="176809"/>
                </a:lnTo>
                <a:lnTo>
                  <a:pt x="347319" y="91998"/>
                </a:lnTo>
                <a:lnTo>
                  <a:pt x="259206" y="91998"/>
                </a:lnTo>
                <a:lnTo>
                  <a:pt x="68795" y="87782"/>
                </a:lnTo>
                <a:close/>
                <a:moveTo>
                  <a:pt x="347319" y="176809"/>
                </a:moveTo>
                <a:lnTo>
                  <a:pt x="103936" y="176809"/>
                </a:lnTo>
                <a:lnTo>
                  <a:pt x="259206" y="180301"/>
                </a:lnTo>
                <a:lnTo>
                  <a:pt x="259206" y="207886"/>
                </a:lnTo>
                <a:lnTo>
                  <a:pt x="347319" y="207886"/>
                </a:lnTo>
                <a:lnTo>
                  <a:pt x="347319" y="176809"/>
                </a:lnTo>
                <a:close/>
                <a:moveTo>
                  <a:pt x="347319" y="72745"/>
                </a:moveTo>
                <a:lnTo>
                  <a:pt x="259206" y="72745"/>
                </a:lnTo>
                <a:lnTo>
                  <a:pt x="259206" y="91998"/>
                </a:lnTo>
                <a:lnTo>
                  <a:pt x="347319" y="91998"/>
                </a:lnTo>
                <a:lnTo>
                  <a:pt x="347319" y="72745"/>
                </a:lnTo>
                <a:close/>
              </a:path>
            </a:pathLst>
          </a:custGeom>
          <a:solidFill>
            <a:srgbClr val="939598"/>
          </a:solidFill>
          <a:ln>
            <a:noFill/>
          </a:ln>
        </p:spPr>
        <p:style>
          <a:lnRef idx="0"/>
          <a:fillRef idx="0"/>
          <a:effectRef idx="0"/>
          <a:fontRef idx="minor"/>
        </p:style>
      </p:sp>
      <p:sp>
        <p:nvSpPr>
          <p:cNvPr id="1165" name="CustomShape 32"/>
          <p:cNvSpPr/>
          <p:nvPr/>
        </p:nvSpPr>
        <p:spPr>
          <a:xfrm>
            <a:off x="2918520" y="3606840"/>
            <a:ext cx="873720" cy="494640"/>
          </a:xfrm>
          <a:custGeom>
            <a:avLst/>
            <a:gdLst/>
            <a:ahLst/>
            <a:rect l="l" t="t" r="r" b="b"/>
            <a:pathLst>
              <a:path w="961389" h="673100">
                <a:moveTo>
                  <a:pt x="392607" y="0"/>
                </a:moveTo>
                <a:lnTo>
                  <a:pt x="383260" y="0"/>
                </a:lnTo>
                <a:lnTo>
                  <a:pt x="380174" y="1270"/>
                </a:lnTo>
                <a:lnTo>
                  <a:pt x="377240" y="2540"/>
                </a:lnTo>
                <a:lnTo>
                  <a:pt x="200151" y="97790"/>
                </a:lnTo>
                <a:lnTo>
                  <a:pt x="192125" y="101600"/>
                </a:lnTo>
                <a:lnTo>
                  <a:pt x="184454" y="106680"/>
                </a:lnTo>
                <a:lnTo>
                  <a:pt x="176974" y="111760"/>
                </a:lnTo>
                <a:lnTo>
                  <a:pt x="169633" y="116840"/>
                </a:lnTo>
                <a:lnTo>
                  <a:pt x="162572" y="123190"/>
                </a:lnTo>
                <a:lnTo>
                  <a:pt x="155778" y="128270"/>
                </a:lnTo>
                <a:lnTo>
                  <a:pt x="148996" y="134620"/>
                </a:lnTo>
                <a:lnTo>
                  <a:pt x="142836" y="140970"/>
                </a:lnTo>
                <a:lnTo>
                  <a:pt x="137553" y="147320"/>
                </a:lnTo>
                <a:lnTo>
                  <a:pt x="132092" y="153670"/>
                </a:lnTo>
                <a:lnTo>
                  <a:pt x="126593" y="158750"/>
                </a:lnTo>
                <a:lnTo>
                  <a:pt x="117868" y="166370"/>
                </a:lnTo>
                <a:lnTo>
                  <a:pt x="105435" y="176530"/>
                </a:lnTo>
                <a:lnTo>
                  <a:pt x="102133" y="177800"/>
                </a:lnTo>
                <a:lnTo>
                  <a:pt x="99059" y="180340"/>
                </a:lnTo>
                <a:lnTo>
                  <a:pt x="95796" y="181610"/>
                </a:lnTo>
                <a:lnTo>
                  <a:pt x="92290" y="184150"/>
                </a:lnTo>
                <a:lnTo>
                  <a:pt x="89001" y="185420"/>
                </a:lnTo>
                <a:lnTo>
                  <a:pt x="85597" y="186690"/>
                </a:lnTo>
                <a:lnTo>
                  <a:pt x="82118" y="189230"/>
                </a:lnTo>
                <a:lnTo>
                  <a:pt x="64033" y="195580"/>
                </a:lnTo>
                <a:lnTo>
                  <a:pt x="60223" y="196850"/>
                </a:lnTo>
                <a:lnTo>
                  <a:pt x="56362" y="196850"/>
                </a:lnTo>
                <a:lnTo>
                  <a:pt x="52552" y="198120"/>
                </a:lnTo>
                <a:lnTo>
                  <a:pt x="48513" y="199390"/>
                </a:lnTo>
                <a:lnTo>
                  <a:pt x="44703" y="199390"/>
                </a:lnTo>
                <a:lnTo>
                  <a:pt x="40678" y="200660"/>
                </a:lnTo>
                <a:lnTo>
                  <a:pt x="36677" y="200660"/>
                </a:lnTo>
                <a:lnTo>
                  <a:pt x="28854" y="201930"/>
                </a:lnTo>
                <a:lnTo>
                  <a:pt x="0" y="201930"/>
                </a:lnTo>
                <a:lnTo>
                  <a:pt x="0" y="461010"/>
                </a:lnTo>
                <a:lnTo>
                  <a:pt x="55803" y="461010"/>
                </a:lnTo>
                <a:lnTo>
                  <a:pt x="61836" y="462280"/>
                </a:lnTo>
                <a:lnTo>
                  <a:pt x="73532" y="462280"/>
                </a:lnTo>
                <a:lnTo>
                  <a:pt x="79171" y="463550"/>
                </a:lnTo>
                <a:lnTo>
                  <a:pt x="84645" y="463550"/>
                </a:lnTo>
                <a:lnTo>
                  <a:pt x="100736" y="467360"/>
                </a:lnTo>
                <a:lnTo>
                  <a:pt x="105803" y="467360"/>
                </a:lnTo>
                <a:lnTo>
                  <a:pt x="120942" y="471170"/>
                </a:lnTo>
                <a:lnTo>
                  <a:pt x="130809" y="474980"/>
                </a:lnTo>
                <a:lnTo>
                  <a:pt x="140677" y="477520"/>
                </a:lnTo>
                <a:lnTo>
                  <a:pt x="160337" y="483870"/>
                </a:lnTo>
                <a:lnTo>
                  <a:pt x="170548" y="486410"/>
                </a:lnTo>
                <a:lnTo>
                  <a:pt x="175691" y="488950"/>
                </a:lnTo>
                <a:lnTo>
                  <a:pt x="191719" y="492760"/>
                </a:lnTo>
                <a:lnTo>
                  <a:pt x="214706" y="497840"/>
                </a:lnTo>
                <a:lnTo>
                  <a:pt x="228790" y="500380"/>
                </a:lnTo>
                <a:lnTo>
                  <a:pt x="325983" y="673100"/>
                </a:lnTo>
                <a:lnTo>
                  <a:pt x="382155" y="642620"/>
                </a:lnTo>
                <a:lnTo>
                  <a:pt x="391909" y="638810"/>
                </a:lnTo>
                <a:lnTo>
                  <a:pt x="397116" y="636270"/>
                </a:lnTo>
                <a:lnTo>
                  <a:pt x="402577" y="633730"/>
                </a:lnTo>
                <a:lnTo>
                  <a:pt x="408127" y="632460"/>
                </a:lnTo>
                <a:lnTo>
                  <a:pt x="413372" y="629920"/>
                </a:lnTo>
                <a:lnTo>
                  <a:pt x="418642" y="628650"/>
                </a:lnTo>
                <a:lnTo>
                  <a:pt x="424103" y="626110"/>
                </a:lnTo>
                <a:lnTo>
                  <a:pt x="466610" y="615950"/>
                </a:lnTo>
                <a:lnTo>
                  <a:pt x="477392" y="614680"/>
                </a:lnTo>
                <a:lnTo>
                  <a:pt x="509663" y="607060"/>
                </a:lnTo>
                <a:lnTo>
                  <a:pt x="520471" y="603250"/>
                </a:lnTo>
                <a:lnTo>
                  <a:pt x="531583" y="600710"/>
                </a:lnTo>
                <a:lnTo>
                  <a:pt x="537019" y="598170"/>
                </a:lnTo>
                <a:lnTo>
                  <a:pt x="542696" y="596900"/>
                </a:lnTo>
                <a:lnTo>
                  <a:pt x="559473" y="589280"/>
                </a:lnTo>
                <a:lnTo>
                  <a:pt x="565365" y="586740"/>
                </a:lnTo>
                <a:lnTo>
                  <a:pt x="589787" y="576580"/>
                </a:lnTo>
                <a:lnTo>
                  <a:pt x="601814" y="570230"/>
                </a:lnTo>
                <a:lnTo>
                  <a:pt x="628256" y="554990"/>
                </a:lnTo>
                <a:lnTo>
                  <a:pt x="636663" y="549910"/>
                </a:lnTo>
                <a:lnTo>
                  <a:pt x="645045" y="543560"/>
                </a:lnTo>
                <a:lnTo>
                  <a:pt x="653262" y="538480"/>
                </a:lnTo>
                <a:lnTo>
                  <a:pt x="669696" y="525780"/>
                </a:lnTo>
                <a:lnTo>
                  <a:pt x="679996" y="516890"/>
                </a:lnTo>
                <a:lnTo>
                  <a:pt x="686117" y="513080"/>
                </a:lnTo>
                <a:lnTo>
                  <a:pt x="692467" y="508000"/>
                </a:lnTo>
                <a:lnTo>
                  <a:pt x="743448" y="477520"/>
                </a:lnTo>
                <a:lnTo>
                  <a:pt x="215620" y="477520"/>
                </a:lnTo>
                <a:lnTo>
                  <a:pt x="202869" y="473710"/>
                </a:lnTo>
                <a:lnTo>
                  <a:pt x="186626" y="469900"/>
                </a:lnTo>
                <a:lnTo>
                  <a:pt x="181521" y="468630"/>
                </a:lnTo>
                <a:lnTo>
                  <a:pt x="171513" y="464820"/>
                </a:lnTo>
                <a:lnTo>
                  <a:pt x="161836" y="462280"/>
                </a:lnTo>
                <a:lnTo>
                  <a:pt x="143205" y="455930"/>
                </a:lnTo>
                <a:lnTo>
                  <a:pt x="125158" y="450850"/>
                </a:lnTo>
                <a:lnTo>
                  <a:pt x="116039" y="449580"/>
                </a:lnTo>
                <a:lnTo>
                  <a:pt x="101980" y="445770"/>
                </a:lnTo>
                <a:lnTo>
                  <a:pt x="97066" y="444500"/>
                </a:lnTo>
                <a:lnTo>
                  <a:pt x="92290" y="444500"/>
                </a:lnTo>
                <a:lnTo>
                  <a:pt x="87388" y="443230"/>
                </a:lnTo>
                <a:lnTo>
                  <a:pt x="82245" y="443230"/>
                </a:lnTo>
                <a:lnTo>
                  <a:pt x="77165" y="441960"/>
                </a:lnTo>
                <a:lnTo>
                  <a:pt x="71881" y="441960"/>
                </a:lnTo>
                <a:lnTo>
                  <a:pt x="66370" y="440690"/>
                </a:lnTo>
                <a:lnTo>
                  <a:pt x="20802" y="440690"/>
                </a:lnTo>
                <a:lnTo>
                  <a:pt x="20802" y="222250"/>
                </a:lnTo>
                <a:lnTo>
                  <a:pt x="29565" y="222250"/>
                </a:lnTo>
                <a:lnTo>
                  <a:pt x="37591" y="220980"/>
                </a:lnTo>
                <a:lnTo>
                  <a:pt x="45440" y="220980"/>
                </a:lnTo>
                <a:lnTo>
                  <a:pt x="53098" y="219710"/>
                </a:lnTo>
                <a:lnTo>
                  <a:pt x="60769" y="217170"/>
                </a:lnTo>
                <a:lnTo>
                  <a:pt x="68211" y="215900"/>
                </a:lnTo>
                <a:lnTo>
                  <a:pt x="110756" y="196850"/>
                </a:lnTo>
                <a:lnTo>
                  <a:pt x="141554" y="173990"/>
                </a:lnTo>
                <a:lnTo>
                  <a:pt x="147015" y="167640"/>
                </a:lnTo>
                <a:lnTo>
                  <a:pt x="158724" y="154940"/>
                </a:lnTo>
                <a:lnTo>
                  <a:pt x="165315" y="148590"/>
                </a:lnTo>
                <a:lnTo>
                  <a:pt x="170192" y="143510"/>
                </a:lnTo>
                <a:lnTo>
                  <a:pt x="175475" y="139700"/>
                </a:lnTo>
                <a:lnTo>
                  <a:pt x="209791" y="115570"/>
                </a:lnTo>
                <a:lnTo>
                  <a:pt x="386930" y="21590"/>
                </a:lnTo>
                <a:lnTo>
                  <a:pt x="387845" y="20320"/>
                </a:lnTo>
                <a:lnTo>
                  <a:pt x="412114" y="20320"/>
                </a:lnTo>
                <a:lnTo>
                  <a:pt x="411530" y="17780"/>
                </a:lnTo>
                <a:lnTo>
                  <a:pt x="411010" y="16510"/>
                </a:lnTo>
                <a:lnTo>
                  <a:pt x="409740" y="12700"/>
                </a:lnTo>
                <a:lnTo>
                  <a:pt x="408127" y="10160"/>
                </a:lnTo>
                <a:lnTo>
                  <a:pt x="406095" y="7620"/>
                </a:lnTo>
                <a:lnTo>
                  <a:pt x="403872" y="5080"/>
                </a:lnTo>
                <a:lnTo>
                  <a:pt x="401294" y="3810"/>
                </a:lnTo>
                <a:lnTo>
                  <a:pt x="399313" y="2540"/>
                </a:lnTo>
                <a:lnTo>
                  <a:pt x="397116" y="1270"/>
                </a:lnTo>
                <a:lnTo>
                  <a:pt x="394944" y="1270"/>
                </a:lnTo>
                <a:lnTo>
                  <a:pt x="392607" y="0"/>
                </a:lnTo>
                <a:close/>
                <a:moveTo>
                  <a:pt x="461175" y="184150"/>
                </a:moveTo>
                <a:lnTo>
                  <a:pt x="368998" y="184150"/>
                </a:lnTo>
                <a:lnTo>
                  <a:pt x="322160" y="257810"/>
                </a:lnTo>
                <a:lnTo>
                  <a:pt x="317398" y="266700"/>
                </a:lnTo>
                <a:lnTo>
                  <a:pt x="313766" y="273050"/>
                </a:lnTo>
                <a:lnTo>
                  <a:pt x="312115" y="275590"/>
                </a:lnTo>
                <a:lnTo>
                  <a:pt x="310680" y="279400"/>
                </a:lnTo>
                <a:lnTo>
                  <a:pt x="307746" y="285750"/>
                </a:lnTo>
                <a:lnTo>
                  <a:pt x="304990" y="292100"/>
                </a:lnTo>
                <a:lnTo>
                  <a:pt x="302653" y="297180"/>
                </a:lnTo>
                <a:lnTo>
                  <a:pt x="300672" y="303530"/>
                </a:lnTo>
                <a:lnTo>
                  <a:pt x="298640" y="309880"/>
                </a:lnTo>
                <a:lnTo>
                  <a:pt x="296862" y="314960"/>
                </a:lnTo>
                <a:lnTo>
                  <a:pt x="295173" y="320040"/>
                </a:lnTo>
                <a:lnTo>
                  <a:pt x="293712" y="326390"/>
                </a:lnTo>
                <a:lnTo>
                  <a:pt x="290766" y="336550"/>
                </a:lnTo>
                <a:lnTo>
                  <a:pt x="289153" y="342900"/>
                </a:lnTo>
                <a:lnTo>
                  <a:pt x="287680" y="347980"/>
                </a:lnTo>
                <a:lnTo>
                  <a:pt x="286257" y="353060"/>
                </a:lnTo>
                <a:lnTo>
                  <a:pt x="280758" y="368300"/>
                </a:lnTo>
                <a:lnTo>
                  <a:pt x="278549" y="373380"/>
                </a:lnTo>
                <a:lnTo>
                  <a:pt x="276021" y="378460"/>
                </a:lnTo>
                <a:lnTo>
                  <a:pt x="273456" y="382270"/>
                </a:lnTo>
                <a:lnTo>
                  <a:pt x="270382" y="387350"/>
                </a:lnTo>
                <a:lnTo>
                  <a:pt x="249885" y="411480"/>
                </a:lnTo>
                <a:lnTo>
                  <a:pt x="247383" y="415290"/>
                </a:lnTo>
                <a:lnTo>
                  <a:pt x="244601" y="416560"/>
                </a:lnTo>
                <a:lnTo>
                  <a:pt x="241744" y="419100"/>
                </a:lnTo>
                <a:lnTo>
                  <a:pt x="238582" y="421640"/>
                </a:lnTo>
                <a:lnTo>
                  <a:pt x="198869" y="447040"/>
                </a:lnTo>
                <a:lnTo>
                  <a:pt x="215620" y="477520"/>
                </a:lnTo>
                <a:lnTo>
                  <a:pt x="743448" y="477520"/>
                </a:lnTo>
                <a:lnTo>
                  <a:pt x="856030" y="410210"/>
                </a:lnTo>
                <a:lnTo>
                  <a:pt x="716559" y="410210"/>
                </a:lnTo>
                <a:lnTo>
                  <a:pt x="715086" y="408940"/>
                </a:lnTo>
                <a:lnTo>
                  <a:pt x="713803" y="408940"/>
                </a:lnTo>
                <a:lnTo>
                  <a:pt x="713079" y="407670"/>
                </a:lnTo>
                <a:lnTo>
                  <a:pt x="712381" y="407670"/>
                </a:lnTo>
                <a:lnTo>
                  <a:pt x="711796" y="406400"/>
                </a:lnTo>
                <a:lnTo>
                  <a:pt x="711415" y="406400"/>
                </a:lnTo>
                <a:lnTo>
                  <a:pt x="711098" y="403860"/>
                </a:lnTo>
                <a:lnTo>
                  <a:pt x="710831" y="402590"/>
                </a:lnTo>
                <a:lnTo>
                  <a:pt x="711415" y="400050"/>
                </a:lnTo>
                <a:lnTo>
                  <a:pt x="712190" y="398780"/>
                </a:lnTo>
                <a:lnTo>
                  <a:pt x="713079" y="398780"/>
                </a:lnTo>
                <a:lnTo>
                  <a:pt x="714362" y="397510"/>
                </a:lnTo>
                <a:lnTo>
                  <a:pt x="843230" y="320040"/>
                </a:lnTo>
                <a:lnTo>
                  <a:pt x="699249" y="320040"/>
                </a:lnTo>
                <a:lnTo>
                  <a:pt x="697966" y="318770"/>
                </a:lnTo>
                <a:lnTo>
                  <a:pt x="696836" y="317500"/>
                </a:lnTo>
                <a:lnTo>
                  <a:pt x="695959" y="316230"/>
                </a:lnTo>
                <a:lnTo>
                  <a:pt x="695363" y="314960"/>
                </a:lnTo>
                <a:lnTo>
                  <a:pt x="695223" y="313690"/>
                </a:lnTo>
                <a:lnTo>
                  <a:pt x="695223" y="312420"/>
                </a:lnTo>
                <a:lnTo>
                  <a:pt x="762188" y="269240"/>
                </a:lnTo>
                <a:lnTo>
                  <a:pt x="428142" y="269240"/>
                </a:lnTo>
                <a:lnTo>
                  <a:pt x="426300" y="267970"/>
                </a:lnTo>
                <a:lnTo>
                  <a:pt x="424840" y="266700"/>
                </a:lnTo>
                <a:lnTo>
                  <a:pt x="423189" y="265430"/>
                </a:lnTo>
                <a:lnTo>
                  <a:pt x="418858" y="256540"/>
                </a:lnTo>
                <a:lnTo>
                  <a:pt x="419011" y="254000"/>
                </a:lnTo>
                <a:lnTo>
                  <a:pt x="419404" y="252730"/>
                </a:lnTo>
                <a:lnTo>
                  <a:pt x="420115" y="250190"/>
                </a:lnTo>
                <a:lnTo>
                  <a:pt x="421055" y="248920"/>
                </a:lnTo>
                <a:lnTo>
                  <a:pt x="454799" y="195580"/>
                </a:lnTo>
                <a:lnTo>
                  <a:pt x="458101" y="190500"/>
                </a:lnTo>
                <a:lnTo>
                  <a:pt x="461175" y="184150"/>
                </a:lnTo>
                <a:close/>
                <a:moveTo>
                  <a:pt x="901344" y="321310"/>
                </a:moveTo>
                <a:lnTo>
                  <a:pt x="894778" y="321310"/>
                </a:lnTo>
                <a:lnTo>
                  <a:pt x="891451" y="322580"/>
                </a:lnTo>
                <a:lnTo>
                  <a:pt x="885253" y="325120"/>
                </a:lnTo>
                <a:lnTo>
                  <a:pt x="721105" y="408940"/>
                </a:lnTo>
                <a:lnTo>
                  <a:pt x="719683" y="410210"/>
                </a:lnTo>
                <a:lnTo>
                  <a:pt x="856030" y="410210"/>
                </a:lnTo>
                <a:lnTo>
                  <a:pt x="913383" y="375920"/>
                </a:lnTo>
                <a:lnTo>
                  <a:pt x="916089" y="373380"/>
                </a:lnTo>
                <a:lnTo>
                  <a:pt x="918654" y="372110"/>
                </a:lnTo>
                <a:lnTo>
                  <a:pt x="920864" y="369570"/>
                </a:lnTo>
                <a:lnTo>
                  <a:pt x="922908" y="365760"/>
                </a:lnTo>
                <a:lnTo>
                  <a:pt x="924521" y="363220"/>
                </a:lnTo>
                <a:lnTo>
                  <a:pt x="925804" y="360680"/>
                </a:lnTo>
                <a:lnTo>
                  <a:pt x="926731" y="356870"/>
                </a:lnTo>
                <a:lnTo>
                  <a:pt x="927201" y="354330"/>
                </a:lnTo>
                <a:lnTo>
                  <a:pt x="927607" y="350520"/>
                </a:lnTo>
                <a:lnTo>
                  <a:pt x="927417" y="347980"/>
                </a:lnTo>
                <a:lnTo>
                  <a:pt x="915911" y="327660"/>
                </a:lnTo>
                <a:lnTo>
                  <a:pt x="913383" y="325120"/>
                </a:lnTo>
                <a:lnTo>
                  <a:pt x="910666" y="323850"/>
                </a:lnTo>
                <a:lnTo>
                  <a:pt x="907719" y="322580"/>
                </a:lnTo>
                <a:lnTo>
                  <a:pt x="904646" y="322580"/>
                </a:lnTo>
                <a:lnTo>
                  <a:pt x="901344" y="321310"/>
                </a:lnTo>
                <a:close/>
                <a:moveTo>
                  <a:pt x="938415" y="204470"/>
                </a:moveTo>
                <a:lnTo>
                  <a:pt x="926731" y="204470"/>
                </a:lnTo>
                <a:lnTo>
                  <a:pt x="924344" y="205740"/>
                </a:lnTo>
                <a:lnTo>
                  <a:pt x="921372" y="205740"/>
                </a:lnTo>
                <a:lnTo>
                  <a:pt x="918286" y="207010"/>
                </a:lnTo>
                <a:lnTo>
                  <a:pt x="705230" y="320040"/>
                </a:lnTo>
                <a:lnTo>
                  <a:pt x="843230" y="320040"/>
                </a:lnTo>
                <a:lnTo>
                  <a:pt x="946746" y="257810"/>
                </a:lnTo>
                <a:lnTo>
                  <a:pt x="949312" y="256540"/>
                </a:lnTo>
                <a:lnTo>
                  <a:pt x="960831" y="232410"/>
                </a:lnTo>
                <a:lnTo>
                  <a:pt x="960640" y="229870"/>
                </a:lnTo>
                <a:lnTo>
                  <a:pt x="960081" y="227330"/>
                </a:lnTo>
                <a:lnTo>
                  <a:pt x="959319" y="223520"/>
                </a:lnTo>
                <a:lnTo>
                  <a:pt x="940688" y="205740"/>
                </a:lnTo>
                <a:lnTo>
                  <a:pt x="938415" y="204470"/>
                </a:lnTo>
                <a:close/>
                <a:moveTo>
                  <a:pt x="412114" y="20320"/>
                </a:moveTo>
                <a:lnTo>
                  <a:pt x="388899" y="20320"/>
                </a:lnTo>
                <a:lnTo>
                  <a:pt x="389674" y="21590"/>
                </a:lnTo>
                <a:lnTo>
                  <a:pt x="390588" y="21590"/>
                </a:lnTo>
                <a:lnTo>
                  <a:pt x="391109" y="22860"/>
                </a:lnTo>
                <a:lnTo>
                  <a:pt x="391502" y="22860"/>
                </a:lnTo>
                <a:lnTo>
                  <a:pt x="391655" y="24130"/>
                </a:lnTo>
                <a:lnTo>
                  <a:pt x="391286" y="25400"/>
                </a:lnTo>
                <a:lnTo>
                  <a:pt x="389115" y="31750"/>
                </a:lnTo>
                <a:lnTo>
                  <a:pt x="386372" y="36830"/>
                </a:lnTo>
                <a:lnTo>
                  <a:pt x="383438" y="43180"/>
                </a:lnTo>
                <a:lnTo>
                  <a:pt x="379996" y="49530"/>
                </a:lnTo>
                <a:lnTo>
                  <a:pt x="377240" y="53340"/>
                </a:lnTo>
                <a:lnTo>
                  <a:pt x="374345" y="57150"/>
                </a:lnTo>
                <a:lnTo>
                  <a:pt x="371182" y="62230"/>
                </a:lnTo>
                <a:lnTo>
                  <a:pt x="367957" y="66040"/>
                </a:lnTo>
                <a:lnTo>
                  <a:pt x="364477" y="68580"/>
                </a:lnTo>
                <a:lnTo>
                  <a:pt x="361035" y="72390"/>
                </a:lnTo>
                <a:lnTo>
                  <a:pt x="357543" y="74930"/>
                </a:lnTo>
                <a:lnTo>
                  <a:pt x="353910" y="78740"/>
                </a:lnTo>
                <a:lnTo>
                  <a:pt x="338581" y="88900"/>
                </a:lnTo>
                <a:lnTo>
                  <a:pt x="314871" y="100330"/>
                </a:lnTo>
                <a:lnTo>
                  <a:pt x="299542" y="107950"/>
                </a:lnTo>
                <a:lnTo>
                  <a:pt x="292417" y="111760"/>
                </a:lnTo>
                <a:lnTo>
                  <a:pt x="288937" y="114300"/>
                </a:lnTo>
                <a:lnTo>
                  <a:pt x="285445" y="115570"/>
                </a:lnTo>
                <a:lnTo>
                  <a:pt x="265099" y="138430"/>
                </a:lnTo>
                <a:lnTo>
                  <a:pt x="264363" y="139700"/>
                </a:lnTo>
                <a:lnTo>
                  <a:pt x="263601" y="143510"/>
                </a:lnTo>
                <a:lnTo>
                  <a:pt x="263220" y="146050"/>
                </a:lnTo>
                <a:lnTo>
                  <a:pt x="263150" y="152400"/>
                </a:lnTo>
                <a:lnTo>
                  <a:pt x="263220" y="153670"/>
                </a:lnTo>
                <a:lnTo>
                  <a:pt x="263410" y="154940"/>
                </a:lnTo>
                <a:lnTo>
                  <a:pt x="264147" y="158750"/>
                </a:lnTo>
                <a:lnTo>
                  <a:pt x="265252" y="161290"/>
                </a:lnTo>
                <a:lnTo>
                  <a:pt x="265937" y="163830"/>
                </a:lnTo>
                <a:lnTo>
                  <a:pt x="267436" y="166370"/>
                </a:lnTo>
                <a:lnTo>
                  <a:pt x="268325" y="167640"/>
                </a:lnTo>
                <a:lnTo>
                  <a:pt x="269430" y="170180"/>
                </a:lnTo>
                <a:lnTo>
                  <a:pt x="270382" y="171450"/>
                </a:lnTo>
                <a:lnTo>
                  <a:pt x="271589" y="172720"/>
                </a:lnTo>
                <a:lnTo>
                  <a:pt x="272681" y="173990"/>
                </a:lnTo>
                <a:lnTo>
                  <a:pt x="273977" y="175260"/>
                </a:lnTo>
                <a:lnTo>
                  <a:pt x="275475" y="176530"/>
                </a:lnTo>
                <a:lnTo>
                  <a:pt x="276720" y="177800"/>
                </a:lnTo>
                <a:lnTo>
                  <a:pt x="278383" y="179070"/>
                </a:lnTo>
                <a:lnTo>
                  <a:pt x="279844" y="179070"/>
                </a:lnTo>
                <a:lnTo>
                  <a:pt x="281457" y="180340"/>
                </a:lnTo>
                <a:lnTo>
                  <a:pt x="283146" y="181610"/>
                </a:lnTo>
                <a:lnTo>
                  <a:pt x="284937" y="181610"/>
                </a:lnTo>
                <a:lnTo>
                  <a:pt x="286588" y="182880"/>
                </a:lnTo>
                <a:lnTo>
                  <a:pt x="288391" y="182880"/>
                </a:lnTo>
                <a:lnTo>
                  <a:pt x="290436" y="184150"/>
                </a:lnTo>
                <a:lnTo>
                  <a:pt x="468807" y="184150"/>
                </a:lnTo>
                <a:lnTo>
                  <a:pt x="580288" y="187960"/>
                </a:lnTo>
                <a:lnTo>
                  <a:pt x="439661" y="267970"/>
                </a:lnTo>
                <a:lnTo>
                  <a:pt x="437641" y="269240"/>
                </a:lnTo>
                <a:lnTo>
                  <a:pt x="762188" y="269240"/>
                </a:lnTo>
                <a:lnTo>
                  <a:pt x="802653" y="245110"/>
                </a:lnTo>
                <a:lnTo>
                  <a:pt x="657478" y="245110"/>
                </a:lnTo>
                <a:lnTo>
                  <a:pt x="656208" y="243840"/>
                </a:lnTo>
                <a:lnTo>
                  <a:pt x="655104" y="242570"/>
                </a:lnTo>
                <a:lnTo>
                  <a:pt x="654189" y="241300"/>
                </a:lnTo>
                <a:lnTo>
                  <a:pt x="653605" y="240030"/>
                </a:lnTo>
                <a:lnTo>
                  <a:pt x="653262" y="238760"/>
                </a:lnTo>
                <a:lnTo>
                  <a:pt x="653262" y="237490"/>
                </a:lnTo>
                <a:lnTo>
                  <a:pt x="758229" y="168910"/>
                </a:lnTo>
                <a:lnTo>
                  <a:pt x="617143" y="168910"/>
                </a:lnTo>
                <a:lnTo>
                  <a:pt x="469353" y="163830"/>
                </a:lnTo>
                <a:lnTo>
                  <a:pt x="295528" y="163830"/>
                </a:lnTo>
                <a:lnTo>
                  <a:pt x="293522" y="162560"/>
                </a:lnTo>
                <a:lnTo>
                  <a:pt x="291503" y="162560"/>
                </a:lnTo>
                <a:lnTo>
                  <a:pt x="288277" y="160020"/>
                </a:lnTo>
                <a:lnTo>
                  <a:pt x="286956" y="158750"/>
                </a:lnTo>
                <a:lnTo>
                  <a:pt x="285902" y="157480"/>
                </a:lnTo>
                <a:lnTo>
                  <a:pt x="285153" y="154940"/>
                </a:lnTo>
                <a:lnTo>
                  <a:pt x="284416" y="153670"/>
                </a:lnTo>
                <a:lnTo>
                  <a:pt x="284022" y="152400"/>
                </a:lnTo>
                <a:lnTo>
                  <a:pt x="283946" y="151130"/>
                </a:lnTo>
                <a:lnTo>
                  <a:pt x="283870" y="147320"/>
                </a:lnTo>
                <a:lnTo>
                  <a:pt x="284416" y="146050"/>
                </a:lnTo>
                <a:lnTo>
                  <a:pt x="285305" y="143510"/>
                </a:lnTo>
                <a:lnTo>
                  <a:pt x="286257" y="142240"/>
                </a:lnTo>
                <a:lnTo>
                  <a:pt x="287680" y="139700"/>
                </a:lnTo>
                <a:lnTo>
                  <a:pt x="289344" y="138430"/>
                </a:lnTo>
                <a:lnTo>
                  <a:pt x="291185" y="137160"/>
                </a:lnTo>
                <a:lnTo>
                  <a:pt x="346392" y="107950"/>
                </a:lnTo>
                <a:lnTo>
                  <a:pt x="352818" y="104140"/>
                </a:lnTo>
                <a:lnTo>
                  <a:pt x="359016" y="100330"/>
                </a:lnTo>
                <a:lnTo>
                  <a:pt x="364845" y="96520"/>
                </a:lnTo>
                <a:lnTo>
                  <a:pt x="366687" y="95250"/>
                </a:lnTo>
                <a:lnTo>
                  <a:pt x="370306" y="91440"/>
                </a:lnTo>
                <a:lnTo>
                  <a:pt x="372287" y="90170"/>
                </a:lnTo>
                <a:lnTo>
                  <a:pt x="374345" y="88900"/>
                </a:lnTo>
                <a:lnTo>
                  <a:pt x="378510" y="83820"/>
                </a:lnTo>
                <a:lnTo>
                  <a:pt x="380542" y="81280"/>
                </a:lnTo>
                <a:lnTo>
                  <a:pt x="382714" y="80010"/>
                </a:lnTo>
                <a:lnTo>
                  <a:pt x="384898" y="77470"/>
                </a:lnTo>
                <a:lnTo>
                  <a:pt x="389305" y="71120"/>
                </a:lnTo>
                <a:lnTo>
                  <a:pt x="393445" y="66040"/>
                </a:lnTo>
                <a:lnTo>
                  <a:pt x="397484" y="59690"/>
                </a:lnTo>
                <a:lnTo>
                  <a:pt x="399503" y="57150"/>
                </a:lnTo>
                <a:lnTo>
                  <a:pt x="402983" y="50800"/>
                </a:lnTo>
                <a:lnTo>
                  <a:pt x="408597" y="39370"/>
                </a:lnTo>
                <a:lnTo>
                  <a:pt x="409740" y="35560"/>
                </a:lnTo>
                <a:lnTo>
                  <a:pt x="410654" y="33020"/>
                </a:lnTo>
                <a:lnTo>
                  <a:pt x="411200" y="30480"/>
                </a:lnTo>
                <a:lnTo>
                  <a:pt x="412114" y="25400"/>
                </a:lnTo>
                <a:lnTo>
                  <a:pt x="412114" y="20320"/>
                </a:lnTo>
                <a:close/>
                <a:moveTo>
                  <a:pt x="917600" y="115570"/>
                </a:moveTo>
                <a:lnTo>
                  <a:pt x="908977" y="115570"/>
                </a:lnTo>
                <a:lnTo>
                  <a:pt x="902817" y="118110"/>
                </a:lnTo>
                <a:lnTo>
                  <a:pt x="899883" y="119380"/>
                </a:lnTo>
                <a:lnTo>
                  <a:pt x="663460" y="243840"/>
                </a:lnTo>
                <a:lnTo>
                  <a:pt x="662000" y="245110"/>
                </a:lnTo>
                <a:lnTo>
                  <a:pt x="802653" y="245110"/>
                </a:lnTo>
                <a:lnTo>
                  <a:pt x="928306" y="170180"/>
                </a:lnTo>
                <a:lnTo>
                  <a:pt x="930871" y="167640"/>
                </a:lnTo>
                <a:lnTo>
                  <a:pt x="933437" y="166370"/>
                </a:lnTo>
                <a:lnTo>
                  <a:pt x="935634" y="163830"/>
                </a:lnTo>
                <a:lnTo>
                  <a:pt x="936878" y="161290"/>
                </a:lnTo>
                <a:lnTo>
                  <a:pt x="937983" y="160020"/>
                </a:lnTo>
                <a:lnTo>
                  <a:pt x="938910" y="158750"/>
                </a:lnTo>
                <a:lnTo>
                  <a:pt x="939825" y="156210"/>
                </a:lnTo>
                <a:lnTo>
                  <a:pt x="940536" y="154940"/>
                </a:lnTo>
                <a:lnTo>
                  <a:pt x="941285" y="153670"/>
                </a:lnTo>
                <a:lnTo>
                  <a:pt x="941984" y="148590"/>
                </a:lnTo>
                <a:lnTo>
                  <a:pt x="942416" y="146050"/>
                </a:lnTo>
                <a:lnTo>
                  <a:pt x="942416" y="142240"/>
                </a:lnTo>
                <a:lnTo>
                  <a:pt x="941984" y="139700"/>
                </a:lnTo>
                <a:lnTo>
                  <a:pt x="941285" y="137160"/>
                </a:lnTo>
                <a:lnTo>
                  <a:pt x="940447" y="133350"/>
                </a:lnTo>
                <a:lnTo>
                  <a:pt x="939076" y="130810"/>
                </a:lnTo>
                <a:lnTo>
                  <a:pt x="937844" y="128270"/>
                </a:lnTo>
                <a:lnTo>
                  <a:pt x="936193" y="127000"/>
                </a:lnTo>
                <a:lnTo>
                  <a:pt x="934313" y="124460"/>
                </a:lnTo>
                <a:lnTo>
                  <a:pt x="932332" y="123190"/>
                </a:lnTo>
                <a:lnTo>
                  <a:pt x="930173" y="120650"/>
                </a:lnTo>
                <a:lnTo>
                  <a:pt x="928001" y="119380"/>
                </a:lnTo>
                <a:lnTo>
                  <a:pt x="925588" y="118110"/>
                </a:lnTo>
                <a:lnTo>
                  <a:pt x="923048" y="116840"/>
                </a:lnTo>
                <a:lnTo>
                  <a:pt x="920280" y="116840"/>
                </a:lnTo>
                <a:lnTo>
                  <a:pt x="917600" y="115570"/>
                </a:lnTo>
                <a:close/>
                <a:moveTo>
                  <a:pt x="826173" y="71120"/>
                </a:moveTo>
                <a:lnTo>
                  <a:pt x="805929" y="71120"/>
                </a:lnTo>
                <a:lnTo>
                  <a:pt x="803020" y="72390"/>
                </a:lnTo>
                <a:lnTo>
                  <a:pt x="617143" y="168910"/>
                </a:lnTo>
                <a:lnTo>
                  <a:pt x="758229" y="168910"/>
                </a:lnTo>
                <a:lnTo>
                  <a:pt x="831456" y="123190"/>
                </a:lnTo>
                <a:lnTo>
                  <a:pt x="834275" y="121920"/>
                </a:lnTo>
                <a:lnTo>
                  <a:pt x="845172" y="101600"/>
                </a:lnTo>
                <a:lnTo>
                  <a:pt x="845172" y="96520"/>
                </a:lnTo>
                <a:lnTo>
                  <a:pt x="844791" y="93980"/>
                </a:lnTo>
                <a:lnTo>
                  <a:pt x="844435" y="92710"/>
                </a:lnTo>
                <a:lnTo>
                  <a:pt x="844067" y="90170"/>
                </a:lnTo>
                <a:lnTo>
                  <a:pt x="843483" y="88900"/>
                </a:lnTo>
                <a:lnTo>
                  <a:pt x="842784" y="86360"/>
                </a:lnTo>
                <a:lnTo>
                  <a:pt x="841870" y="85090"/>
                </a:lnTo>
                <a:lnTo>
                  <a:pt x="841197" y="83820"/>
                </a:lnTo>
                <a:lnTo>
                  <a:pt x="840028" y="82550"/>
                </a:lnTo>
                <a:lnTo>
                  <a:pt x="837869" y="80010"/>
                </a:lnTo>
                <a:lnTo>
                  <a:pt x="836587" y="77470"/>
                </a:lnTo>
                <a:lnTo>
                  <a:pt x="834021" y="76200"/>
                </a:lnTo>
                <a:lnTo>
                  <a:pt x="832548" y="74930"/>
                </a:lnTo>
                <a:lnTo>
                  <a:pt x="831151" y="73660"/>
                </a:lnTo>
                <a:lnTo>
                  <a:pt x="829436" y="72390"/>
                </a:lnTo>
                <a:lnTo>
                  <a:pt x="827811" y="72390"/>
                </a:lnTo>
                <a:lnTo>
                  <a:pt x="826173" y="71120"/>
                </a:lnTo>
                <a:close/>
                <a:moveTo>
                  <a:pt x="461517" y="80010"/>
                </a:moveTo>
                <a:lnTo>
                  <a:pt x="438772" y="80010"/>
                </a:lnTo>
                <a:lnTo>
                  <a:pt x="436829" y="81280"/>
                </a:lnTo>
                <a:lnTo>
                  <a:pt x="435254" y="82550"/>
                </a:lnTo>
                <a:lnTo>
                  <a:pt x="433628" y="85090"/>
                </a:lnTo>
                <a:lnTo>
                  <a:pt x="431926" y="86360"/>
                </a:lnTo>
                <a:lnTo>
                  <a:pt x="430161" y="88900"/>
                </a:lnTo>
                <a:lnTo>
                  <a:pt x="382371" y="163830"/>
                </a:lnTo>
                <a:lnTo>
                  <a:pt x="469353" y="163830"/>
                </a:lnTo>
                <a:lnTo>
                  <a:pt x="471703" y="156210"/>
                </a:lnTo>
                <a:lnTo>
                  <a:pt x="473392" y="148590"/>
                </a:lnTo>
                <a:lnTo>
                  <a:pt x="473900" y="146050"/>
                </a:lnTo>
                <a:lnTo>
                  <a:pt x="474306" y="144780"/>
                </a:lnTo>
                <a:lnTo>
                  <a:pt x="474852" y="140970"/>
                </a:lnTo>
                <a:lnTo>
                  <a:pt x="475005" y="139700"/>
                </a:lnTo>
                <a:lnTo>
                  <a:pt x="475233" y="137160"/>
                </a:lnTo>
                <a:lnTo>
                  <a:pt x="475373" y="135890"/>
                </a:lnTo>
                <a:lnTo>
                  <a:pt x="475703" y="130810"/>
                </a:lnTo>
                <a:lnTo>
                  <a:pt x="475830" y="128270"/>
                </a:lnTo>
                <a:lnTo>
                  <a:pt x="475703" y="111760"/>
                </a:lnTo>
                <a:lnTo>
                  <a:pt x="475233" y="106680"/>
                </a:lnTo>
                <a:lnTo>
                  <a:pt x="474713" y="102870"/>
                </a:lnTo>
                <a:lnTo>
                  <a:pt x="473900" y="97790"/>
                </a:lnTo>
                <a:lnTo>
                  <a:pt x="473392" y="96520"/>
                </a:lnTo>
                <a:lnTo>
                  <a:pt x="472795" y="93980"/>
                </a:lnTo>
                <a:lnTo>
                  <a:pt x="472287" y="92710"/>
                </a:lnTo>
                <a:lnTo>
                  <a:pt x="471563" y="91440"/>
                </a:lnTo>
                <a:lnTo>
                  <a:pt x="470788" y="88900"/>
                </a:lnTo>
                <a:lnTo>
                  <a:pt x="469912" y="87630"/>
                </a:lnTo>
                <a:lnTo>
                  <a:pt x="469176" y="86360"/>
                </a:lnTo>
                <a:lnTo>
                  <a:pt x="468299" y="86360"/>
                </a:lnTo>
                <a:lnTo>
                  <a:pt x="463499" y="81280"/>
                </a:lnTo>
                <a:lnTo>
                  <a:pt x="461517" y="80010"/>
                </a:lnTo>
                <a:close/>
                <a:moveTo>
                  <a:pt x="457517" y="78740"/>
                </a:moveTo>
                <a:lnTo>
                  <a:pt x="442772" y="78740"/>
                </a:lnTo>
                <a:lnTo>
                  <a:pt x="440715" y="80010"/>
                </a:lnTo>
                <a:lnTo>
                  <a:pt x="459485" y="80010"/>
                </a:lnTo>
                <a:lnTo>
                  <a:pt x="457517" y="78740"/>
                </a:lnTo>
                <a:close/>
                <a:moveTo>
                  <a:pt x="453174" y="77470"/>
                </a:moveTo>
                <a:lnTo>
                  <a:pt x="446951" y="77470"/>
                </a:lnTo>
                <a:lnTo>
                  <a:pt x="444741" y="78740"/>
                </a:lnTo>
                <a:lnTo>
                  <a:pt x="455307" y="78740"/>
                </a:lnTo>
                <a:lnTo>
                  <a:pt x="453174" y="77470"/>
                </a:lnTo>
                <a:close/>
                <a:moveTo>
                  <a:pt x="819251" y="69850"/>
                </a:moveTo>
                <a:lnTo>
                  <a:pt x="811758" y="69850"/>
                </a:lnTo>
                <a:lnTo>
                  <a:pt x="809751" y="71120"/>
                </a:lnTo>
                <a:lnTo>
                  <a:pt x="824522" y="71120"/>
                </a:lnTo>
                <a:lnTo>
                  <a:pt x="819251" y="69850"/>
                </a:lnTo>
                <a:close/>
              </a:path>
            </a:pathLst>
          </a:custGeom>
          <a:solidFill>
            <a:srgbClr val="939598"/>
          </a:solidFill>
          <a:ln>
            <a:noFill/>
          </a:ln>
        </p:spPr>
        <p:style>
          <a:lnRef idx="0"/>
          <a:fillRef idx="0"/>
          <a:effectRef idx="0"/>
          <a:fontRef idx="minor"/>
        </p:style>
      </p:sp>
      <p:sp>
        <p:nvSpPr>
          <p:cNvPr id="1166" name="CustomShape 33"/>
          <p:cNvSpPr/>
          <p:nvPr/>
        </p:nvSpPr>
        <p:spPr>
          <a:xfrm>
            <a:off x="3415320" y="3643920"/>
            <a:ext cx="22320" cy="18360"/>
          </a:xfrm>
          <a:custGeom>
            <a:avLst/>
            <a:gdLst/>
            <a:ahLst/>
            <a:rect l="l" t="t" r="r" b="b"/>
            <a:pathLst>
              <a:path w="24764" h="25400">
                <a:moveTo>
                  <a:pt x="13169" y="0"/>
                </a:moveTo>
                <a:lnTo>
                  <a:pt x="1714" y="6222"/>
                </a:lnTo>
                <a:lnTo>
                  <a:pt x="1092" y="7137"/>
                </a:lnTo>
                <a:lnTo>
                  <a:pt x="838" y="8064"/>
                </a:lnTo>
                <a:lnTo>
                  <a:pt x="444" y="9131"/>
                </a:lnTo>
                <a:lnTo>
                  <a:pt x="0" y="10452"/>
                </a:lnTo>
                <a:lnTo>
                  <a:pt x="0" y="14630"/>
                </a:lnTo>
                <a:lnTo>
                  <a:pt x="444" y="15722"/>
                </a:lnTo>
                <a:lnTo>
                  <a:pt x="838" y="16827"/>
                </a:lnTo>
                <a:lnTo>
                  <a:pt x="1092" y="17932"/>
                </a:lnTo>
                <a:lnTo>
                  <a:pt x="1714" y="18846"/>
                </a:lnTo>
                <a:lnTo>
                  <a:pt x="2781" y="20497"/>
                </a:lnTo>
                <a:lnTo>
                  <a:pt x="4216" y="21920"/>
                </a:lnTo>
                <a:lnTo>
                  <a:pt x="5714" y="23202"/>
                </a:lnTo>
                <a:lnTo>
                  <a:pt x="9347" y="24714"/>
                </a:lnTo>
                <a:lnTo>
                  <a:pt x="11150" y="24828"/>
                </a:lnTo>
                <a:lnTo>
                  <a:pt x="13042" y="24828"/>
                </a:lnTo>
                <a:lnTo>
                  <a:pt x="24676" y="12611"/>
                </a:lnTo>
                <a:lnTo>
                  <a:pt x="24447" y="10452"/>
                </a:lnTo>
                <a:lnTo>
                  <a:pt x="23977" y="8242"/>
                </a:lnTo>
                <a:lnTo>
                  <a:pt x="23571" y="7137"/>
                </a:lnTo>
                <a:lnTo>
                  <a:pt x="23063" y="6222"/>
                </a:lnTo>
                <a:lnTo>
                  <a:pt x="22364" y="5283"/>
                </a:lnTo>
                <a:lnTo>
                  <a:pt x="21742" y="4368"/>
                </a:lnTo>
                <a:lnTo>
                  <a:pt x="20345" y="2959"/>
                </a:lnTo>
                <a:lnTo>
                  <a:pt x="18656" y="1828"/>
                </a:lnTo>
                <a:lnTo>
                  <a:pt x="16865" y="876"/>
                </a:lnTo>
                <a:lnTo>
                  <a:pt x="15024" y="355"/>
                </a:lnTo>
                <a:lnTo>
                  <a:pt x="13169" y="0"/>
                </a:lnTo>
                <a:close/>
              </a:path>
            </a:pathLst>
          </a:custGeom>
          <a:solidFill>
            <a:srgbClr val="939598"/>
          </a:solidFill>
          <a:ln>
            <a:noFill/>
          </a:ln>
        </p:spPr>
        <p:style>
          <a:lnRef idx="0"/>
          <a:fillRef idx="0"/>
          <a:effectRef idx="0"/>
          <a:fontRef idx="minor"/>
        </p:style>
      </p:sp>
      <p:sp>
        <p:nvSpPr>
          <p:cNvPr id="1167" name="CustomShape 34"/>
          <p:cNvSpPr/>
          <p:nvPr/>
        </p:nvSpPr>
        <p:spPr>
          <a:xfrm>
            <a:off x="3415320" y="3643920"/>
            <a:ext cx="22320" cy="18360"/>
          </a:xfrm>
          <a:custGeom>
            <a:avLst/>
            <a:gdLst/>
            <a:ahLst/>
            <a:rect l="l" t="t" r="r" b="b"/>
            <a:pathLst>
              <a:path w="24764" h="25400">
                <a:moveTo>
                  <a:pt x="13169" y="0"/>
                </a:moveTo>
                <a:lnTo>
                  <a:pt x="1714" y="6222"/>
                </a:lnTo>
                <a:lnTo>
                  <a:pt x="1092" y="7137"/>
                </a:lnTo>
                <a:lnTo>
                  <a:pt x="838" y="8064"/>
                </a:lnTo>
                <a:lnTo>
                  <a:pt x="444" y="9131"/>
                </a:lnTo>
                <a:lnTo>
                  <a:pt x="0" y="10452"/>
                </a:lnTo>
                <a:lnTo>
                  <a:pt x="0" y="14630"/>
                </a:lnTo>
                <a:lnTo>
                  <a:pt x="444" y="15722"/>
                </a:lnTo>
                <a:lnTo>
                  <a:pt x="838" y="16827"/>
                </a:lnTo>
                <a:lnTo>
                  <a:pt x="1092" y="17932"/>
                </a:lnTo>
                <a:lnTo>
                  <a:pt x="1714" y="18846"/>
                </a:lnTo>
                <a:lnTo>
                  <a:pt x="2781" y="20497"/>
                </a:lnTo>
                <a:lnTo>
                  <a:pt x="4216" y="21920"/>
                </a:lnTo>
                <a:lnTo>
                  <a:pt x="5714" y="23202"/>
                </a:lnTo>
                <a:lnTo>
                  <a:pt x="9347" y="24714"/>
                </a:lnTo>
                <a:lnTo>
                  <a:pt x="11150" y="24828"/>
                </a:lnTo>
                <a:lnTo>
                  <a:pt x="13042" y="24828"/>
                </a:lnTo>
                <a:lnTo>
                  <a:pt x="24676" y="12611"/>
                </a:lnTo>
                <a:lnTo>
                  <a:pt x="24447" y="10452"/>
                </a:lnTo>
                <a:lnTo>
                  <a:pt x="23977" y="8242"/>
                </a:lnTo>
                <a:lnTo>
                  <a:pt x="23571" y="7137"/>
                </a:lnTo>
                <a:lnTo>
                  <a:pt x="23063" y="6222"/>
                </a:lnTo>
                <a:lnTo>
                  <a:pt x="22364" y="5283"/>
                </a:lnTo>
                <a:lnTo>
                  <a:pt x="21742" y="4368"/>
                </a:lnTo>
                <a:lnTo>
                  <a:pt x="20345" y="2959"/>
                </a:lnTo>
                <a:lnTo>
                  <a:pt x="18656" y="1828"/>
                </a:lnTo>
                <a:lnTo>
                  <a:pt x="16865" y="876"/>
                </a:lnTo>
                <a:lnTo>
                  <a:pt x="15024" y="355"/>
                </a:lnTo>
                <a:lnTo>
                  <a:pt x="13169" y="0"/>
                </a:lnTo>
                <a:close/>
              </a:path>
            </a:pathLst>
          </a:custGeom>
          <a:solidFill>
            <a:srgbClr val="939598"/>
          </a:solidFill>
          <a:ln>
            <a:noFill/>
          </a:ln>
        </p:spPr>
        <p:style>
          <a:lnRef idx="0"/>
          <a:fillRef idx="0"/>
          <a:effectRef idx="0"/>
          <a:fontRef idx="minor"/>
        </p:style>
      </p:sp>
      <p:sp>
        <p:nvSpPr>
          <p:cNvPr id="1168" name="CustomShape 35"/>
          <p:cNvSpPr/>
          <p:nvPr/>
        </p:nvSpPr>
        <p:spPr>
          <a:xfrm>
            <a:off x="3415320" y="3524760"/>
            <a:ext cx="22320" cy="18360"/>
          </a:xfrm>
          <a:custGeom>
            <a:avLst/>
            <a:gdLst/>
            <a:ahLst/>
            <a:rect l="l" t="t" r="r" b="b"/>
            <a:pathLst>
              <a:path w="24764" h="25400">
                <a:moveTo>
                  <a:pt x="13169" y="0"/>
                </a:moveTo>
                <a:lnTo>
                  <a:pt x="11150" y="0"/>
                </a:lnTo>
                <a:lnTo>
                  <a:pt x="9347" y="393"/>
                </a:lnTo>
                <a:lnTo>
                  <a:pt x="1092" y="7175"/>
                </a:lnTo>
                <a:lnTo>
                  <a:pt x="584" y="8051"/>
                </a:lnTo>
                <a:lnTo>
                  <a:pt x="444" y="9156"/>
                </a:lnTo>
                <a:lnTo>
                  <a:pt x="0" y="10261"/>
                </a:lnTo>
                <a:lnTo>
                  <a:pt x="0" y="14655"/>
                </a:lnTo>
                <a:lnTo>
                  <a:pt x="444" y="15760"/>
                </a:lnTo>
                <a:lnTo>
                  <a:pt x="838" y="16865"/>
                </a:lnTo>
                <a:lnTo>
                  <a:pt x="1092" y="17957"/>
                </a:lnTo>
                <a:lnTo>
                  <a:pt x="1714" y="18834"/>
                </a:lnTo>
                <a:lnTo>
                  <a:pt x="11150" y="24853"/>
                </a:lnTo>
                <a:lnTo>
                  <a:pt x="13042" y="24853"/>
                </a:lnTo>
                <a:lnTo>
                  <a:pt x="15024" y="24676"/>
                </a:lnTo>
                <a:lnTo>
                  <a:pt x="16865" y="23926"/>
                </a:lnTo>
                <a:lnTo>
                  <a:pt x="18656" y="23240"/>
                </a:lnTo>
                <a:lnTo>
                  <a:pt x="20345" y="21958"/>
                </a:lnTo>
                <a:lnTo>
                  <a:pt x="21742" y="20459"/>
                </a:lnTo>
                <a:lnTo>
                  <a:pt x="22466" y="19748"/>
                </a:lnTo>
                <a:lnTo>
                  <a:pt x="24676" y="12458"/>
                </a:lnTo>
                <a:lnTo>
                  <a:pt x="24447" y="10261"/>
                </a:lnTo>
                <a:lnTo>
                  <a:pt x="15024" y="393"/>
                </a:lnTo>
                <a:lnTo>
                  <a:pt x="13169" y="0"/>
                </a:lnTo>
                <a:close/>
              </a:path>
            </a:pathLst>
          </a:custGeom>
          <a:solidFill>
            <a:srgbClr val="939598"/>
          </a:solidFill>
          <a:ln>
            <a:noFill/>
          </a:ln>
        </p:spPr>
        <p:style>
          <a:lnRef idx="0"/>
          <a:fillRef idx="0"/>
          <a:effectRef idx="0"/>
          <a:fontRef idx="minor"/>
        </p:style>
      </p:sp>
      <p:sp>
        <p:nvSpPr>
          <p:cNvPr id="1169" name="CustomShape 36"/>
          <p:cNvSpPr/>
          <p:nvPr/>
        </p:nvSpPr>
        <p:spPr>
          <a:xfrm>
            <a:off x="3415320" y="3524760"/>
            <a:ext cx="22320" cy="18360"/>
          </a:xfrm>
          <a:custGeom>
            <a:avLst/>
            <a:gdLst/>
            <a:ahLst/>
            <a:rect l="l" t="t" r="r" b="b"/>
            <a:pathLst>
              <a:path w="24764" h="25400">
                <a:moveTo>
                  <a:pt x="13169" y="0"/>
                </a:moveTo>
                <a:lnTo>
                  <a:pt x="11150" y="0"/>
                </a:lnTo>
                <a:lnTo>
                  <a:pt x="9347" y="393"/>
                </a:lnTo>
                <a:lnTo>
                  <a:pt x="1092" y="7175"/>
                </a:lnTo>
                <a:lnTo>
                  <a:pt x="584" y="8051"/>
                </a:lnTo>
                <a:lnTo>
                  <a:pt x="444" y="9156"/>
                </a:lnTo>
                <a:lnTo>
                  <a:pt x="0" y="10261"/>
                </a:lnTo>
                <a:lnTo>
                  <a:pt x="0" y="14655"/>
                </a:lnTo>
                <a:lnTo>
                  <a:pt x="444" y="15760"/>
                </a:lnTo>
                <a:lnTo>
                  <a:pt x="838" y="16865"/>
                </a:lnTo>
                <a:lnTo>
                  <a:pt x="1092" y="17957"/>
                </a:lnTo>
                <a:lnTo>
                  <a:pt x="1714" y="18834"/>
                </a:lnTo>
                <a:lnTo>
                  <a:pt x="11150" y="24853"/>
                </a:lnTo>
                <a:lnTo>
                  <a:pt x="13042" y="24853"/>
                </a:lnTo>
                <a:lnTo>
                  <a:pt x="15024" y="24676"/>
                </a:lnTo>
                <a:lnTo>
                  <a:pt x="16865" y="23926"/>
                </a:lnTo>
                <a:lnTo>
                  <a:pt x="18656" y="23240"/>
                </a:lnTo>
                <a:lnTo>
                  <a:pt x="20345" y="21958"/>
                </a:lnTo>
                <a:lnTo>
                  <a:pt x="21742" y="20459"/>
                </a:lnTo>
                <a:lnTo>
                  <a:pt x="22466" y="19748"/>
                </a:lnTo>
                <a:lnTo>
                  <a:pt x="24676" y="12458"/>
                </a:lnTo>
                <a:lnTo>
                  <a:pt x="24447" y="10261"/>
                </a:lnTo>
                <a:lnTo>
                  <a:pt x="15024" y="393"/>
                </a:lnTo>
                <a:lnTo>
                  <a:pt x="13169" y="0"/>
                </a:lnTo>
                <a:close/>
              </a:path>
            </a:pathLst>
          </a:custGeom>
          <a:solidFill>
            <a:srgbClr val="939598"/>
          </a:solidFill>
          <a:ln>
            <a:noFill/>
          </a:ln>
        </p:spPr>
        <p:style>
          <a:lnRef idx="0"/>
          <a:fillRef idx="0"/>
          <a:effectRef idx="0"/>
          <a:fontRef idx="minor"/>
        </p:style>
      </p:sp>
      <p:sp>
        <p:nvSpPr>
          <p:cNvPr id="1170" name="CustomShape 37"/>
          <p:cNvSpPr/>
          <p:nvPr/>
        </p:nvSpPr>
        <p:spPr>
          <a:xfrm>
            <a:off x="3415320" y="3564720"/>
            <a:ext cx="22320" cy="18360"/>
          </a:xfrm>
          <a:custGeom>
            <a:avLst/>
            <a:gdLst/>
            <a:ahLst/>
            <a:rect l="l" t="t" r="r" b="b"/>
            <a:pathLst>
              <a:path w="24764" h="25400">
                <a:moveTo>
                  <a:pt x="13042" y="0"/>
                </a:moveTo>
                <a:lnTo>
                  <a:pt x="11150" y="0"/>
                </a:lnTo>
                <a:lnTo>
                  <a:pt x="9347" y="177"/>
                </a:lnTo>
                <a:lnTo>
                  <a:pt x="1714" y="6045"/>
                </a:lnTo>
                <a:lnTo>
                  <a:pt x="1092" y="6921"/>
                </a:lnTo>
                <a:lnTo>
                  <a:pt x="838" y="8051"/>
                </a:lnTo>
                <a:lnTo>
                  <a:pt x="444" y="9156"/>
                </a:lnTo>
                <a:lnTo>
                  <a:pt x="0" y="10261"/>
                </a:lnTo>
                <a:lnTo>
                  <a:pt x="0" y="14630"/>
                </a:lnTo>
                <a:lnTo>
                  <a:pt x="444" y="15722"/>
                </a:lnTo>
                <a:lnTo>
                  <a:pt x="838" y="16827"/>
                </a:lnTo>
                <a:lnTo>
                  <a:pt x="1092" y="17741"/>
                </a:lnTo>
                <a:lnTo>
                  <a:pt x="1714" y="18808"/>
                </a:lnTo>
                <a:lnTo>
                  <a:pt x="11150" y="24892"/>
                </a:lnTo>
                <a:lnTo>
                  <a:pt x="13169" y="24892"/>
                </a:lnTo>
                <a:lnTo>
                  <a:pt x="22364" y="19545"/>
                </a:lnTo>
                <a:lnTo>
                  <a:pt x="23063" y="18618"/>
                </a:lnTo>
                <a:lnTo>
                  <a:pt x="23571" y="17741"/>
                </a:lnTo>
                <a:lnTo>
                  <a:pt x="23977" y="16637"/>
                </a:lnTo>
                <a:lnTo>
                  <a:pt x="24447" y="14630"/>
                </a:lnTo>
                <a:lnTo>
                  <a:pt x="24676" y="12458"/>
                </a:lnTo>
                <a:lnTo>
                  <a:pt x="24447" y="10261"/>
                </a:lnTo>
                <a:lnTo>
                  <a:pt x="15024" y="177"/>
                </a:lnTo>
                <a:lnTo>
                  <a:pt x="13042" y="0"/>
                </a:lnTo>
                <a:close/>
              </a:path>
            </a:pathLst>
          </a:custGeom>
          <a:solidFill>
            <a:srgbClr val="939598"/>
          </a:solidFill>
          <a:ln>
            <a:noFill/>
          </a:ln>
        </p:spPr>
        <p:style>
          <a:lnRef idx="0"/>
          <a:fillRef idx="0"/>
          <a:effectRef idx="0"/>
          <a:fontRef idx="minor"/>
        </p:style>
      </p:sp>
      <p:sp>
        <p:nvSpPr>
          <p:cNvPr id="1171" name="CustomShape 38"/>
          <p:cNvSpPr/>
          <p:nvPr/>
        </p:nvSpPr>
        <p:spPr>
          <a:xfrm>
            <a:off x="3415320" y="3564720"/>
            <a:ext cx="22320" cy="18360"/>
          </a:xfrm>
          <a:custGeom>
            <a:avLst/>
            <a:gdLst/>
            <a:ahLst/>
            <a:rect l="l" t="t" r="r" b="b"/>
            <a:pathLst>
              <a:path w="24764" h="25400">
                <a:moveTo>
                  <a:pt x="13042" y="0"/>
                </a:moveTo>
                <a:lnTo>
                  <a:pt x="11150" y="0"/>
                </a:lnTo>
                <a:lnTo>
                  <a:pt x="9347" y="177"/>
                </a:lnTo>
                <a:lnTo>
                  <a:pt x="1714" y="6045"/>
                </a:lnTo>
                <a:lnTo>
                  <a:pt x="1092" y="6921"/>
                </a:lnTo>
                <a:lnTo>
                  <a:pt x="838" y="8051"/>
                </a:lnTo>
                <a:lnTo>
                  <a:pt x="444" y="9156"/>
                </a:lnTo>
                <a:lnTo>
                  <a:pt x="0" y="10261"/>
                </a:lnTo>
                <a:lnTo>
                  <a:pt x="0" y="14630"/>
                </a:lnTo>
                <a:lnTo>
                  <a:pt x="444" y="15722"/>
                </a:lnTo>
                <a:lnTo>
                  <a:pt x="838" y="16827"/>
                </a:lnTo>
                <a:lnTo>
                  <a:pt x="1092" y="17741"/>
                </a:lnTo>
                <a:lnTo>
                  <a:pt x="1714" y="18808"/>
                </a:lnTo>
                <a:lnTo>
                  <a:pt x="11150" y="24892"/>
                </a:lnTo>
                <a:lnTo>
                  <a:pt x="13169" y="24892"/>
                </a:lnTo>
                <a:lnTo>
                  <a:pt x="22364" y="19545"/>
                </a:lnTo>
                <a:lnTo>
                  <a:pt x="23063" y="18618"/>
                </a:lnTo>
                <a:lnTo>
                  <a:pt x="23571" y="17741"/>
                </a:lnTo>
                <a:lnTo>
                  <a:pt x="23977" y="16637"/>
                </a:lnTo>
                <a:lnTo>
                  <a:pt x="24447" y="14630"/>
                </a:lnTo>
                <a:lnTo>
                  <a:pt x="24676" y="12458"/>
                </a:lnTo>
                <a:lnTo>
                  <a:pt x="24447" y="10261"/>
                </a:lnTo>
                <a:lnTo>
                  <a:pt x="15024" y="177"/>
                </a:lnTo>
                <a:lnTo>
                  <a:pt x="13042" y="0"/>
                </a:lnTo>
                <a:close/>
              </a:path>
            </a:pathLst>
          </a:custGeom>
          <a:solidFill>
            <a:srgbClr val="939598"/>
          </a:solidFill>
          <a:ln>
            <a:noFill/>
          </a:ln>
        </p:spPr>
        <p:style>
          <a:lnRef idx="0"/>
          <a:fillRef idx="0"/>
          <a:effectRef idx="0"/>
          <a:fontRef idx="minor"/>
        </p:style>
      </p:sp>
      <p:sp>
        <p:nvSpPr>
          <p:cNvPr id="1172" name="CustomShape 39"/>
          <p:cNvSpPr/>
          <p:nvPr/>
        </p:nvSpPr>
        <p:spPr>
          <a:xfrm>
            <a:off x="3415320" y="3604320"/>
            <a:ext cx="22320" cy="18360"/>
          </a:xfrm>
          <a:custGeom>
            <a:avLst/>
            <a:gdLst/>
            <a:ahLst/>
            <a:rect l="l" t="t" r="r" b="b"/>
            <a:pathLst>
              <a:path w="24764" h="25400">
                <a:moveTo>
                  <a:pt x="13169" y="0"/>
                </a:moveTo>
                <a:lnTo>
                  <a:pt x="11150" y="0"/>
                </a:lnTo>
                <a:lnTo>
                  <a:pt x="9347" y="419"/>
                </a:lnTo>
                <a:lnTo>
                  <a:pt x="1714" y="6057"/>
                </a:lnTo>
                <a:lnTo>
                  <a:pt x="1092" y="6934"/>
                </a:lnTo>
                <a:lnTo>
                  <a:pt x="838" y="8000"/>
                </a:lnTo>
                <a:lnTo>
                  <a:pt x="444" y="9143"/>
                </a:lnTo>
                <a:lnTo>
                  <a:pt x="0" y="10198"/>
                </a:lnTo>
                <a:lnTo>
                  <a:pt x="0" y="14604"/>
                </a:lnTo>
                <a:lnTo>
                  <a:pt x="444" y="15887"/>
                </a:lnTo>
                <a:lnTo>
                  <a:pt x="838" y="16840"/>
                </a:lnTo>
                <a:lnTo>
                  <a:pt x="1092" y="17945"/>
                </a:lnTo>
                <a:lnTo>
                  <a:pt x="11328" y="24866"/>
                </a:lnTo>
                <a:lnTo>
                  <a:pt x="13169" y="24866"/>
                </a:lnTo>
                <a:lnTo>
                  <a:pt x="24676" y="12407"/>
                </a:lnTo>
                <a:lnTo>
                  <a:pt x="24447" y="10198"/>
                </a:lnTo>
                <a:lnTo>
                  <a:pt x="15024" y="419"/>
                </a:lnTo>
                <a:lnTo>
                  <a:pt x="13169" y="0"/>
                </a:lnTo>
                <a:close/>
              </a:path>
            </a:pathLst>
          </a:custGeom>
          <a:solidFill>
            <a:srgbClr val="939598"/>
          </a:solidFill>
          <a:ln>
            <a:noFill/>
          </a:ln>
        </p:spPr>
        <p:style>
          <a:lnRef idx="0"/>
          <a:fillRef idx="0"/>
          <a:effectRef idx="0"/>
          <a:fontRef idx="minor"/>
        </p:style>
      </p:sp>
      <p:sp>
        <p:nvSpPr>
          <p:cNvPr id="1173" name="CustomShape 40"/>
          <p:cNvSpPr/>
          <p:nvPr/>
        </p:nvSpPr>
        <p:spPr>
          <a:xfrm>
            <a:off x="3415320" y="3604320"/>
            <a:ext cx="22320" cy="18360"/>
          </a:xfrm>
          <a:custGeom>
            <a:avLst/>
            <a:gdLst/>
            <a:ahLst/>
            <a:rect l="l" t="t" r="r" b="b"/>
            <a:pathLst>
              <a:path w="24764" h="25400">
                <a:moveTo>
                  <a:pt x="13169" y="0"/>
                </a:moveTo>
                <a:lnTo>
                  <a:pt x="11150" y="0"/>
                </a:lnTo>
                <a:lnTo>
                  <a:pt x="9347" y="419"/>
                </a:lnTo>
                <a:lnTo>
                  <a:pt x="1714" y="6057"/>
                </a:lnTo>
                <a:lnTo>
                  <a:pt x="1092" y="6934"/>
                </a:lnTo>
                <a:lnTo>
                  <a:pt x="838" y="8000"/>
                </a:lnTo>
                <a:lnTo>
                  <a:pt x="444" y="9143"/>
                </a:lnTo>
                <a:lnTo>
                  <a:pt x="0" y="10198"/>
                </a:lnTo>
                <a:lnTo>
                  <a:pt x="0" y="14604"/>
                </a:lnTo>
                <a:lnTo>
                  <a:pt x="444" y="15887"/>
                </a:lnTo>
                <a:lnTo>
                  <a:pt x="838" y="16840"/>
                </a:lnTo>
                <a:lnTo>
                  <a:pt x="1092" y="17945"/>
                </a:lnTo>
                <a:lnTo>
                  <a:pt x="11328" y="24866"/>
                </a:lnTo>
                <a:lnTo>
                  <a:pt x="13169" y="24866"/>
                </a:lnTo>
                <a:lnTo>
                  <a:pt x="24676" y="12407"/>
                </a:lnTo>
                <a:lnTo>
                  <a:pt x="24447" y="10198"/>
                </a:lnTo>
                <a:lnTo>
                  <a:pt x="15024" y="419"/>
                </a:lnTo>
                <a:lnTo>
                  <a:pt x="13169" y="0"/>
                </a:lnTo>
                <a:close/>
              </a:path>
            </a:pathLst>
          </a:custGeom>
          <a:solidFill>
            <a:srgbClr val="939598"/>
          </a:solidFill>
          <a:ln>
            <a:noFill/>
          </a:ln>
        </p:spPr>
        <p:style>
          <a:lnRef idx="0"/>
          <a:fillRef idx="0"/>
          <a:effectRef idx="0"/>
          <a:fontRef idx="minor"/>
        </p:style>
      </p:sp>
      <p:sp>
        <p:nvSpPr>
          <p:cNvPr id="1174" name="CustomShape 41"/>
          <p:cNvSpPr/>
          <p:nvPr/>
        </p:nvSpPr>
        <p:spPr>
          <a:xfrm>
            <a:off x="3368880" y="3517200"/>
            <a:ext cx="22680" cy="18360"/>
          </a:xfrm>
          <a:custGeom>
            <a:avLst/>
            <a:gdLst/>
            <a:ahLst/>
            <a:rect l="l" t="t" r="r" b="b"/>
            <a:pathLst>
              <a:path w="25400" h="25400">
                <a:moveTo>
                  <a:pt x="13119" y="0"/>
                </a:moveTo>
                <a:lnTo>
                  <a:pt x="11302" y="190"/>
                </a:lnTo>
                <a:lnTo>
                  <a:pt x="9270" y="330"/>
                </a:lnTo>
                <a:lnTo>
                  <a:pt x="7518" y="1104"/>
                </a:lnTo>
                <a:lnTo>
                  <a:pt x="5867" y="1803"/>
                </a:lnTo>
                <a:lnTo>
                  <a:pt x="4178" y="3086"/>
                </a:lnTo>
                <a:lnTo>
                  <a:pt x="2793" y="4368"/>
                </a:lnTo>
                <a:lnTo>
                  <a:pt x="1689" y="6210"/>
                </a:lnTo>
                <a:lnTo>
                  <a:pt x="1104" y="7111"/>
                </a:lnTo>
                <a:lnTo>
                  <a:pt x="761" y="7988"/>
                </a:lnTo>
                <a:lnTo>
                  <a:pt x="444" y="9093"/>
                </a:lnTo>
                <a:lnTo>
                  <a:pt x="0" y="10198"/>
                </a:lnTo>
                <a:lnTo>
                  <a:pt x="0" y="14604"/>
                </a:lnTo>
                <a:lnTo>
                  <a:pt x="444" y="15697"/>
                </a:lnTo>
                <a:lnTo>
                  <a:pt x="1104" y="17868"/>
                </a:lnTo>
                <a:lnTo>
                  <a:pt x="11302" y="24866"/>
                </a:lnTo>
                <a:lnTo>
                  <a:pt x="13119" y="24866"/>
                </a:lnTo>
                <a:lnTo>
                  <a:pt x="22415" y="19773"/>
                </a:lnTo>
                <a:lnTo>
                  <a:pt x="23025" y="18783"/>
                </a:lnTo>
                <a:lnTo>
                  <a:pt x="23533" y="17678"/>
                </a:lnTo>
                <a:lnTo>
                  <a:pt x="24129" y="16573"/>
                </a:lnTo>
                <a:lnTo>
                  <a:pt x="24637" y="14604"/>
                </a:lnTo>
                <a:lnTo>
                  <a:pt x="24828" y="12395"/>
                </a:lnTo>
                <a:lnTo>
                  <a:pt x="24637" y="10198"/>
                </a:lnTo>
                <a:lnTo>
                  <a:pt x="24129" y="8178"/>
                </a:lnTo>
                <a:lnTo>
                  <a:pt x="23533" y="7111"/>
                </a:lnTo>
                <a:lnTo>
                  <a:pt x="23025" y="5981"/>
                </a:lnTo>
                <a:lnTo>
                  <a:pt x="15176" y="330"/>
                </a:lnTo>
                <a:lnTo>
                  <a:pt x="13119" y="0"/>
                </a:lnTo>
                <a:close/>
              </a:path>
            </a:pathLst>
          </a:custGeom>
          <a:solidFill>
            <a:srgbClr val="939598"/>
          </a:solidFill>
          <a:ln>
            <a:noFill/>
          </a:ln>
        </p:spPr>
        <p:style>
          <a:lnRef idx="0"/>
          <a:fillRef idx="0"/>
          <a:effectRef idx="0"/>
          <a:fontRef idx="minor"/>
        </p:style>
      </p:sp>
      <p:sp>
        <p:nvSpPr>
          <p:cNvPr id="1175" name="CustomShape 42"/>
          <p:cNvSpPr/>
          <p:nvPr/>
        </p:nvSpPr>
        <p:spPr>
          <a:xfrm>
            <a:off x="3368880" y="3517200"/>
            <a:ext cx="22680" cy="18360"/>
          </a:xfrm>
          <a:custGeom>
            <a:avLst/>
            <a:gdLst/>
            <a:ahLst/>
            <a:rect l="l" t="t" r="r" b="b"/>
            <a:pathLst>
              <a:path w="25400" h="25400">
                <a:moveTo>
                  <a:pt x="13119" y="0"/>
                </a:moveTo>
                <a:lnTo>
                  <a:pt x="11302" y="190"/>
                </a:lnTo>
                <a:lnTo>
                  <a:pt x="9270" y="330"/>
                </a:lnTo>
                <a:lnTo>
                  <a:pt x="7518" y="1104"/>
                </a:lnTo>
                <a:lnTo>
                  <a:pt x="5867" y="1803"/>
                </a:lnTo>
                <a:lnTo>
                  <a:pt x="4178" y="3086"/>
                </a:lnTo>
                <a:lnTo>
                  <a:pt x="2793" y="4368"/>
                </a:lnTo>
                <a:lnTo>
                  <a:pt x="1689" y="6210"/>
                </a:lnTo>
                <a:lnTo>
                  <a:pt x="1104" y="7111"/>
                </a:lnTo>
                <a:lnTo>
                  <a:pt x="761" y="7988"/>
                </a:lnTo>
                <a:lnTo>
                  <a:pt x="444" y="9093"/>
                </a:lnTo>
                <a:lnTo>
                  <a:pt x="0" y="10198"/>
                </a:lnTo>
                <a:lnTo>
                  <a:pt x="0" y="14604"/>
                </a:lnTo>
                <a:lnTo>
                  <a:pt x="444" y="15697"/>
                </a:lnTo>
                <a:lnTo>
                  <a:pt x="1104" y="17868"/>
                </a:lnTo>
                <a:lnTo>
                  <a:pt x="11302" y="24866"/>
                </a:lnTo>
                <a:lnTo>
                  <a:pt x="13119" y="24866"/>
                </a:lnTo>
                <a:lnTo>
                  <a:pt x="22415" y="19773"/>
                </a:lnTo>
                <a:lnTo>
                  <a:pt x="23025" y="18783"/>
                </a:lnTo>
                <a:lnTo>
                  <a:pt x="23533" y="17678"/>
                </a:lnTo>
                <a:lnTo>
                  <a:pt x="24129" y="16573"/>
                </a:lnTo>
                <a:lnTo>
                  <a:pt x="24637" y="14604"/>
                </a:lnTo>
                <a:lnTo>
                  <a:pt x="24828" y="12395"/>
                </a:lnTo>
                <a:lnTo>
                  <a:pt x="24637" y="10198"/>
                </a:lnTo>
                <a:lnTo>
                  <a:pt x="24129" y="8178"/>
                </a:lnTo>
                <a:lnTo>
                  <a:pt x="23533" y="7111"/>
                </a:lnTo>
                <a:lnTo>
                  <a:pt x="23025" y="5981"/>
                </a:lnTo>
                <a:lnTo>
                  <a:pt x="15176" y="330"/>
                </a:lnTo>
                <a:lnTo>
                  <a:pt x="13119" y="0"/>
                </a:lnTo>
                <a:close/>
              </a:path>
            </a:pathLst>
          </a:custGeom>
          <a:solidFill>
            <a:srgbClr val="939598"/>
          </a:solidFill>
          <a:ln>
            <a:noFill/>
          </a:ln>
        </p:spPr>
        <p:style>
          <a:lnRef idx="0"/>
          <a:fillRef idx="0"/>
          <a:effectRef idx="0"/>
          <a:fontRef idx="minor"/>
        </p:style>
      </p:sp>
      <p:sp>
        <p:nvSpPr>
          <p:cNvPr id="1176" name="CustomShape 43"/>
          <p:cNvSpPr/>
          <p:nvPr/>
        </p:nvSpPr>
        <p:spPr>
          <a:xfrm>
            <a:off x="3349800" y="3553560"/>
            <a:ext cx="22680" cy="18360"/>
          </a:xfrm>
          <a:custGeom>
            <a:avLst/>
            <a:gdLst/>
            <a:ahLst/>
            <a:rect l="l" t="t" r="r" b="b"/>
            <a:pathLst>
              <a:path w="25400" h="25400">
                <a:moveTo>
                  <a:pt x="13347" y="0"/>
                </a:moveTo>
                <a:lnTo>
                  <a:pt x="11341" y="0"/>
                </a:lnTo>
                <a:lnTo>
                  <a:pt x="9537" y="406"/>
                </a:lnTo>
                <a:lnTo>
                  <a:pt x="0" y="12471"/>
                </a:lnTo>
                <a:lnTo>
                  <a:pt x="406" y="14706"/>
                </a:lnTo>
                <a:lnTo>
                  <a:pt x="11341" y="24866"/>
                </a:lnTo>
                <a:lnTo>
                  <a:pt x="13347" y="24866"/>
                </a:lnTo>
                <a:lnTo>
                  <a:pt x="25057" y="12471"/>
                </a:lnTo>
                <a:lnTo>
                  <a:pt x="24866" y="10261"/>
                </a:lnTo>
                <a:lnTo>
                  <a:pt x="13347" y="0"/>
                </a:lnTo>
                <a:close/>
              </a:path>
            </a:pathLst>
          </a:custGeom>
          <a:solidFill>
            <a:srgbClr val="939598"/>
          </a:solidFill>
          <a:ln>
            <a:noFill/>
          </a:ln>
        </p:spPr>
        <p:style>
          <a:lnRef idx="0"/>
          <a:fillRef idx="0"/>
          <a:effectRef idx="0"/>
          <a:fontRef idx="minor"/>
        </p:style>
      </p:sp>
      <p:sp>
        <p:nvSpPr>
          <p:cNvPr id="1177" name="CustomShape 44"/>
          <p:cNvSpPr/>
          <p:nvPr/>
        </p:nvSpPr>
        <p:spPr>
          <a:xfrm>
            <a:off x="3349800" y="3553560"/>
            <a:ext cx="22680" cy="18360"/>
          </a:xfrm>
          <a:custGeom>
            <a:avLst/>
            <a:gdLst/>
            <a:ahLst/>
            <a:rect l="l" t="t" r="r" b="b"/>
            <a:pathLst>
              <a:path w="25400" h="25400">
                <a:moveTo>
                  <a:pt x="13347" y="0"/>
                </a:moveTo>
                <a:lnTo>
                  <a:pt x="11341" y="0"/>
                </a:lnTo>
                <a:lnTo>
                  <a:pt x="9537" y="406"/>
                </a:lnTo>
                <a:lnTo>
                  <a:pt x="0" y="12471"/>
                </a:lnTo>
                <a:lnTo>
                  <a:pt x="406" y="14706"/>
                </a:lnTo>
                <a:lnTo>
                  <a:pt x="11341" y="24866"/>
                </a:lnTo>
                <a:lnTo>
                  <a:pt x="13347" y="24866"/>
                </a:lnTo>
                <a:lnTo>
                  <a:pt x="25057" y="12471"/>
                </a:lnTo>
                <a:lnTo>
                  <a:pt x="24866" y="10261"/>
                </a:lnTo>
                <a:lnTo>
                  <a:pt x="13347" y="0"/>
                </a:lnTo>
                <a:close/>
              </a:path>
            </a:pathLst>
          </a:custGeom>
          <a:solidFill>
            <a:srgbClr val="939598"/>
          </a:solidFill>
          <a:ln>
            <a:noFill/>
          </a:ln>
        </p:spPr>
        <p:style>
          <a:lnRef idx="0"/>
          <a:fillRef idx="0"/>
          <a:effectRef idx="0"/>
          <a:fontRef idx="minor"/>
        </p:style>
      </p:sp>
      <p:sp>
        <p:nvSpPr>
          <p:cNvPr id="1178" name="CustomShape 45"/>
          <p:cNvSpPr/>
          <p:nvPr/>
        </p:nvSpPr>
        <p:spPr>
          <a:xfrm>
            <a:off x="3330720" y="3590280"/>
            <a:ext cx="22320" cy="18360"/>
          </a:xfrm>
          <a:custGeom>
            <a:avLst/>
            <a:gdLst/>
            <a:ahLst/>
            <a:rect l="l" t="t" r="r" b="b"/>
            <a:pathLst>
              <a:path w="24764" h="25400">
                <a:moveTo>
                  <a:pt x="13284" y="0"/>
                </a:moveTo>
                <a:lnTo>
                  <a:pt x="1206" y="7137"/>
                </a:lnTo>
                <a:lnTo>
                  <a:pt x="660" y="8064"/>
                </a:lnTo>
                <a:lnTo>
                  <a:pt x="292" y="9169"/>
                </a:lnTo>
                <a:lnTo>
                  <a:pt x="127" y="10439"/>
                </a:lnTo>
                <a:lnTo>
                  <a:pt x="0" y="12649"/>
                </a:lnTo>
                <a:lnTo>
                  <a:pt x="127" y="14668"/>
                </a:lnTo>
                <a:lnTo>
                  <a:pt x="11290" y="24930"/>
                </a:lnTo>
                <a:lnTo>
                  <a:pt x="13284" y="24930"/>
                </a:lnTo>
                <a:lnTo>
                  <a:pt x="22440" y="19761"/>
                </a:lnTo>
                <a:lnTo>
                  <a:pt x="23101" y="18846"/>
                </a:lnTo>
                <a:lnTo>
                  <a:pt x="23507" y="17741"/>
                </a:lnTo>
                <a:lnTo>
                  <a:pt x="23977" y="16865"/>
                </a:lnTo>
                <a:lnTo>
                  <a:pt x="24536" y="14668"/>
                </a:lnTo>
                <a:lnTo>
                  <a:pt x="24726" y="12649"/>
                </a:lnTo>
                <a:lnTo>
                  <a:pt x="24536" y="10439"/>
                </a:lnTo>
                <a:lnTo>
                  <a:pt x="23977" y="8242"/>
                </a:lnTo>
                <a:lnTo>
                  <a:pt x="15113" y="393"/>
                </a:lnTo>
                <a:lnTo>
                  <a:pt x="13284" y="0"/>
                </a:lnTo>
                <a:close/>
              </a:path>
            </a:pathLst>
          </a:custGeom>
          <a:solidFill>
            <a:srgbClr val="939598"/>
          </a:solidFill>
          <a:ln>
            <a:noFill/>
          </a:ln>
        </p:spPr>
        <p:style>
          <a:lnRef idx="0"/>
          <a:fillRef idx="0"/>
          <a:effectRef idx="0"/>
          <a:fontRef idx="minor"/>
        </p:style>
      </p:sp>
      <p:sp>
        <p:nvSpPr>
          <p:cNvPr id="1179" name="CustomShape 46"/>
          <p:cNvSpPr/>
          <p:nvPr/>
        </p:nvSpPr>
        <p:spPr>
          <a:xfrm>
            <a:off x="3330720" y="3590280"/>
            <a:ext cx="22320" cy="18360"/>
          </a:xfrm>
          <a:custGeom>
            <a:avLst/>
            <a:gdLst/>
            <a:ahLst/>
            <a:rect l="l" t="t" r="r" b="b"/>
            <a:pathLst>
              <a:path w="24764" h="25400">
                <a:moveTo>
                  <a:pt x="13284" y="0"/>
                </a:moveTo>
                <a:lnTo>
                  <a:pt x="1206" y="7137"/>
                </a:lnTo>
                <a:lnTo>
                  <a:pt x="660" y="8064"/>
                </a:lnTo>
                <a:lnTo>
                  <a:pt x="292" y="9169"/>
                </a:lnTo>
                <a:lnTo>
                  <a:pt x="127" y="10439"/>
                </a:lnTo>
                <a:lnTo>
                  <a:pt x="0" y="12649"/>
                </a:lnTo>
                <a:lnTo>
                  <a:pt x="127" y="14668"/>
                </a:lnTo>
                <a:lnTo>
                  <a:pt x="11290" y="24930"/>
                </a:lnTo>
                <a:lnTo>
                  <a:pt x="13284" y="24930"/>
                </a:lnTo>
                <a:lnTo>
                  <a:pt x="22440" y="19761"/>
                </a:lnTo>
                <a:lnTo>
                  <a:pt x="23101" y="18846"/>
                </a:lnTo>
                <a:lnTo>
                  <a:pt x="23507" y="17741"/>
                </a:lnTo>
                <a:lnTo>
                  <a:pt x="23977" y="16865"/>
                </a:lnTo>
                <a:lnTo>
                  <a:pt x="24536" y="14668"/>
                </a:lnTo>
                <a:lnTo>
                  <a:pt x="24726" y="12649"/>
                </a:lnTo>
                <a:lnTo>
                  <a:pt x="24536" y="10439"/>
                </a:lnTo>
                <a:lnTo>
                  <a:pt x="23977" y="8242"/>
                </a:lnTo>
                <a:lnTo>
                  <a:pt x="15113" y="393"/>
                </a:lnTo>
                <a:lnTo>
                  <a:pt x="13284" y="0"/>
                </a:lnTo>
                <a:close/>
              </a:path>
            </a:pathLst>
          </a:custGeom>
          <a:solidFill>
            <a:srgbClr val="939598"/>
          </a:solidFill>
          <a:ln>
            <a:noFill/>
          </a:ln>
        </p:spPr>
        <p:style>
          <a:lnRef idx="0"/>
          <a:fillRef idx="0"/>
          <a:effectRef idx="0"/>
          <a:fontRef idx="minor"/>
        </p:style>
      </p:sp>
      <p:sp>
        <p:nvSpPr>
          <p:cNvPr id="1180" name="CustomShape 47"/>
          <p:cNvSpPr/>
          <p:nvPr/>
        </p:nvSpPr>
        <p:spPr>
          <a:xfrm>
            <a:off x="3311640" y="3627000"/>
            <a:ext cx="22680" cy="18360"/>
          </a:xfrm>
          <a:custGeom>
            <a:avLst/>
            <a:gdLst/>
            <a:ahLst/>
            <a:rect l="l" t="t" r="r" b="b"/>
            <a:pathLst>
              <a:path w="25400" h="25400">
                <a:moveTo>
                  <a:pt x="13131" y="0"/>
                </a:moveTo>
                <a:lnTo>
                  <a:pt x="1701" y="6197"/>
                </a:lnTo>
                <a:lnTo>
                  <a:pt x="1104" y="7111"/>
                </a:lnTo>
                <a:lnTo>
                  <a:pt x="711" y="8039"/>
                </a:lnTo>
                <a:lnTo>
                  <a:pt x="406" y="9131"/>
                </a:lnTo>
                <a:lnTo>
                  <a:pt x="228" y="10198"/>
                </a:lnTo>
                <a:lnTo>
                  <a:pt x="0" y="12611"/>
                </a:lnTo>
                <a:lnTo>
                  <a:pt x="228" y="14592"/>
                </a:lnTo>
                <a:lnTo>
                  <a:pt x="406" y="15697"/>
                </a:lnTo>
                <a:lnTo>
                  <a:pt x="711" y="16827"/>
                </a:lnTo>
                <a:lnTo>
                  <a:pt x="1104" y="17894"/>
                </a:lnTo>
                <a:lnTo>
                  <a:pt x="1701" y="18770"/>
                </a:lnTo>
                <a:lnTo>
                  <a:pt x="2755" y="20497"/>
                </a:lnTo>
                <a:lnTo>
                  <a:pt x="11341" y="24904"/>
                </a:lnTo>
                <a:lnTo>
                  <a:pt x="13131" y="24904"/>
                </a:lnTo>
                <a:lnTo>
                  <a:pt x="22415" y="19761"/>
                </a:lnTo>
                <a:lnTo>
                  <a:pt x="23025" y="18770"/>
                </a:lnTo>
                <a:lnTo>
                  <a:pt x="23545" y="17703"/>
                </a:lnTo>
                <a:lnTo>
                  <a:pt x="24130" y="16573"/>
                </a:lnTo>
                <a:lnTo>
                  <a:pt x="24638" y="14592"/>
                </a:lnTo>
                <a:lnTo>
                  <a:pt x="24866" y="12611"/>
                </a:lnTo>
                <a:lnTo>
                  <a:pt x="24638" y="10198"/>
                </a:lnTo>
                <a:lnTo>
                  <a:pt x="24130" y="8204"/>
                </a:lnTo>
                <a:lnTo>
                  <a:pt x="23545" y="7111"/>
                </a:lnTo>
                <a:lnTo>
                  <a:pt x="23177" y="6197"/>
                </a:lnTo>
                <a:lnTo>
                  <a:pt x="22415" y="5283"/>
                </a:lnTo>
                <a:lnTo>
                  <a:pt x="21945" y="4406"/>
                </a:lnTo>
                <a:lnTo>
                  <a:pt x="20421" y="2933"/>
                </a:lnTo>
                <a:lnTo>
                  <a:pt x="18643" y="1828"/>
                </a:lnTo>
                <a:lnTo>
                  <a:pt x="17018" y="914"/>
                </a:lnTo>
                <a:lnTo>
                  <a:pt x="15138" y="330"/>
                </a:lnTo>
                <a:lnTo>
                  <a:pt x="13131" y="0"/>
                </a:lnTo>
                <a:close/>
              </a:path>
            </a:pathLst>
          </a:custGeom>
          <a:solidFill>
            <a:srgbClr val="939598"/>
          </a:solidFill>
          <a:ln>
            <a:noFill/>
          </a:ln>
        </p:spPr>
        <p:style>
          <a:lnRef idx="0"/>
          <a:fillRef idx="0"/>
          <a:effectRef idx="0"/>
          <a:fontRef idx="minor"/>
        </p:style>
      </p:sp>
      <p:sp>
        <p:nvSpPr>
          <p:cNvPr id="1181" name="CustomShape 48"/>
          <p:cNvSpPr/>
          <p:nvPr/>
        </p:nvSpPr>
        <p:spPr>
          <a:xfrm>
            <a:off x="3311640" y="3627000"/>
            <a:ext cx="22680" cy="18360"/>
          </a:xfrm>
          <a:custGeom>
            <a:avLst/>
            <a:gdLst/>
            <a:ahLst/>
            <a:rect l="l" t="t" r="r" b="b"/>
            <a:pathLst>
              <a:path w="25400" h="25400">
                <a:moveTo>
                  <a:pt x="13131" y="0"/>
                </a:moveTo>
                <a:lnTo>
                  <a:pt x="1701" y="6197"/>
                </a:lnTo>
                <a:lnTo>
                  <a:pt x="1104" y="7111"/>
                </a:lnTo>
                <a:lnTo>
                  <a:pt x="711" y="8039"/>
                </a:lnTo>
                <a:lnTo>
                  <a:pt x="406" y="9131"/>
                </a:lnTo>
                <a:lnTo>
                  <a:pt x="228" y="10198"/>
                </a:lnTo>
                <a:lnTo>
                  <a:pt x="0" y="12611"/>
                </a:lnTo>
                <a:lnTo>
                  <a:pt x="228" y="14592"/>
                </a:lnTo>
                <a:lnTo>
                  <a:pt x="406" y="15697"/>
                </a:lnTo>
                <a:lnTo>
                  <a:pt x="711" y="16827"/>
                </a:lnTo>
                <a:lnTo>
                  <a:pt x="1104" y="17894"/>
                </a:lnTo>
                <a:lnTo>
                  <a:pt x="1701" y="18770"/>
                </a:lnTo>
                <a:lnTo>
                  <a:pt x="2755" y="20497"/>
                </a:lnTo>
                <a:lnTo>
                  <a:pt x="11341" y="24904"/>
                </a:lnTo>
                <a:lnTo>
                  <a:pt x="13131" y="24904"/>
                </a:lnTo>
                <a:lnTo>
                  <a:pt x="22415" y="19761"/>
                </a:lnTo>
                <a:lnTo>
                  <a:pt x="23025" y="18770"/>
                </a:lnTo>
                <a:lnTo>
                  <a:pt x="23545" y="17703"/>
                </a:lnTo>
                <a:lnTo>
                  <a:pt x="24130" y="16573"/>
                </a:lnTo>
                <a:lnTo>
                  <a:pt x="24638" y="14592"/>
                </a:lnTo>
                <a:lnTo>
                  <a:pt x="24866" y="12611"/>
                </a:lnTo>
                <a:lnTo>
                  <a:pt x="24638" y="10198"/>
                </a:lnTo>
                <a:lnTo>
                  <a:pt x="24130" y="8204"/>
                </a:lnTo>
                <a:lnTo>
                  <a:pt x="23545" y="7111"/>
                </a:lnTo>
                <a:lnTo>
                  <a:pt x="23177" y="6197"/>
                </a:lnTo>
                <a:lnTo>
                  <a:pt x="22415" y="5283"/>
                </a:lnTo>
                <a:lnTo>
                  <a:pt x="21945" y="4406"/>
                </a:lnTo>
                <a:lnTo>
                  <a:pt x="20421" y="2933"/>
                </a:lnTo>
                <a:lnTo>
                  <a:pt x="18643" y="1828"/>
                </a:lnTo>
                <a:lnTo>
                  <a:pt x="17018" y="914"/>
                </a:lnTo>
                <a:lnTo>
                  <a:pt x="15138" y="330"/>
                </a:lnTo>
                <a:lnTo>
                  <a:pt x="13131" y="0"/>
                </a:lnTo>
                <a:close/>
              </a:path>
            </a:pathLst>
          </a:custGeom>
          <a:solidFill>
            <a:srgbClr val="939598"/>
          </a:solidFill>
          <a:ln>
            <a:noFill/>
          </a:ln>
        </p:spPr>
        <p:style>
          <a:lnRef idx="0"/>
          <a:fillRef idx="0"/>
          <a:effectRef idx="0"/>
          <a:fontRef idx="minor"/>
        </p:style>
      </p:sp>
      <p:sp>
        <p:nvSpPr>
          <p:cNvPr id="1182" name="CustomShape 49"/>
          <p:cNvSpPr/>
          <p:nvPr/>
        </p:nvSpPr>
        <p:spPr>
          <a:xfrm>
            <a:off x="3519000" y="3627000"/>
            <a:ext cx="22680" cy="18360"/>
          </a:xfrm>
          <a:custGeom>
            <a:avLst/>
            <a:gdLst/>
            <a:ahLst/>
            <a:rect l="l" t="t" r="r" b="b"/>
            <a:pathLst>
              <a:path w="25400" h="25400">
                <a:moveTo>
                  <a:pt x="13309" y="0"/>
                </a:moveTo>
                <a:lnTo>
                  <a:pt x="11290" y="0"/>
                </a:lnTo>
                <a:lnTo>
                  <a:pt x="9499" y="330"/>
                </a:lnTo>
                <a:lnTo>
                  <a:pt x="0" y="12611"/>
                </a:lnTo>
                <a:lnTo>
                  <a:pt x="355" y="14592"/>
                </a:lnTo>
                <a:lnTo>
                  <a:pt x="508" y="15697"/>
                </a:lnTo>
                <a:lnTo>
                  <a:pt x="11506" y="24904"/>
                </a:lnTo>
                <a:lnTo>
                  <a:pt x="13309" y="24904"/>
                </a:lnTo>
                <a:lnTo>
                  <a:pt x="24930" y="12611"/>
                </a:lnTo>
                <a:lnTo>
                  <a:pt x="24777" y="10198"/>
                </a:lnTo>
                <a:lnTo>
                  <a:pt x="15113" y="330"/>
                </a:lnTo>
                <a:lnTo>
                  <a:pt x="13309" y="0"/>
                </a:lnTo>
                <a:close/>
              </a:path>
            </a:pathLst>
          </a:custGeom>
          <a:solidFill>
            <a:srgbClr val="939598"/>
          </a:solidFill>
          <a:ln>
            <a:noFill/>
          </a:ln>
        </p:spPr>
        <p:style>
          <a:lnRef idx="0"/>
          <a:fillRef idx="0"/>
          <a:effectRef idx="0"/>
          <a:fontRef idx="minor"/>
        </p:style>
      </p:sp>
      <p:sp>
        <p:nvSpPr>
          <p:cNvPr id="1183" name="CustomShape 50"/>
          <p:cNvSpPr/>
          <p:nvPr/>
        </p:nvSpPr>
        <p:spPr>
          <a:xfrm>
            <a:off x="3519000" y="3627000"/>
            <a:ext cx="22680" cy="18360"/>
          </a:xfrm>
          <a:custGeom>
            <a:avLst/>
            <a:gdLst/>
            <a:ahLst/>
            <a:rect l="l" t="t" r="r" b="b"/>
            <a:pathLst>
              <a:path w="25400" h="25400">
                <a:moveTo>
                  <a:pt x="13309" y="0"/>
                </a:moveTo>
                <a:lnTo>
                  <a:pt x="11290" y="0"/>
                </a:lnTo>
                <a:lnTo>
                  <a:pt x="9499" y="330"/>
                </a:lnTo>
                <a:lnTo>
                  <a:pt x="0" y="12611"/>
                </a:lnTo>
                <a:lnTo>
                  <a:pt x="355" y="14592"/>
                </a:lnTo>
                <a:lnTo>
                  <a:pt x="508" y="15697"/>
                </a:lnTo>
                <a:lnTo>
                  <a:pt x="11506" y="24904"/>
                </a:lnTo>
                <a:lnTo>
                  <a:pt x="13309" y="24904"/>
                </a:lnTo>
                <a:lnTo>
                  <a:pt x="24930" y="12611"/>
                </a:lnTo>
                <a:lnTo>
                  <a:pt x="24777" y="10198"/>
                </a:lnTo>
                <a:lnTo>
                  <a:pt x="15113" y="330"/>
                </a:lnTo>
                <a:lnTo>
                  <a:pt x="13309" y="0"/>
                </a:lnTo>
                <a:close/>
              </a:path>
            </a:pathLst>
          </a:custGeom>
          <a:solidFill>
            <a:srgbClr val="939598"/>
          </a:solidFill>
          <a:ln>
            <a:noFill/>
          </a:ln>
        </p:spPr>
        <p:style>
          <a:lnRef idx="0"/>
          <a:fillRef idx="0"/>
          <a:effectRef idx="0"/>
          <a:fontRef idx="minor"/>
        </p:style>
      </p:sp>
      <p:sp>
        <p:nvSpPr>
          <p:cNvPr id="1184" name="CustomShape 51"/>
          <p:cNvSpPr/>
          <p:nvPr/>
        </p:nvSpPr>
        <p:spPr>
          <a:xfrm>
            <a:off x="3499920" y="3590280"/>
            <a:ext cx="22680" cy="18360"/>
          </a:xfrm>
          <a:custGeom>
            <a:avLst/>
            <a:gdLst/>
            <a:ahLst/>
            <a:rect l="l" t="t" r="r" b="b"/>
            <a:pathLst>
              <a:path w="25400" h="25400">
                <a:moveTo>
                  <a:pt x="13195" y="0"/>
                </a:moveTo>
                <a:lnTo>
                  <a:pt x="1308" y="7137"/>
                </a:lnTo>
                <a:lnTo>
                  <a:pt x="762" y="8064"/>
                </a:lnTo>
                <a:lnTo>
                  <a:pt x="393" y="9169"/>
                </a:lnTo>
                <a:lnTo>
                  <a:pt x="177" y="10439"/>
                </a:lnTo>
                <a:lnTo>
                  <a:pt x="0" y="12649"/>
                </a:lnTo>
                <a:lnTo>
                  <a:pt x="177" y="14668"/>
                </a:lnTo>
                <a:lnTo>
                  <a:pt x="393" y="15722"/>
                </a:lnTo>
                <a:lnTo>
                  <a:pt x="762" y="16865"/>
                </a:lnTo>
                <a:lnTo>
                  <a:pt x="1308" y="17932"/>
                </a:lnTo>
                <a:lnTo>
                  <a:pt x="1689" y="18846"/>
                </a:lnTo>
                <a:lnTo>
                  <a:pt x="11328" y="24930"/>
                </a:lnTo>
                <a:lnTo>
                  <a:pt x="13195" y="24930"/>
                </a:lnTo>
                <a:lnTo>
                  <a:pt x="22440" y="19761"/>
                </a:lnTo>
                <a:lnTo>
                  <a:pt x="23202" y="18846"/>
                </a:lnTo>
                <a:lnTo>
                  <a:pt x="23710" y="17741"/>
                </a:lnTo>
                <a:lnTo>
                  <a:pt x="24079" y="16865"/>
                </a:lnTo>
                <a:lnTo>
                  <a:pt x="24625" y="14668"/>
                </a:lnTo>
                <a:lnTo>
                  <a:pt x="24815" y="12649"/>
                </a:lnTo>
                <a:lnTo>
                  <a:pt x="24625" y="10439"/>
                </a:lnTo>
                <a:lnTo>
                  <a:pt x="15176" y="393"/>
                </a:lnTo>
                <a:lnTo>
                  <a:pt x="13195" y="0"/>
                </a:lnTo>
                <a:close/>
              </a:path>
            </a:pathLst>
          </a:custGeom>
          <a:solidFill>
            <a:srgbClr val="939598"/>
          </a:solidFill>
          <a:ln>
            <a:noFill/>
          </a:ln>
        </p:spPr>
        <p:style>
          <a:lnRef idx="0"/>
          <a:fillRef idx="0"/>
          <a:effectRef idx="0"/>
          <a:fontRef idx="minor"/>
        </p:style>
      </p:sp>
      <p:sp>
        <p:nvSpPr>
          <p:cNvPr id="1185" name="CustomShape 52"/>
          <p:cNvSpPr/>
          <p:nvPr/>
        </p:nvSpPr>
        <p:spPr>
          <a:xfrm>
            <a:off x="3499920" y="3590280"/>
            <a:ext cx="22680" cy="18360"/>
          </a:xfrm>
          <a:custGeom>
            <a:avLst/>
            <a:gdLst/>
            <a:ahLst/>
            <a:rect l="l" t="t" r="r" b="b"/>
            <a:pathLst>
              <a:path w="25400" h="25400">
                <a:moveTo>
                  <a:pt x="13195" y="0"/>
                </a:moveTo>
                <a:lnTo>
                  <a:pt x="1308" y="7137"/>
                </a:lnTo>
                <a:lnTo>
                  <a:pt x="762" y="8064"/>
                </a:lnTo>
                <a:lnTo>
                  <a:pt x="393" y="9169"/>
                </a:lnTo>
                <a:lnTo>
                  <a:pt x="177" y="10439"/>
                </a:lnTo>
                <a:lnTo>
                  <a:pt x="0" y="12649"/>
                </a:lnTo>
                <a:lnTo>
                  <a:pt x="177" y="14668"/>
                </a:lnTo>
                <a:lnTo>
                  <a:pt x="393" y="15722"/>
                </a:lnTo>
                <a:lnTo>
                  <a:pt x="762" y="16865"/>
                </a:lnTo>
                <a:lnTo>
                  <a:pt x="1308" y="17932"/>
                </a:lnTo>
                <a:lnTo>
                  <a:pt x="1689" y="18846"/>
                </a:lnTo>
                <a:lnTo>
                  <a:pt x="11328" y="24930"/>
                </a:lnTo>
                <a:lnTo>
                  <a:pt x="13195" y="24930"/>
                </a:lnTo>
                <a:lnTo>
                  <a:pt x="22440" y="19761"/>
                </a:lnTo>
                <a:lnTo>
                  <a:pt x="23202" y="18846"/>
                </a:lnTo>
                <a:lnTo>
                  <a:pt x="23710" y="17741"/>
                </a:lnTo>
                <a:lnTo>
                  <a:pt x="24079" y="16865"/>
                </a:lnTo>
                <a:lnTo>
                  <a:pt x="24625" y="14668"/>
                </a:lnTo>
                <a:lnTo>
                  <a:pt x="24815" y="12649"/>
                </a:lnTo>
                <a:lnTo>
                  <a:pt x="24625" y="10439"/>
                </a:lnTo>
                <a:lnTo>
                  <a:pt x="15176" y="393"/>
                </a:lnTo>
                <a:lnTo>
                  <a:pt x="13195" y="0"/>
                </a:lnTo>
                <a:close/>
              </a:path>
            </a:pathLst>
          </a:custGeom>
          <a:solidFill>
            <a:srgbClr val="939598"/>
          </a:solidFill>
          <a:ln>
            <a:noFill/>
          </a:ln>
        </p:spPr>
        <p:style>
          <a:lnRef idx="0"/>
          <a:fillRef idx="0"/>
          <a:effectRef idx="0"/>
          <a:fontRef idx="minor"/>
        </p:style>
      </p:sp>
      <p:sp>
        <p:nvSpPr>
          <p:cNvPr id="1186" name="CustomShape 53"/>
          <p:cNvSpPr/>
          <p:nvPr/>
        </p:nvSpPr>
        <p:spPr>
          <a:xfrm>
            <a:off x="3480840" y="3553560"/>
            <a:ext cx="22680" cy="18360"/>
          </a:xfrm>
          <a:custGeom>
            <a:avLst/>
            <a:gdLst/>
            <a:ahLst/>
            <a:rect l="l" t="t" r="r" b="b"/>
            <a:pathLst>
              <a:path w="25400" h="25400">
                <a:moveTo>
                  <a:pt x="13093" y="0"/>
                </a:moveTo>
                <a:lnTo>
                  <a:pt x="11302" y="0"/>
                </a:lnTo>
                <a:lnTo>
                  <a:pt x="9499" y="406"/>
                </a:lnTo>
                <a:lnTo>
                  <a:pt x="1104" y="7111"/>
                </a:lnTo>
                <a:lnTo>
                  <a:pt x="660" y="8064"/>
                </a:lnTo>
                <a:lnTo>
                  <a:pt x="368" y="9207"/>
                </a:lnTo>
                <a:lnTo>
                  <a:pt x="0" y="10261"/>
                </a:lnTo>
                <a:lnTo>
                  <a:pt x="0" y="14706"/>
                </a:lnTo>
                <a:lnTo>
                  <a:pt x="368" y="15773"/>
                </a:lnTo>
                <a:lnTo>
                  <a:pt x="660" y="16865"/>
                </a:lnTo>
                <a:lnTo>
                  <a:pt x="1104" y="17970"/>
                </a:lnTo>
                <a:lnTo>
                  <a:pt x="11302" y="24866"/>
                </a:lnTo>
                <a:lnTo>
                  <a:pt x="13093" y="24866"/>
                </a:lnTo>
                <a:lnTo>
                  <a:pt x="22415" y="19761"/>
                </a:lnTo>
                <a:lnTo>
                  <a:pt x="23139" y="18884"/>
                </a:lnTo>
                <a:lnTo>
                  <a:pt x="23723" y="17741"/>
                </a:lnTo>
                <a:lnTo>
                  <a:pt x="24053" y="16687"/>
                </a:lnTo>
                <a:lnTo>
                  <a:pt x="24561" y="14706"/>
                </a:lnTo>
                <a:lnTo>
                  <a:pt x="24828" y="12471"/>
                </a:lnTo>
                <a:lnTo>
                  <a:pt x="24561" y="10261"/>
                </a:lnTo>
                <a:lnTo>
                  <a:pt x="24008" y="8064"/>
                </a:lnTo>
                <a:lnTo>
                  <a:pt x="23723" y="7111"/>
                </a:lnTo>
                <a:lnTo>
                  <a:pt x="23139" y="6235"/>
                </a:lnTo>
                <a:lnTo>
                  <a:pt x="22415" y="5321"/>
                </a:lnTo>
                <a:lnTo>
                  <a:pt x="21894" y="4394"/>
                </a:lnTo>
                <a:lnTo>
                  <a:pt x="20421" y="2933"/>
                </a:lnTo>
                <a:lnTo>
                  <a:pt x="18770" y="1790"/>
                </a:lnTo>
                <a:lnTo>
                  <a:pt x="16903" y="914"/>
                </a:lnTo>
                <a:lnTo>
                  <a:pt x="15112" y="406"/>
                </a:lnTo>
                <a:lnTo>
                  <a:pt x="13093" y="0"/>
                </a:lnTo>
                <a:close/>
              </a:path>
            </a:pathLst>
          </a:custGeom>
          <a:solidFill>
            <a:srgbClr val="939598"/>
          </a:solidFill>
          <a:ln>
            <a:noFill/>
          </a:ln>
        </p:spPr>
        <p:style>
          <a:lnRef idx="0"/>
          <a:fillRef idx="0"/>
          <a:effectRef idx="0"/>
          <a:fontRef idx="minor"/>
        </p:style>
      </p:sp>
      <p:sp>
        <p:nvSpPr>
          <p:cNvPr id="1187" name="CustomShape 54"/>
          <p:cNvSpPr/>
          <p:nvPr/>
        </p:nvSpPr>
        <p:spPr>
          <a:xfrm>
            <a:off x="3480840" y="3553560"/>
            <a:ext cx="22680" cy="18360"/>
          </a:xfrm>
          <a:custGeom>
            <a:avLst/>
            <a:gdLst/>
            <a:ahLst/>
            <a:rect l="l" t="t" r="r" b="b"/>
            <a:pathLst>
              <a:path w="25400" h="25400">
                <a:moveTo>
                  <a:pt x="13093" y="0"/>
                </a:moveTo>
                <a:lnTo>
                  <a:pt x="11302" y="0"/>
                </a:lnTo>
                <a:lnTo>
                  <a:pt x="9499" y="406"/>
                </a:lnTo>
                <a:lnTo>
                  <a:pt x="1104" y="7111"/>
                </a:lnTo>
                <a:lnTo>
                  <a:pt x="660" y="8064"/>
                </a:lnTo>
                <a:lnTo>
                  <a:pt x="368" y="9207"/>
                </a:lnTo>
                <a:lnTo>
                  <a:pt x="0" y="10261"/>
                </a:lnTo>
                <a:lnTo>
                  <a:pt x="0" y="14706"/>
                </a:lnTo>
                <a:lnTo>
                  <a:pt x="368" y="15773"/>
                </a:lnTo>
                <a:lnTo>
                  <a:pt x="660" y="16865"/>
                </a:lnTo>
                <a:lnTo>
                  <a:pt x="1104" y="17970"/>
                </a:lnTo>
                <a:lnTo>
                  <a:pt x="11302" y="24866"/>
                </a:lnTo>
                <a:lnTo>
                  <a:pt x="13093" y="24866"/>
                </a:lnTo>
                <a:lnTo>
                  <a:pt x="22415" y="19761"/>
                </a:lnTo>
                <a:lnTo>
                  <a:pt x="23139" y="18884"/>
                </a:lnTo>
                <a:lnTo>
                  <a:pt x="23723" y="17741"/>
                </a:lnTo>
                <a:lnTo>
                  <a:pt x="24053" y="16687"/>
                </a:lnTo>
                <a:lnTo>
                  <a:pt x="24561" y="14706"/>
                </a:lnTo>
                <a:lnTo>
                  <a:pt x="24828" y="12471"/>
                </a:lnTo>
                <a:lnTo>
                  <a:pt x="24561" y="10261"/>
                </a:lnTo>
                <a:lnTo>
                  <a:pt x="24008" y="8064"/>
                </a:lnTo>
                <a:lnTo>
                  <a:pt x="23723" y="7111"/>
                </a:lnTo>
                <a:lnTo>
                  <a:pt x="23139" y="6235"/>
                </a:lnTo>
                <a:lnTo>
                  <a:pt x="22415" y="5321"/>
                </a:lnTo>
                <a:lnTo>
                  <a:pt x="21894" y="4394"/>
                </a:lnTo>
                <a:lnTo>
                  <a:pt x="20421" y="2933"/>
                </a:lnTo>
                <a:lnTo>
                  <a:pt x="18770" y="1790"/>
                </a:lnTo>
                <a:lnTo>
                  <a:pt x="16903" y="914"/>
                </a:lnTo>
                <a:lnTo>
                  <a:pt x="15112" y="406"/>
                </a:lnTo>
                <a:lnTo>
                  <a:pt x="13093" y="0"/>
                </a:lnTo>
                <a:close/>
              </a:path>
            </a:pathLst>
          </a:custGeom>
          <a:solidFill>
            <a:srgbClr val="939598"/>
          </a:solidFill>
          <a:ln>
            <a:noFill/>
          </a:ln>
        </p:spPr>
        <p:style>
          <a:lnRef idx="0"/>
          <a:fillRef idx="0"/>
          <a:effectRef idx="0"/>
          <a:fontRef idx="minor"/>
        </p:style>
      </p:sp>
      <p:sp>
        <p:nvSpPr>
          <p:cNvPr id="1188" name="CustomShape 55"/>
          <p:cNvSpPr/>
          <p:nvPr/>
        </p:nvSpPr>
        <p:spPr>
          <a:xfrm>
            <a:off x="3461400" y="3517200"/>
            <a:ext cx="22680" cy="18360"/>
          </a:xfrm>
          <a:custGeom>
            <a:avLst/>
            <a:gdLst/>
            <a:ahLst/>
            <a:rect l="l" t="t" r="r" b="b"/>
            <a:pathLst>
              <a:path w="25400" h="25400">
                <a:moveTo>
                  <a:pt x="13309" y="0"/>
                </a:moveTo>
                <a:lnTo>
                  <a:pt x="11328" y="0"/>
                </a:lnTo>
                <a:lnTo>
                  <a:pt x="9461" y="330"/>
                </a:lnTo>
                <a:lnTo>
                  <a:pt x="1790" y="6210"/>
                </a:lnTo>
                <a:lnTo>
                  <a:pt x="1219" y="7111"/>
                </a:lnTo>
                <a:lnTo>
                  <a:pt x="507" y="9093"/>
                </a:lnTo>
                <a:lnTo>
                  <a:pt x="190" y="10198"/>
                </a:lnTo>
                <a:lnTo>
                  <a:pt x="0" y="12395"/>
                </a:lnTo>
                <a:lnTo>
                  <a:pt x="190" y="14604"/>
                </a:lnTo>
                <a:lnTo>
                  <a:pt x="507" y="15697"/>
                </a:lnTo>
                <a:lnTo>
                  <a:pt x="914" y="16763"/>
                </a:lnTo>
                <a:lnTo>
                  <a:pt x="1219" y="17868"/>
                </a:lnTo>
                <a:lnTo>
                  <a:pt x="11328" y="24866"/>
                </a:lnTo>
                <a:lnTo>
                  <a:pt x="13309" y="24866"/>
                </a:lnTo>
                <a:lnTo>
                  <a:pt x="21818" y="20472"/>
                </a:lnTo>
                <a:lnTo>
                  <a:pt x="22656" y="19773"/>
                </a:lnTo>
                <a:lnTo>
                  <a:pt x="23177" y="18783"/>
                </a:lnTo>
                <a:lnTo>
                  <a:pt x="23647" y="17678"/>
                </a:lnTo>
                <a:lnTo>
                  <a:pt x="24637" y="14604"/>
                </a:lnTo>
                <a:lnTo>
                  <a:pt x="24790" y="12395"/>
                </a:lnTo>
                <a:lnTo>
                  <a:pt x="24637" y="10198"/>
                </a:lnTo>
                <a:lnTo>
                  <a:pt x="15138" y="330"/>
                </a:lnTo>
                <a:lnTo>
                  <a:pt x="13309" y="0"/>
                </a:lnTo>
                <a:close/>
              </a:path>
            </a:pathLst>
          </a:custGeom>
          <a:solidFill>
            <a:srgbClr val="939598"/>
          </a:solidFill>
          <a:ln>
            <a:noFill/>
          </a:ln>
        </p:spPr>
        <p:style>
          <a:lnRef idx="0"/>
          <a:fillRef idx="0"/>
          <a:effectRef idx="0"/>
          <a:fontRef idx="minor"/>
        </p:style>
      </p:sp>
      <p:sp>
        <p:nvSpPr>
          <p:cNvPr id="1189" name="CustomShape 56"/>
          <p:cNvSpPr/>
          <p:nvPr/>
        </p:nvSpPr>
        <p:spPr>
          <a:xfrm>
            <a:off x="3461400" y="3517200"/>
            <a:ext cx="22680" cy="18360"/>
          </a:xfrm>
          <a:custGeom>
            <a:avLst/>
            <a:gdLst/>
            <a:ahLst/>
            <a:rect l="l" t="t" r="r" b="b"/>
            <a:pathLst>
              <a:path w="25400" h="25400">
                <a:moveTo>
                  <a:pt x="13309" y="0"/>
                </a:moveTo>
                <a:lnTo>
                  <a:pt x="11328" y="0"/>
                </a:lnTo>
                <a:lnTo>
                  <a:pt x="9461" y="330"/>
                </a:lnTo>
                <a:lnTo>
                  <a:pt x="1790" y="6210"/>
                </a:lnTo>
                <a:lnTo>
                  <a:pt x="1219" y="7111"/>
                </a:lnTo>
                <a:lnTo>
                  <a:pt x="507" y="9093"/>
                </a:lnTo>
                <a:lnTo>
                  <a:pt x="190" y="10198"/>
                </a:lnTo>
                <a:lnTo>
                  <a:pt x="0" y="12395"/>
                </a:lnTo>
                <a:lnTo>
                  <a:pt x="190" y="14604"/>
                </a:lnTo>
                <a:lnTo>
                  <a:pt x="507" y="15697"/>
                </a:lnTo>
                <a:lnTo>
                  <a:pt x="914" y="16763"/>
                </a:lnTo>
                <a:lnTo>
                  <a:pt x="1219" y="17868"/>
                </a:lnTo>
                <a:lnTo>
                  <a:pt x="11328" y="24866"/>
                </a:lnTo>
                <a:lnTo>
                  <a:pt x="13309" y="24866"/>
                </a:lnTo>
                <a:lnTo>
                  <a:pt x="21818" y="20472"/>
                </a:lnTo>
                <a:lnTo>
                  <a:pt x="22656" y="19773"/>
                </a:lnTo>
                <a:lnTo>
                  <a:pt x="23177" y="18783"/>
                </a:lnTo>
                <a:lnTo>
                  <a:pt x="23647" y="17678"/>
                </a:lnTo>
                <a:lnTo>
                  <a:pt x="24637" y="14604"/>
                </a:lnTo>
                <a:lnTo>
                  <a:pt x="24790" y="12395"/>
                </a:lnTo>
                <a:lnTo>
                  <a:pt x="24637" y="10198"/>
                </a:lnTo>
                <a:lnTo>
                  <a:pt x="15138" y="330"/>
                </a:lnTo>
                <a:lnTo>
                  <a:pt x="13309" y="0"/>
                </a:lnTo>
                <a:close/>
              </a:path>
            </a:pathLst>
          </a:custGeom>
          <a:solidFill>
            <a:srgbClr val="939598"/>
          </a:solidFill>
          <a:ln>
            <a:noFill/>
          </a:ln>
        </p:spPr>
        <p:style>
          <a:lnRef idx="0"/>
          <a:fillRef idx="0"/>
          <a:effectRef idx="0"/>
          <a:fontRef idx="minor"/>
        </p:style>
      </p:sp>
      <p:sp>
        <p:nvSpPr>
          <p:cNvPr id="1190" name="CustomShape 57"/>
          <p:cNvSpPr/>
          <p:nvPr/>
        </p:nvSpPr>
        <p:spPr>
          <a:xfrm>
            <a:off x="0" y="3527280"/>
            <a:ext cx="1896480" cy="1563840"/>
          </a:xfrm>
          <a:prstGeom prst="rect">
            <a:avLst/>
          </a:prstGeom>
          <a:blipFill rotWithShape="0">
            <a:blip r:embed="rId8"/>
            <a:stretch>
              <a:fillRect/>
            </a:stretch>
          </a:blipFill>
          <a:ln>
            <a:noFill/>
          </a:ln>
        </p:spPr>
        <p:style>
          <a:lnRef idx="0"/>
          <a:fillRef idx="0"/>
          <a:effectRef idx="0"/>
          <a:fontRef idx="minor"/>
        </p:style>
      </p:sp>
      <p:sp>
        <p:nvSpPr>
          <p:cNvPr id="1191" name="CustomShape 58"/>
          <p:cNvSpPr/>
          <p:nvPr/>
        </p:nvSpPr>
        <p:spPr>
          <a:xfrm>
            <a:off x="393840" y="3812760"/>
            <a:ext cx="1147680" cy="928440"/>
          </a:xfrm>
          <a:custGeom>
            <a:avLst/>
            <a:gdLst/>
            <a:ahLst/>
            <a:rect l="l" t="t" r="r" b="b"/>
            <a:pathLst>
              <a:path w="1263014" h="1263014">
                <a:moveTo>
                  <a:pt x="631278" y="0"/>
                </a:moveTo>
                <a:lnTo>
                  <a:pt x="584166" y="1731"/>
                </a:lnTo>
                <a:lnTo>
                  <a:pt x="537994" y="6844"/>
                </a:lnTo>
                <a:lnTo>
                  <a:pt x="492884" y="15216"/>
                </a:lnTo>
                <a:lnTo>
                  <a:pt x="448959" y="26726"/>
                </a:lnTo>
                <a:lnTo>
                  <a:pt x="406340" y="41251"/>
                </a:lnTo>
                <a:lnTo>
                  <a:pt x="365149" y="58669"/>
                </a:lnTo>
                <a:lnTo>
                  <a:pt x="325510" y="78859"/>
                </a:lnTo>
                <a:lnTo>
                  <a:pt x="287543" y="101699"/>
                </a:lnTo>
                <a:lnTo>
                  <a:pt x="251371" y="127065"/>
                </a:lnTo>
                <a:lnTo>
                  <a:pt x="217115" y="154837"/>
                </a:lnTo>
                <a:lnTo>
                  <a:pt x="184899" y="184892"/>
                </a:lnTo>
                <a:lnTo>
                  <a:pt x="154843" y="217109"/>
                </a:lnTo>
                <a:lnTo>
                  <a:pt x="127071" y="251365"/>
                </a:lnTo>
                <a:lnTo>
                  <a:pt x="101704" y="287538"/>
                </a:lnTo>
                <a:lnTo>
                  <a:pt x="78864" y="325507"/>
                </a:lnTo>
                <a:lnTo>
                  <a:pt x="58673" y="365148"/>
                </a:lnTo>
                <a:lnTo>
                  <a:pt x="41254" y="406341"/>
                </a:lnTo>
                <a:lnTo>
                  <a:pt x="26728" y="448963"/>
                </a:lnTo>
                <a:lnTo>
                  <a:pt x="15217" y="492893"/>
                </a:lnTo>
                <a:lnTo>
                  <a:pt x="6844" y="538007"/>
                </a:lnTo>
                <a:lnTo>
                  <a:pt x="1731" y="584185"/>
                </a:lnTo>
                <a:lnTo>
                  <a:pt x="0" y="631304"/>
                </a:lnTo>
                <a:lnTo>
                  <a:pt x="1731" y="678415"/>
                </a:lnTo>
                <a:lnTo>
                  <a:pt x="6844" y="724585"/>
                </a:lnTo>
                <a:lnTo>
                  <a:pt x="15217" y="769694"/>
                </a:lnTo>
                <a:lnTo>
                  <a:pt x="26728" y="813618"/>
                </a:lnTo>
                <a:lnTo>
                  <a:pt x="41254" y="856236"/>
                </a:lnTo>
                <a:lnTo>
                  <a:pt x="58673" y="897425"/>
                </a:lnTo>
                <a:lnTo>
                  <a:pt x="78864" y="937064"/>
                </a:lnTo>
                <a:lnTo>
                  <a:pt x="101704" y="975030"/>
                </a:lnTo>
                <a:lnTo>
                  <a:pt x="127071" y="1011202"/>
                </a:lnTo>
                <a:lnTo>
                  <a:pt x="154843" y="1045456"/>
                </a:lnTo>
                <a:lnTo>
                  <a:pt x="184899" y="1077672"/>
                </a:lnTo>
                <a:lnTo>
                  <a:pt x="217115" y="1107727"/>
                </a:lnTo>
                <a:lnTo>
                  <a:pt x="251371" y="1135499"/>
                </a:lnTo>
                <a:lnTo>
                  <a:pt x="287543" y="1160866"/>
                </a:lnTo>
                <a:lnTo>
                  <a:pt x="325510" y="1183706"/>
                </a:lnTo>
                <a:lnTo>
                  <a:pt x="365149" y="1203897"/>
                </a:lnTo>
                <a:lnTo>
                  <a:pt x="406340" y="1221316"/>
                </a:lnTo>
                <a:lnTo>
                  <a:pt x="448959" y="1235842"/>
                </a:lnTo>
                <a:lnTo>
                  <a:pt x="492884" y="1247352"/>
                </a:lnTo>
                <a:lnTo>
                  <a:pt x="537994" y="1255725"/>
                </a:lnTo>
                <a:lnTo>
                  <a:pt x="584166" y="1260838"/>
                </a:lnTo>
                <a:lnTo>
                  <a:pt x="631278" y="1262570"/>
                </a:lnTo>
                <a:lnTo>
                  <a:pt x="678389" y="1260838"/>
                </a:lnTo>
                <a:lnTo>
                  <a:pt x="724560" y="1255725"/>
                </a:lnTo>
                <a:lnTo>
                  <a:pt x="769668" y="1247352"/>
                </a:lnTo>
                <a:lnTo>
                  <a:pt x="813592" y="1235842"/>
                </a:lnTo>
                <a:lnTo>
                  <a:pt x="856210" y="1221316"/>
                </a:lnTo>
                <a:lnTo>
                  <a:pt x="897400" y="1203897"/>
                </a:lnTo>
                <a:lnTo>
                  <a:pt x="937038" y="1183706"/>
                </a:lnTo>
                <a:lnTo>
                  <a:pt x="975005" y="1160866"/>
                </a:lnTo>
                <a:lnTo>
                  <a:pt x="1011176" y="1135499"/>
                </a:lnTo>
                <a:lnTo>
                  <a:pt x="1045431" y="1107727"/>
                </a:lnTo>
                <a:lnTo>
                  <a:pt x="1077647" y="1077672"/>
                </a:lnTo>
                <a:lnTo>
                  <a:pt x="1107702" y="1045456"/>
                </a:lnTo>
                <a:lnTo>
                  <a:pt x="1135474" y="1011202"/>
                </a:lnTo>
                <a:lnTo>
                  <a:pt x="1160841" y="975030"/>
                </a:lnTo>
                <a:lnTo>
                  <a:pt x="1183681" y="937064"/>
                </a:lnTo>
                <a:lnTo>
                  <a:pt x="1203871" y="897425"/>
                </a:lnTo>
                <a:lnTo>
                  <a:pt x="1221291" y="856236"/>
                </a:lnTo>
                <a:lnTo>
                  <a:pt x="1235817" y="813618"/>
                </a:lnTo>
                <a:lnTo>
                  <a:pt x="1247327" y="769694"/>
                </a:lnTo>
                <a:lnTo>
                  <a:pt x="1255700" y="724585"/>
                </a:lnTo>
                <a:lnTo>
                  <a:pt x="1260813" y="678415"/>
                </a:lnTo>
                <a:lnTo>
                  <a:pt x="1262545" y="631304"/>
                </a:lnTo>
                <a:lnTo>
                  <a:pt x="1260813" y="584185"/>
                </a:lnTo>
                <a:lnTo>
                  <a:pt x="1255700" y="538007"/>
                </a:lnTo>
                <a:lnTo>
                  <a:pt x="1247327" y="492893"/>
                </a:lnTo>
                <a:lnTo>
                  <a:pt x="1235817" y="448963"/>
                </a:lnTo>
                <a:lnTo>
                  <a:pt x="1221291" y="406341"/>
                </a:lnTo>
                <a:lnTo>
                  <a:pt x="1203871" y="365148"/>
                </a:lnTo>
                <a:lnTo>
                  <a:pt x="1183681" y="325507"/>
                </a:lnTo>
                <a:lnTo>
                  <a:pt x="1160841" y="287538"/>
                </a:lnTo>
                <a:lnTo>
                  <a:pt x="1135474" y="251365"/>
                </a:lnTo>
                <a:lnTo>
                  <a:pt x="1107702" y="217109"/>
                </a:lnTo>
                <a:lnTo>
                  <a:pt x="1077647" y="184892"/>
                </a:lnTo>
                <a:lnTo>
                  <a:pt x="1045431" y="154837"/>
                </a:lnTo>
                <a:lnTo>
                  <a:pt x="1011176" y="127065"/>
                </a:lnTo>
                <a:lnTo>
                  <a:pt x="975005" y="101699"/>
                </a:lnTo>
                <a:lnTo>
                  <a:pt x="937038" y="78859"/>
                </a:lnTo>
                <a:lnTo>
                  <a:pt x="897400" y="58669"/>
                </a:lnTo>
                <a:lnTo>
                  <a:pt x="856210" y="41251"/>
                </a:lnTo>
                <a:lnTo>
                  <a:pt x="813592" y="26726"/>
                </a:lnTo>
                <a:lnTo>
                  <a:pt x="769668" y="15216"/>
                </a:lnTo>
                <a:lnTo>
                  <a:pt x="724560" y="6844"/>
                </a:lnTo>
                <a:lnTo>
                  <a:pt x="678389" y="1731"/>
                </a:lnTo>
                <a:lnTo>
                  <a:pt x="631278" y="0"/>
                </a:lnTo>
                <a:close/>
              </a:path>
            </a:pathLst>
          </a:custGeom>
          <a:solidFill>
            <a:srgbClr val="ffffff"/>
          </a:solidFill>
          <a:ln>
            <a:noFill/>
          </a:ln>
        </p:spPr>
        <p:style>
          <a:lnRef idx="0"/>
          <a:fillRef idx="0"/>
          <a:effectRef idx="0"/>
          <a:fontRef idx="minor"/>
        </p:style>
      </p:sp>
      <p:sp>
        <p:nvSpPr>
          <p:cNvPr id="1192" name="CustomShape 59"/>
          <p:cNvSpPr/>
          <p:nvPr/>
        </p:nvSpPr>
        <p:spPr>
          <a:xfrm>
            <a:off x="899280" y="4112640"/>
            <a:ext cx="160200" cy="265320"/>
          </a:xfrm>
          <a:custGeom>
            <a:avLst/>
            <a:gdLst/>
            <a:ahLst/>
            <a:rect l="l" t="t" r="r" b="b"/>
            <a:pathLst>
              <a:path w="176530" h="361314">
                <a:moveTo>
                  <a:pt x="26784" y="0"/>
                </a:moveTo>
                <a:lnTo>
                  <a:pt x="16357" y="2111"/>
                </a:lnTo>
                <a:lnTo>
                  <a:pt x="7843" y="7862"/>
                </a:lnTo>
                <a:lnTo>
                  <a:pt x="2104" y="16378"/>
                </a:lnTo>
                <a:lnTo>
                  <a:pt x="0" y="26784"/>
                </a:lnTo>
                <a:lnTo>
                  <a:pt x="0" y="250367"/>
                </a:lnTo>
                <a:lnTo>
                  <a:pt x="3695" y="258660"/>
                </a:lnTo>
                <a:lnTo>
                  <a:pt x="11099" y="263258"/>
                </a:lnTo>
                <a:lnTo>
                  <a:pt x="133934" y="355650"/>
                </a:lnTo>
                <a:lnTo>
                  <a:pt x="138544" y="359397"/>
                </a:lnTo>
                <a:lnTo>
                  <a:pt x="144081" y="361226"/>
                </a:lnTo>
                <a:lnTo>
                  <a:pt x="157937" y="361226"/>
                </a:lnTo>
                <a:lnTo>
                  <a:pt x="166268" y="357530"/>
                </a:lnTo>
                <a:lnTo>
                  <a:pt x="170878" y="350126"/>
                </a:lnTo>
                <a:lnTo>
                  <a:pt x="175605" y="340440"/>
                </a:lnTo>
                <a:lnTo>
                  <a:pt x="176080" y="330153"/>
                </a:lnTo>
                <a:lnTo>
                  <a:pt x="172576" y="320388"/>
                </a:lnTo>
                <a:lnTo>
                  <a:pt x="165366" y="312267"/>
                </a:lnTo>
                <a:lnTo>
                  <a:pt x="53581" y="229108"/>
                </a:lnTo>
                <a:lnTo>
                  <a:pt x="53581" y="26784"/>
                </a:lnTo>
                <a:lnTo>
                  <a:pt x="51467" y="16378"/>
                </a:lnTo>
                <a:lnTo>
                  <a:pt x="45712" y="7862"/>
                </a:lnTo>
                <a:lnTo>
                  <a:pt x="37191" y="2111"/>
                </a:lnTo>
                <a:lnTo>
                  <a:pt x="26784" y="0"/>
                </a:lnTo>
                <a:close/>
              </a:path>
            </a:pathLst>
          </a:custGeom>
          <a:solidFill>
            <a:srgbClr val="939598"/>
          </a:solidFill>
          <a:ln>
            <a:noFill/>
          </a:ln>
        </p:spPr>
        <p:style>
          <a:lnRef idx="0"/>
          <a:fillRef idx="0"/>
          <a:effectRef idx="0"/>
          <a:fontRef idx="minor"/>
        </p:style>
      </p:sp>
      <p:sp>
        <p:nvSpPr>
          <p:cNvPr id="1193" name="CustomShape 60"/>
          <p:cNvSpPr/>
          <p:nvPr/>
        </p:nvSpPr>
        <p:spPr>
          <a:xfrm>
            <a:off x="592920" y="3996360"/>
            <a:ext cx="759240" cy="560880"/>
          </a:xfrm>
          <a:custGeom>
            <a:avLst/>
            <a:gdLst/>
            <a:ahLst/>
            <a:rect l="l" t="t" r="r" b="b"/>
            <a:pathLst>
              <a:path w="835660" h="763270">
                <a:moveTo>
                  <a:pt x="381546" y="0"/>
                </a:moveTo>
                <a:lnTo>
                  <a:pt x="333703" y="2973"/>
                </a:lnTo>
                <a:lnTo>
                  <a:pt x="287630" y="11655"/>
                </a:lnTo>
                <a:lnTo>
                  <a:pt x="243682" y="25688"/>
                </a:lnTo>
                <a:lnTo>
                  <a:pt x="202220" y="44713"/>
                </a:lnTo>
                <a:lnTo>
                  <a:pt x="163601" y="68373"/>
                </a:lnTo>
                <a:lnTo>
                  <a:pt x="128183" y="96308"/>
                </a:lnTo>
                <a:lnTo>
                  <a:pt x="96325" y="128162"/>
                </a:lnTo>
                <a:lnTo>
                  <a:pt x="68385" y="163575"/>
                </a:lnTo>
                <a:lnTo>
                  <a:pt x="44722" y="202190"/>
                </a:lnTo>
                <a:lnTo>
                  <a:pt x="25693" y="243649"/>
                </a:lnTo>
                <a:lnTo>
                  <a:pt x="11658" y="287594"/>
                </a:lnTo>
                <a:lnTo>
                  <a:pt x="2974" y="333666"/>
                </a:lnTo>
                <a:lnTo>
                  <a:pt x="0" y="381508"/>
                </a:lnTo>
                <a:lnTo>
                  <a:pt x="2974" y="429347"/>
                </a:lnTo>
                <a:lnTo>
                  <a:pt x="11658" y="475419"/>
                </a:lnTo>
                <a:lnTo>
                  <a:pt x="25693" y="519366"/>
                </a:lnTo>
                <a:lnTo>
                  <a:pt x="44722" y="560828"/>
                </a:lnTo>
                <a:lnTo>
                  <a:pt x="68385" y="599447"/>
                </a:lnTo>
                <a:lnTo>
                  <a:pt x="96325" y="634865"/>
                </a:lnTo>
                <a:lnTo>
                  <a:pt x="128183" y="666724"/>
                </a:lnTo>
                <a:lnTo>
                  <a:pt x="163601" y="694665"/>
                </a:lnTo>
                <a:lnTo>
                  <a:pt x="202220" y="718329"/>
                </a:lnTo>
                <a:lnTo>
                  <a:pt x="243682" y="737358"/>
                </a:lnTo>
                <a:lnTo>
                  <a:pt x="287630" y="751395"/>
                </a:lnTo>
                <a:lnTo>
                  <a:pt x="333703" y="760079"/>
                </a:lnTo>
                <a:lnTo>
                  <a:pt x="381546" y="763054"/>
                </a:lnTo>
                <a:lnTo>
                  <a:pt x="431978" y="759760"/>
                </a:lnTo>
                <a:lnTo>
                  <a:pt x="480790" y="750052"/>
                </a:lnTo>
                <a:lnTo>
                  <a:pt x="527497" y="734187"/>
                </a:lnTo>
                <a:lnTo>
                  <a:pt x="571617" y="712424"/>
                </a:lnTo>
                <a:lnTo>
                  <a:pt x="576038" y="709472"/>
                </a:lnTo>
                <a:lnTo>
                  <a:pt x="381546" y="709472"/>
                </a:lnTo>
                <a:lnTo>
                  <a:pt x="333094" y="705914"/>
                </a:lnTo>
                <a:lnTo>
                  <a:pt x="286846" y="695579"/>
                </a:lnTo>
                <a:lnTo>
                  <a:pt x="243309" y="678976"/>
                </a:lnTo>
                <a:lnTo>
                  <a:pt x="202993" y="656612"/>
                </a:lnTo>
                <a:lnTo>
                  <a:pt x="166404" y="628997"/>
                </a:lnTo>
                <a:lnTo>
                  <a:pt x="134050" y="596639"/>
                </a:lnTo>
                <a:lnTo>
                  <a:pt x="106440" y="560047"/>
                </a:lnTo>
                <a:lnTo>
                  <a:pt x="84082" y="519730"/>
                </a:lnTo>
                <a:lnTo>
                  <a:pt x="67482" y="476195"/>
                </a:lnTo>
                <a:lnTo>
                  <a:pt x="57150" y="429951"/>
                </a:lnTo>
                <a:lnTo>
                  <a:pt x="53593" y="381508"/>
                </a:lnTo>
                <a:lnTo>
                  <a:pt x="57150" y="333053"/>
                </a:lnTo>
                <a:lnTo>
                  <a:pt x="67482" y="286803"/>
                </a:lnTo>
                <a:lnTo>
                  <a:pt x="84082" y="243266"/>
                </a:lnTo>
                <a:lnTo>
                  <a:pt x="106440" y="202949"/>
                </a:lnTo>
                <a:lnTo>
                  <a:pt x="134050" y="166360"/>
                </a:lnTo>
                <a:lnTo>
                  <a:pt x="166404" y="134008"/>
                </a:lnTo>
                <a:lnTo>
                  <a:pt x="202993" y="106399"/>
                </a:lnTo>
                <a:lnTo>
                  <a:pt x="243309" y="84042"/>
                </a:lnTo>
                <a:lnTo>
                  <a:pt x="286846" y="67443"/>
                </a:lnTo>
                <a:lnTo>
                  <a:pt x="333094" y="57112"/>
                </a:lnTo>
                <a:lnTo>
                  <a:pt x="381546" y="53555"/>
                </a:lnTo>
                <a:lnTo>
                  <a:pt x="575051" y="53555"/>
                </a:lnTo>
                <a:lnTo>
                  <a:pt x="559802" y="44269"/>
                </a:lnTo>
                <a:lnTo>
                  <a:pt x="518541" y="25430"/>
                </a:lnTo>
                <a:lnTo>
                  <a:pt x="474845" y="11537"/>
                </a:lnTo>
                <a:lnTo>
                  <a:pt x="429063" y="2943"/>
                </a:lnTo>
                <a:lnTo>
                  <a:pt x="381546" y="0"/>
                </a:lnTo>
                <a:close/>
                <a:moveTo>
                  <a:pt x="659036" y="571138"/>
                </a:moveTo>
                <a:lnTo>
                  <a:pt x="649255" y="574372"/>
                </a:lnTo>
                <a:lnTo>
                  <a:pt x="641121" y="581075"/>
                </a:lnTo>
                <a:lnTo>
                  <a:pt x="607192" y="618795"/>
                </a:lnTo>
                <a:lnTo>
                  <a:pt x="568673" y="650471"/>
                </a:lnTo>
                <a:lnTo>
                  <a:pt x="526207" y="675740"/>
                </a:lnTo>
                <a:lnTo>
                  <a:pt x="480435" y="694238"/>
                </a:lnTo>
                <a:lnTo>
                  <a:pt x="432000" y="705603"/>
                </a:lnTo>
                <a:lnTo>
                  <a:pt x="381546" y="709472"/>
                </a:lnTo>
                <a:lnTo>
                  <a:pt x="576038" y="709472"/>
                </a:lnTo>
                <a:lnTo>
                  <a:pt x="612666" y="685020"/>
                </a:lnTo>
                <a:lnTo>
                  <a:pt x="650160" y="652234"/>
                </a:lnTo>
                <a:lnTo>
                  <a:pt x="683615" y="614324"/>
                </a:lnTo>
                <a:lnTo>
                  <a:pt x="688932" y="594315"/>
                </a:lnTo>
                <a:lnTo>
                  <a:pt x="685699" y="584545"/>
                </a:lnTo>
                <a:lnTo>
                  <a:pt x="679018" y="576440"/>
                </a:lnTo>
                <a:lnTo>
                  <a:pt x="669333" y="571713"/>
                </a:lnTo>
                <a:lnTo>
                  <a:pt x="659036" y="571138"/>
                </a:lnTo>
                <a:close/>
                <a:moveTo>
                  <a:pt x="648989" y="293547"/>
                </a:moveTo>
                <a:lnTo>
                  <a:pt x="638829" y="295452"/>
                </a:lnTo>
                <a:lnTo>
                  <a:pt x="630059" y="301167"/>
                </a:lnTo>
                <a:lnTo>
                  <a:pt x="624330" y="309934"/>
                </a:lnTo>
                <a:lnTo>
                  <a:pt x="622420" y="320089"/>
                </a:lnTo>
                <a:lnTo>
                  <a:pt x="624330" y="330241"/>
                </a:lnTo>
                <a:lnTo>
                  <a:pt x="630059" y="339001"/>
                </a:lnTo>
                <a:lnTo>
                  <a:pt x="715022" y="424002"/>
                </a:lnTo>
                <a:lnTo>
                  <a:pt x="721512" y="425856"/>
                </a:lnTo>
                <a:lnTo>
                  <a:pt x="736257" y="425856"/>
                </a:lnTo>
                <a:lnTo>
                  <a:pt x="742708" y="423100"/>
                </a:lnTo>
                <a:lnTo>
                  <a:pt x="748309" y="418490"/>
                </a:lnTo>
                <a:lnTo>
                  <a:pt x="827760" y="339001"/>
                </a:lnTo>
                <a:lnTo>
                  <a:pt x="706716" y="339001"/>
                </a:lnTo>
                <a:lnTo>
                  <a:pt x="667918" y="301167"/>
                </a:lnTo>
                <a:lnTo>
                  <a:pt x="659149" y="295452"/>
                </a:lnTo>
                <a:lnTo>
                  <a:pt x="648989" y="293547"/>
                </a:lnTo>
                <a:close/>
                <a:moveTo>
                  <a:pt x="575051" y="53555"/>
                </a:moveTo>
                <a:lnTo>
                  <a:pt x="381546" y="53555"/>
                </a:lnTo>
                <a:lnTo>
                  <a:pt x="430486" y="57208"/>
                </a:lnTo>
                <a:lnTo>
                  <a:pt x="477182" y="67812"/>
                </a:lnTo>
                <a:lnTo>
                  <a:pt x="521105" y="84833"/>
                </a:lnTo>
                <a:lnTo>
                  <a:pt x="561729" y="107742"/>
                </a:lnTo>
                <a:lnTo>
                  <a:pt x="598528" y="136004"/>
                </a:lnTo>
                <a:lnTo>
                  <a:pt x="630976" y="169088"/>
                </a:lnTo>
                <a:lnTo>
                  <a:pt x="658545" y="206462"/>
                </a:lnTo>
                <a:lnTo>
                  <a:pt x="680709" y="247594"/>
                </a:lnTo>
                <a:lnTo>
                  <a:pt x="696942" y="291950"/>
                </a:lnTo>
                <a:lnTo>
                  <a:pt x="706716" y="339001"/>
                </a:lnTo>
                <a:lnTo>
                  <a:pt x="827760" y="339001"/>
                </a:lnTo>
                <a:lnTo>
                  <a:pt x="833157" y="330708"/>
                </a:lnTo>
                <a:lnTo>
                  <a:pt x="760310" y="330708"/>
                </a:lnTo>
                <a:lnTo>
                  <a:pt x="751105" y="284999"/>
                </a:lnTo>
                <a:lnTo>
                  <a:pt x="736671" y="241414"/>
                </a:lnTo>
                <a:lnTo>
                  <a:pt x="717355" y="200307"/>
                </a:lnTo>
                <a:lnTo>
                  <a:pt x="693509" y="162029"/>
                </a:lnTo>
                <a:lnTo>
                  <a:pt x="665482" y="126934"/>
                </a:lnTo>
                <a:lnTo>
                  <a:pt x="633622" y="95373"/>
                </a:lnTo>
                <a:lnTo>
                  <a:pt x="598279" y="67701"/>
                </a:lnTo>
                <a:lnTo>
                  <a:pt x="575051" y="53555"/>
                </a:lnTo>
                <a:close/>
                <a:moveTo>
                  <a:pt x="808820" y="293547"/>
                </a:moveTo>
                <a:lnTo>
                  <a:pt x="798648" y="295452"/>
                </a:lnTo>
                <a:lnTo>
                  <a:pt x="789851" y="301167"/>
                </a:lnTo>
                <a:lnTo>
                  <a:pt x="760310" y="330708"/>
                </a:lnTo>
                <a:lnTo>
                  <a:pt x="833157" y="330708"/>
                </a:lnTo>
                <a:lnTo>
                  <a:pt x="833461" y="330241"/>
                </a:lnTo>
                <a:lnTo>
                  <a:pt x="835361" y="320089"/>
                </a:lnTo>
                <a:lnTo>
                  <a:pt x="833461" y="309934"/>
                </a:lnTo>
                <a:lnTo>
                  <a:pt x="827760" y="301167"/>
                </a:lnTo>
                <a:lnTo>
                  <a:pt x="818985" y="295452"/>
                </a:lnTo>
                <a:lnTo>
                  <a:pt x="808820" y="293547"/>
                </a:lnTo>
                <a:close/>
              </a:path>
            </a:pathLst>
          </a:custGeom>
          <a:solidFill>
            <a:srgbClr val="939598"/>
          </a:solidFill>
          <a:ln>
            <a:noFill/>
          </a:ln>
        </p:spPr>
        <p:style>
          <a:lnRef idx="0"/>
          <a:fillRef idx="0"/>
          <a:effectRef idx="0"/>
          <a:fontRef idx="minor"/>
        </p:style>
      </p:sp>
      <p:sp>
        <p:nvSpPr>
          <p:cNvPr id="1194" name="CustomShape 61"/>
          <p:cNvSpPr/>
          <p:nvPr/>
        </p:nvSpPr>
        <p:spPr>
          <a:xfrm>
            <a:off x="32400" y="1397880"/>
            <a:ext cx="1811880" cy="1465200"/>
          </a:xfrm>
          <a:prstGeom prst="rect">
            <a:avLst/>
          </a:prstGeom>
          <a:blipFill rotWithShape="0">
            <a:blip r:embed="rId9"/>
            <a:stretch>
              <a:fillRect/>
            </a:stretch>
          </a:blipFill>
          <a:ln>
            <a:noFill/>
          </a:ln>
        </p:spPr>
        <p:style>
          <a:lnRef idx="0"/>
          <a:fillRef idx="0"/>
          <a:effectRef idx="0"/>
          <a:fontRef idx="minor"/>
        </p:style>
      </p:sp>
      <p:sp>
        <p:nvSpPr>
          <p:cNvPr id="1195" name="CustomShape 62"/>
          <p:cNvSpPr/>
          <p:nvPr/>
        </p:nvSpPr>
        <p:spPr>
          <a:xfrm>
            <a:off x="436320" y="1665000"/>
            <a:ext cx="1074960" cy="869400"/>
          </a:xfrm>
          <a:prstGeom prst="rect">
            <a:avLst/>
          </a:prstGeom>
          <a:blipFill rotWithShape="0">
            <a:blip r:embed="rId10"/>
            <a:stretch>
              <a:fillRect/>
            </a:stretch>
          </a:blipFill>
          <a:ln>
            <a:noFill/>
          </a:ln>
        </p:spPr>
        <p:style>
          <a:lnRef idx="0"/>
          <a:fillRef idx="0"/>
          <a:effectRef idx="0"/>
          <a:fontRef idx="minor"/>
        </p:style>
      </p:sp>
      <p:sp>
        <p:nvSpPr>
          <p:cNvPr id="1196" name="CustomShape 63"/>
          <p:cNvSpPr/>
          <p:nvPr/>
        </p:nvSpPr>
        <p:spPr>
          <a:xfrm>
            <a:off x="762120" y="1834560"/>
            <a:ext cx="380520" cy="181800"/>
          </a:xfrm>
          <a:prstGeom prst="rect">
            <a:avLst/>
          </a:prstGeom>
          <a:solidFill>
            <a:schemeClr val="bg1"/>
          </a:solidFill>
          <a:ln>
            <a:noFill/>
          </a:ln>
        </p:spPr>
        <p:style>
          <a:lnRef idx="0"/>
          <a:fillRef idx="0"/>
          <a:effectRef idx="0"/>
          <a:fontRef idx="minor"/>
        </p:style>
        <p:txBody>
          <a:bodyPr lIns="72000" rIns="72000" tIns="45000" bIns="45000">
            <a:spAutoFit/>
          </a:bodyPr>
          <a:p>
            <a:pPr>
              <a:lnSpc>
                <a:spcPct val="100000"/>
              </a:lnSpc>
            </a:pPr>
            <a:r>
              <a:rPr b="0" lang="es-CR" sz="600" spc="-1" strike="noStrike">
                <a:solidFill>
                  <a:srgbClr val="808080"/>
                </a:solidFill>
                <a:latin typeface="Arial Black"/>
              </a:rPr>
              <a:t>1.8 m</a:t>
            </a:r>
            <a:endParaRPr b="0" lang="es-CR" sz="6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7" name="CustomShape 1"/>
          <p:cNvSpPr/>
          <p:nvPr/>
        </p:nvSpPr>
        <p:spPr>
          <a:xfrm>
            <a:off x="0" y="0"/>
            <a:ext cx="8750520" cy="4997520"/>
          </a:xfrm>
          <a:custGeom>
            <a:avLst/>
            <a:gdLst/>
            <a:ahLst/>
            <a:rect l="l" t="t" r="r" b="b"/>
            <a:pathLst>
              <a:path w="9625965" h="6797040">
                <a:moveTo>
                  <a:pt x="0" y="6797027"/>
                </a:moveTo>
                <a:lnTo>
                  <a:pt x="9625838" y="6797027"/>
                </a:lnTo>
                <a:lnTo>
                  <a:pt x="9625838" y="0"/>
                </a:lnTo>
                <a:lnTo>
                  <a:pt x="0" y="0"/>
                </a:lnTo>
                <a:lnTo>
                  <a:pt x="0" y="6797027"/>
                </a:lnTo>
                <a:close/>
              </a:path>
            </a:pathLst>
          </a:custGeom>
          <a:solidFill>
            <a:srgbClr val="5badce"/>
          </a:solidFill>
          <a:ln>
            <a:noFill/>
          </a:ln>
        </p:spPr>
        <p:style>
          <a:lnRef idx="0"/>
          <a:fillRef idx="0"/>
          <a:effectRef idx="0"/>
          <a:fontRef idx="minor"/>
        </p:style>
      </p:sp>
      <p:sp>
        <p:nvSpPr>
          <p:cNvPr id="1198" name="CustomShape 2"/>
          <p:cNvSpPr/>
          <p:nvPr/>
        </p:nvSpPr>
        <p:spPr>
          <a:xfrm>
            <a:off x="2736360" y="1229400"/>
            <a:ext cx="2779200" cy="3114000"/>
          </a:xfrm>
          <a:custGeom>
            <a:avLst/>
            <a:gdLst/>
            <a:ahLst/>
            <a:rect l="l" t="t" r="r" b="b"/>
            <a:pathLst>
              <a:path w="3057525" h="4235450">
                <a:moveTo>
                  <a:pt x="3057347" y="0"/>
                </a:moveTo>
                <a:lnTo>
                  <a:pt x="1538693" y="0"/>
                </a:lnTo>
                <a:lnTo>
                  <a:pt x="0" y="4235183"/>
                </a:lnTo>
                <a:lnTo>
                  <a:pt x="1729714" y="4235183"/>
                </a:lnTo>
                <a:lnTo>
                  <a:pt x="3057347" y="0"/>
                </a:lnTo>
                <a:close/>
              </a:path>
            </a:pathLst>
          </a:custGeom>
          <a:solidFill>
            <a:srgbClr val="fff200"/>
          </a:solidFill>
          <a:ln>
            <a:noFill/>
          </a:ln>
        </p:spPr>
        <p:style>
          <a:lnRef idx="0"/>
          <a:fillRef idx="0"/>
          <a:effectRef idx="0"/>
          <a:fontRef idx="minor"/>
        </p:style>
      </p:sp>
      <p:sp>
        <p:nvSpPr>
          <p:cNvPr id="1199" name="CustomShape 3"/>
          <p:cNvSpPr/>
          <p:nvPr/>
        </p:nvSpPr>
        <p:spPr>
          <a:xfrm>
            <a:off x="323280" y="3445200"/>
            <a:ext cx="3324600" cy="115920"/>
          </a:xfrm>
          <a:custGeom>
            <a:avLst/>
            <a:gdLst/>
            <a:ahLst/>
            <a:rect l="l" t="t" r="r" b="b"/>
            <a:pathLst>
              <a:path w="3657600" h="158114">
                <a:moveTo>
                  <a:pt x="3657600" y="157772"/>
                </a:moveTo>
                <a:lnTo>
                  <a:pt x="0" y="157772"/>
                </a:lnTo>
                <a:lnTo>
                  <a:pt x="0" y="0"/>
                </a:lnTo>
                <a:lnTo>
                  <a:pt x="3657600" y="0"/>
                </a:lnTo>
                <a:lnTo>
                  <a:pt x="3657600" y="157772"/>
                </a:lnTo>
                <a:close/>
              </a:path>
            </a:pathLst>
          </a:custGeom>
          <a:solidFill>
            <a:srgbClr val="ffffff"/>
          </a:solidFill>
          <a:ln>
            <a:noFill/>
          </a:ln>
        </p:spPr>
        <p:style>
          <a:lnRef idx="0"/>
          <a:fillRef idx="0"/>
          <a:effectRef idx="0"/>
          <a:fontRef idx="minor"/>
        </p:style>
      </p:sp>
      <p:sp>
        <p:nvSpPr>
          <p:cNvPr id="1200" name="CustomShape 4"/>
          <p:cNvSpPr/>
          <p:nvPr/>
        </p:nvSpPr>
        <p:spPr>
          <a:xfrm>
            <a:off x="0" y="0"/>
            <a:ext cx="9143640" cy="5714640"/>
          </a:xfrm>
          <a:prstGeom prst="rect">
            <a:avLst/>
          </a:prstGeom>
          <a:blipFill rotWithShape="0">
            <a:blip r:embed="rId1"/>
            <a:stretch>
              <a:fillRect/>
            </a:stretch>
          </a:blipFill>
          <a:ln>
            <a:noFill/>
          </a:ln>
        </p:spPr>
        <p:style>
          <a:lnRef idx="0"/>
          <a:fillRef idx="0"/>
          <a:effectRef idx="0"/>
          <a:fontRef idx="minor"/>
        </p:style>
      </p:sp>
      <p:sp>
        <p:nvSpPr>
          <p:cNvPr id="1201" name="CustomShape 5"/>
          <p:cNvSpPr/>
          <p:nvPr/>
        </p:nvSpPr>
        <p:spPr>
          <a:xfrm>
            <a:off x="0" y="0"/>
            <a:ext cx="9143640" cy="5714640"/>
          </a:xfrm>
          <a:custGeom>
            <a:avLst/>
            <a:gdLst/>
            <a:ahLst/>
            <a:rect l="l" t="t" r="r" b="b"/>
            <a:pathLst>
              <a:path w="10058400" h="7772400">
                <a:moveTo>
                  <a:pt x="2293555" y="0"/>
                </a:moveTo>
                <a:lnTo>
                  <a:pt x="0" y="0"/>
                </a:lnTo>
                <a:lnTo>
                  <a:pt x="0" y="7772400"/>
                </a:lnTo>
                <a:lnTo>
                  <a:pt x="10058400" y="7772400"/>
                </a:lnTo>
                <a:lnTo>
                  <a:pt x="10058400" y="6416195"/>
                </a:lnTo>
                <a:lnTo>
                  <a:pt x="2137652" y="6416195"/>
                </a:lnTo>
                <a:lnTo>
                  <a:pt x="2091770" y="6416164"/>
                </a:lnTo>
                <a:lnTo>
                  <a:pt x="2045769" y="6414760"/>
                </a:lnTo>
                <a:lnTo>
                  <a:pt x="1999676" y="6411971"/>
                </a:lnTo>
                <a:lnTo>
                  <a:pt x="1953519" y="6407782"/>
                </a:lnTo>
                <a:lnTo>
                  <a:pt x="1907324" y="6402182"/>
                </a:lnTo>
                <a:lnTo>
                  <a:pt x="1861121" y="6395158"/>
                </a:lnTo>
                <a:lnTo>
                  <a:pt x="1814935" y="6386696"/>
                </a:lnTo>
                <a:lnTo>
                  <a:pt x="1768796" y="6376784"/>
                </a:lnTo>
                <a:lnTo>
                  <a:pt x="1722729" y="6365409"/>
                </a:lnTo>
                <a:lnTo>
                  <a:pt x="1676764" y="6352559"/>
                </a:lnTo>
                <a:lnTo>
                  <a:pt x="1630927" y="6338219"/>
                </a:lnTo>
                <a:lnTo>
                  <a:pt x="1585247" y="6322378"/>
                </a:lnTo>
                <a:lnTo>
                  <a:pt x="1540018" y="6305124"/>
                </a:lnTo>
                <a:lnTo>
                  <a:pt x="1495636" y="6286620"/>
                </a:lnTo>
                <a:lnTo>
                  <a:pt x="1452115" y="6266896"/>
                </a:lnTo>
                <a:lnTo>
                  <a:pt x="1409466" y="6245977"/>
                </a:lnTo>
                <a:lnTo>
                  <a:pt x="1367704" y="6223892"/>
                </a:lnTo>
                <a:lnTo>
                  <a:pt x="1326840" y="6200668"/>
                </a:lnTo>
                <a:lnTo>
                  <a:pt x="1286887" y="6176332"/>
                </a:lnTo>
                <a:lnTo>
                  <a:pt x="1247859" y="6150913"/>
                </a:lnTo>
                <a:lnTo>
                  <a:pt x="1209768" y="6124437"/>
                </a:lnTo>
                <a:lnTo>
                  <a:pt x="1172627" y="6096933"/>
                </a:lnTo>
                <a:lnTo>
                  <a:pt x="1136448" y="6068427"/>
                </a:lnTo>
                <a:lnTo>
                  <a:pt x="1101246" y="6038948"/>
                </a:lnTo>
                <a:lnTo>
                  <a:pt x="1067032" y="6008522"/>
                </a:lnTo>
                <a:lnTo>
                  <a:pt x="1033790" y="5977148"/>
                </a:lnTo>
                <a:lnTo>
                  <a:pt x="1001620" y="5944941"/>
                </a:lnTo>
                <a:lnTo>
                  <a:pt x="970381" y="5911765"/>
                </a:lnTo>
                <a:lnTo>
                  <a:pt x="940317" y="5877905"/>
                </a:lnTo>
                <a:lnTo>
                  <a:pt x="911238" y="5843160"/>
                </a:lnTo>
                <a:lnTo>
                  <a:pt x="883224" y="5807634"/>
                </a:lnTo>
                <a:lnTo>
                  <a:pt x="856289" y="5771354"/>
                </a:lnTo>
                <a:lnTo>
                  <a:pt x="830445" y="5734348"/>
                </a:lnTo>
                <a:lnTo>
                  <a:pt x="805705" y="5696643"/>
                </a:lnTo>
                <a:lnTo>
                  <a:pt x="782082" y="5658266"/>
                </a:lnTo>
                <a:lnTo>
                  <a:pt x="759589" y="5619246"/>
                </a:lnTo>
                <a:lnTo>
                  <a:pt x="738239" y="5579610"/>
                </a:lnTo>
                <a:lnTo>
                  <a:pt x="718043" y="5539385"/>
                </a:lnTo>
                <a:lnTo>
                  <a:pt x="699016" y="5498599"/>
                </a:lnTo>
                <a:lnTo>
                  <a:pt x="681170" y="5457279"/>
                </a:lnTo>
                <a:lnTo>
                  <a:pt x="664518" y="5415453"/>
                </a:lnTo>
                <a:lnTo>
                  <a:pt x="649073" y="5373148"/>
                </a:lnTo>
                <a:lnTo>
                  <a:pt x="634848" y="5330392"/>
                </a:lnTo>
                <a:lnTo>
                  <a:pt x="621854" y="5287213"/>
                </a:lnTo>
                <a:lnTo>
                  <a:pt x="610107" y="5243637"/>
                </a:lnTo>
                <a:lnTo>
                  <a:pt x="599617" y="5199692"/>
                </a:lnTo>
                <a:lnTo>
                  <a:pt x="590398" y="5155407"/>
                </a:lnTo>
                <a:lnTo>
                  <a:pt x="582463" y="5110808"/>
                </a:lnTo>
                <a:lnTo>
                  <a:pt x="575825" y="5065922"/>
                </a:lnTo>
                <a:lnTo>
                  <a:pt x="570496" y="5020778"/>
                </a:lnTo>
                <a:lnTo>
                  <a:pt x="566489" y="4975403"/>
                </a:lnTo>
                <a:lnTo>
                  <a:pt x="563818" y="4929824"/>
                </a:lnTo>
                <a:lnTo>
                  <a:pt x="562495" y="4884069"/>
                </a:lnTo>
                <a:lnTo>
                  <a:pt x="562532" y="4838165"/>
                </a:lnTo>
                <a:lnTo>
                  <a:pt x="563943" y="4792141"/>
                </a:lnTo>
                <a:lnTo>
                  <a:pt x="566741" y="4746022"/>
                </a:lnTo>
                <a:lnTo>
                  <a:pt x="570938" y="4699838"/>
                </a:lnTo>
                <a:lnTo>
                  <a:pt x="576547" y="4653615"/>
                </a:lnTo>
                <a:lnTo>
                  <a:pt x="583582" y="4607381"/>
                </a:lnTo>
                <a:lnTo>
                  <a:pt x="592054" y="4561164"/>
                </a:lnTo>
                <a:lnTo>
                  <a:pt x="601977" y="4514990"/>
                </a:lnTo>
                <a:lnTo>
                  <a:pt x="613363" y="4468888"/>
                </a:lnTo>
                <a:lnTo>
                  <a:pt x="626226" y="4422885"/>
                </a:lnTo>
                <a:lnTo>
                  <a:pt x="640578" y="4377008"/>
                </a:lnTo>
                <a:lnTo>
                  <a:pt x="656432" y="4331285"/>
                </a:lnTo>
                <a:lnTo>
                  <a:pt x="2293555" y="0"/>
                </a:lnTo>
                <a:close/>
                <a:moveTo>
                  <a:pt x="10058400" y="0"/>
                </a:moveTo>
                <a:lnTo>
                  <a:pt x="5535241" y="0"/>
                </a:lnTo>
                <a:lnTo>
                  <a:pt x="3575629" y="5393818"/>
                </a:lnTo>
                <a:lnTo>
                  <a:pt x="3558385" y="5439021"/>
                </a:lnTo>
                <a:lnTo>
                  <a:pt x="3539892" y="5483377"/>
                </a:lnTo>
                <a:lnTo>
                  <a:pt x="3520176" y="5526874"/>
                </a:lnTo>
                <a:lnTo>
                  <a:pt x="3499266" y="5569499"/>
                </a:lnTo>
                <a:lnTo>
                  <a:pt x="3477188" y="5611239"/>
                </a:lnTo>
                <a:lnTo>
                  <a:pt x="3453971" y="5652082"/>
                </a:lnTo>
                <a:lnTo>
                  <a:pt x="3429642" y="5692014"/>
                </a:lnTo>
                <a:lnTo>
                  <a:pt x="3404229" y="5731023"/>
                </a:lnTo>
                <a:lnTo>
                  <a:pt x="3377759" y="5769095"/>
                </a:lnTo>
                <a:lnTo>
                  <a:pt x="3350259" y="5806218"/>
                </a:lnTo>
                <a:lnTo>
                  <a:pt x="3321758" y="5842379"/>
                </a:lnTo>
                <a:lnTo>
                  <a:pt x="3292283" y="5877566"/>
                </a:lnTo>
                <a:lnTo>
                  <a:pt x="3261788" y="5911841"/>
                </a:lnTo>
                <a:lnTo>
                  <a:pt x="3230520" y="5944963"/>
                </a:lnTo>
                <a:lnTo>
                  <a:pt x="3198256" y="5977177"/>
                </a:lnTo>
                <a:lnTo>
                  <a:pt x="3165191" y="6008307"/>
                </a:lnTo>
                <a:lnTo>
                  <a:pt x="3131258" y="6038427"/>
                </a:lnTo>
                <a:lnTo>
                  <a:pt x="3096517" y="6067495"/>
                </a:lnTo>
                <a:lnTo>
                  <a:pt x="3060994" y="6095498"/>
                </a:lnTo>
                <a:lnTo>
                  <a:pt x="3024718" y="6122424"/>
                </a:lnTo>
                <a:lnTo>
                  <a:pt x="2987716" y="6148259"/>
                </a:lnTo>
                <a:lnTo>
                  <a:pt x="2950015" y="6172991"/>
                </a:lnTo>
                <a:lnTo>
                  <a:pt x="2911643" y="6196607"/>
                </a:lnTo>
                <a:lnTo>
                  <a:pt x="2872628" y="6219094"/>
                </a:lnTo>
                <a:lnTo>
                  <a:pt x="2832997" y="6240439"/>
                </a:lnTo>
                <a:lnTo>
                  <a:pt x="2792778" y="6260630"/>
                </a:lnTo>
                <a:lnTo>
                  <a:pt x="2751999" y="6279653"/>
                </a:lnTo>
                <a:lnTo>
                  <a:pt x="2710686" y="6297495"/>
                </a:lnTo>
                <a:lnTo>
                  <a:pt x="2668868" y="6314145"/>
                </a:lnTo>
                <a:lnTo>
                  <a:pt x="2626571" y="6329588"/>
                </a:lnTo>
                <a:lnTo>
                  <a:pt x="2583825" y="6343813"/>
                </a:lnTo>
                <a:lnTo>
                  <a:pt x="2540655" y="6356806"/>
                </a:lnTo>
                <a:lnTo>
                  <a:pt x="2497091" y="6368554"/>
                </a:lnTo>
                <a:lnTo>
                  <a:pt x="2453158" y="6379045"/>
                </a:lnTo>
                <a:lnTo>
                  <a:pt x="2408886" y="6388266"/>
                </a:lnTo>
                <a:lnTo>
                  <a:pt x="2364301" y="6396203"/>
                </a:lnTo>
                <a:lnTo>
                  <a:pt x="2319431" y="6402845"/>
                </a:lnTo>
                <a:lnTo>
                  <a:pt x="2274303" y="6408178"/>
                </a:lnTo>
                <a:lnTo>
                  <a:pt x="2228946" y="6412189"/>
                </a:lnTo>
                <a:lnTo>
                  <a:pt x="2183386" y="6414866"/>
                </a:lnTo>
                <a:lnTo>
                  <a:pt x="2137652" y="6416195"/>
                </a:lnTo>
                <a:lnTo>
                  <a:pt x="10058400" y="6416195"/>
                </a:lnTo>
                <a:lnTo>
                  <a:pt x="10058400" y="0"/>
                </a:lnTo>
                <a:close/>
              </a:path>
            </a:pathLst>
          </a:custGeom>
          <a:solidFill>
            <a:srgbClr val="ffffff"/>
          </a:solidFill>
          <a:ln>
            <a:noFill/>
          </a:ln>
        </p:spPr>
        <p:style>
          <a:lnRef idx="0"/>
          <a:fillRef idx="0"/>
          <a:effectRef idx="0"/>
          <a:fontRef idx="minor"/>
        </p:style>
      </p:sp>
      <p:sp>
        <p:nvSpPr>
          <p:cNvPr id="1202" name="CustomShape 6"/>
          <p:cNvSpPr/>
          <p:nvPr/>
        </p:nvSpPr>
        <p:spPr>
          <a:xfrm>
            <a:off x="2971800" y="778320"/>
            <a:ext cx="6172200" cy="3755160"/>
          </a:xfrm>
          <a:custGeom>
            <a:avLst/>
            <a:gdLst/>
            <a:ahLst/>
            <a:rect l="l" t="t" r="r" b="b"/>
            <a:pathLst>
              <a:path w="6511925" h="4409440">
                <a:moveTo>
                  <a:pt x="6511716" y="0"/>
                </a:moveTo>
                <a:lnTo>
                  <a:pt x="1604010" y="0"/>
                </a:lnTo>
                <a:lnTo>
                  <a:pt x="0" y="4409020"/>
                </a:lnTo>
                <a:lnTo>
                  <a:pt x="6511716" y="4409020"/>
                </a:lnTo>
                <a:lnTo>
                  <a:pt x="6511716" y="0"/>
                </a:lnTo>
                <a:close/>
              </a:path>
            </a:pathLst>
          </a:custGeom>
          <a:solidFill>
            <a:srgbClr val="fff200"/>
          </a:solidFill>
          <a:ln>
            <a:noFill/>
          </a:ln>
        </p:spPr>
        <p:style>
          <a:lnRef idx="0"/>
          <a:fillRef idx="0"/>
          <a:effectRef idx="0"/>
          <a:fontRef idx="minor"/>
        </p:style>
      </p:sp>
      <p:sp>
        <p:nvSpPr>
          <p:cNvPr id="1203" name="CustomShape 7"/>
          <p:cNvSpPr/>
          <p:nvPr/>
        </p:nvSpPr>
        <p:spPr>
          <a:xfrm>
            <a:off x="8384760" y="5200560"/>
            <a:ext cx="165240" cy="137880"/>
          </a:xfrm>
          <a:custGeom>
            <a:avLst/>
            <a:gdLst/>
            <a:ahLst/>
            <a:rect l="l" t="t" r="r" b="b"/>
            <a:pathLst>
              <a:path w="182245" h="187959">
                <a:moveTo>
                  <a:pt x="5257" y="266"/>
                </a:moveTo>
                <a:lnTo>
                  <a:pt x="0" y="11303"/>
                </a:lnTo>
                <a:lnTo>
                  <a:pt x="10769" y="11303"/>
                </a:lnTo>
                <a:lnTo>
                  <a:pt x="14858" y="13906"/>
                </a:lnTo>
                <a:lnTo>
                  <a:pt x="18478" y="46697"/>
                </a:lnTo>
                <a:lnTo>
                  <a:pt x="18211" y="94703"/>
                </a:lnTo>
                <a:lnTo>
                  <a:pt x="18093" y="101739"/>
                </a:lnTo>
                <a:lnTo>
                  <a:pt x="17996" y="117271"/>
                </a:lnTo>
                <a:lnTo>
                  <a:pt x="26075" y="157584"/>
                </a:lnTo>
                <a:lnTo>
                  <a:pt x="64810" y="183973"/>
                </a:lnTo>
                <a:lnTo>
                  <a:pt x="96532" y="187858"/>
                </a:lnTo>
                <a:lnTo>
                  <a:pt x="112173" y="186982"/>
                </a:lnTo>
                <a:lnTo>
                  <a:pt x="126379" y="184386"/>
                </a:lnTo>
                <a:lnTo>
                  <a:pt x="139082" y="180116"/>
                </a:lnTo>
                <a:lnTo>
                  <a:pt x="150215" y="174218"/>
                </a:lnTo>
                <a:lnTo>
                  <a:pt x="154681" y="170497"/>
                </a:lnTo>
                <a:lnTo>
                  <a:pt x="98767" y="170497"/>
                </a:lnTo>
                <a:lnTo>
                  <a:pt x="82295" y="168741"/>
                </a:lnTo>
                <a:lnTo>
                  <a:pt x="49263" y="145351"/>
                </a:lnTo>
                <a:lnTo>
                  <a:pt x="43780" y="94703"/>
                </a:lnTo>
                <a:lnTo>
                  <a:pt x="44310" y="46697"/>
                </a:lnTo>
                <a:lnTo>
                  <a:pt x="44463" y="37739"/>
                </a:lnTo>
                <a:lnTo>
                  <a:pt x="44602" y="19392"/>
                </a:lnTo>
                <a:lnTo>
                  <a:pt x="45364" y="8674"/>
                </a:lnTo>
                <a:lnTo>
                  <a:pt x="46437" y="533"/>
                </a:lnTo>
                <a:lnTo>
                  <a:pt x="12103" y="533"/>
                </a:lnTo>
                <a:lnTo>
                  <a:pt x="5257" y="266"/>
                </a:lnTo>
                <a:close/>
                <a:moveTo>
                  <a:pt x="181813" y="266"/>
                </a:moveTo>
                <a:lnTo>
                  <a:pt x="174129" y="533"/>
                </a:lnTo>
                <a:lnTo>
                  <a:pt x="151648" y="533"/>
                </a:lnTo>
                <a:lnTo>
                  <a:pt x="154105" y="9410"/>
                </a:lnTo>
                <a:lnTo>
                  <a:pt x="155881" y="20332"/>
                </a:lnTo>
                <a:lnTo>
                  <a:pt x="156887" y="33617"/>
                </a:lnTo>
                <a:lnTo>
                  <a:pt x="157111" y="49847"/>
                </a:lnTo>
                <a:lnTo>
                  <a:pt x="156834" y="94703"/>
                </a:lnTo>
                <a:lnTo>
                  <a:pt x="153921" y="136349"/>
                </a:lnTo>
                <a:lnTo>
                  <a:pt x="126333" y="165868"/>
                </a:lnTo>
                <a:lnTo>
                  <a:pt x="98767" y="170497"/>
                </a:lnTo>
                <a:lnTo>
                  <a:pt x="154681" y="170497"/>
                </a:lnTo>
                <a:lnTo>
                  <a:pt x="177152" y="124066"/>
                </a:lnTo>
                <a:lnTo>
                  <a:pt x="178068" y="94703"/>
                </a:lnTo>
                <a:lnTo>
                  <a:pt x="178320" y="49847"/>
                </a:lnTo>
                <a:lnTo>
                  <a:pt x="178582" y="33617"/>
                </a:lnTo>
                <a:lnTo>
                  <a:pt x="179114" y="22475"/>
                </a:lnTo>
                <a:lnTo>
                  <a:pt x="180138" y="12285"/>
                </a:lnTo>
                <a:lnTo>
                  <a:pt x="181776" y="533"/>
                </a:lnTo>
                <a:lnTo>
                  <a:pt x="158699" y="533"/>
                </a:lnTo>
                <a:lnTo>
                  <a:pt x="151574" y="266"/>
                </a:lnTo>
                <a:lnTo>
                  <a:pt x="181813" y="266"/>
                </a:lnTo>
                <a:close/>
                <a:moveTo>
                  <a:pt x="46507" y="0"/>
                </a:moveTo>
                <a:lnTo>
                  <a:pt x="37680" y="533"/>
                </a:lnTo>
                <a:lnTo>
                  <a:pt x="46437" y="533"/>
                </a:lnTo>
                <a:lnTo>
                  <a:pt x="46507" y="0"/>
                </a:lnTo>
                <a:close/>
              </a:path>
            </a:pathLst>
          </a:custGeom>
          <a:solidFill>
            <a:srgbClr val="d1d3d4"/>
          </a:solidFill>
          <a:ln>
            <a:noFill/>
          </a:ln>
        </p:spPr>
        <p:style>
          <a:lnRef idx="0"/>
          <a:fillRef idx="0"/>
          <a:effectRef idx="0"/>
          <a:fontRef idx="minor"/>
        </p:style>
      </p:sp>
      <p:sp>
        <p:nvSpPr>
          <p:cNvPr id="1204" name="CustomShape 8"/>
          <p:cNvSpPr/>
          <p:nvPr/>
        </p:nvSpPr>
        <p:spPr>
          <a:xfrm>
            <a:off x="8567280" y="5197680"/>
            <a:ext cx="149760" cy="139680"/>
          </a:xfrm>
          <a:custGeom>
            <a:avLst/>
            <a:gdLst/>
            <a:ahLst/>
            <a:rect l="l" t="t" r="r" b="b"/>
            <a:pathLst>
              <a:path w="165100" h="190500">
                <a:moveTo>
                  <a:pt x="121310" y="0"/>
                </a:moveTo>
                <a:lnTo>
                  <a:pt x="113601" y="0"/>
                </a:lnTo>
                <a:lnTo>
                  <a:pt x="89782" y="1393"/>
                </a:lnTo>
                <a:lnTo>
                  <a:pt x="50468" y="12923"/>
                </a:lnTo>
                <a:lnTo>
                  <a:pt x="19850" y="37972"/>
                </a:lnTo>
                <a:lnTo>
                  <a:pt x="2319" y="74478"/>
                </a:lnTo>
                <a:lnTo>
                  <a:pt x="0" y="95199"/>
                </a:lnTo>
                <a:lnTo>
                  <a:pt x="3663" y="121905"/>
                </a:lnTo>
                <a:lnTo>
                  <a:pt x="30196" y="165888"/>
                </a:lnTo>
                <a:lnTo>
                  <a:pt x="74445" y="187667"/>
                </a:lnTo>
                <a:lnTo>
                  <a:pt x="102044" y="190182"/>
                </a:lnTo>
                <a:lnTo>
                  <a:pt x="108982" y="190041"/>
                </a:lnTo>
                <a:lnTo>
                  <a:pt x="154584" y="183400"/>
                </a:lnTo>
                <a:lnTo>
                  <a:pt x="157086" y="175221"/>
                </a:lnTo>
                <a:lnTo>
                  <a:pt x="157721" y="173405"/>
                </a:lnTo>
                <a:lnTo>
                  <a:pt x="107276" y="173405"/>
                </a:lnTo>
                <a:lnTo>
                  <a:pt x="75763" y="167512"/>
                </a:lnTo>
                <a:lnTo>
                  <a:pt x="51468" y="150868"/>
                </a:lnTo>
                <a:lnTo>
                  <a:pt x="35834" y="125030"/>
                </a:lnTo>
                <a:lnTo>
                  <a:pt x="30302" y="91554"/>
                </a:lnTo>
                <a:lnTo>
                  <a:pt x="35336" y="59511"/>
                </a:lnTo>
                <a:lnTo>
                  <a:pt x="49776" y="35302"/>
                </a:lnTo>
                <a:lnTo>
                  <a:pt x="72623" y="19995"/>
                </a:lnTo>
                <a:lnTo>
                  <a:pt x="102882" y="14655"/>
                </a:lnTo>
                <a:lnTo>
                  <a:pt x="162727" y="14655"/>
                </a:lnTo>
                <a:lnTo>
                  <a:pt x="165049" y="8140"/>
                </a:lnTo>
                <a:lnTo>
                  <a:pt x="128727" y="520"/>
                </a:lnTo>
                <a:lnTo>
                  <a:pt x="121310" y="0"/>
                </a:lnTo>
                <a:close/>
                <a:moveTo>
                  <a:pt x="159245" y="157911"/>
                </a:moveTo>
                <a:lnTo>
                  <a:pt x="123520" y="172097"/>
                </a:lnTo>
                <a:lnTo>
                  <a:pt x="115239" y="173405"/>
                </a:lnTo>
                <a:lnTo>
                  <a:pt x="157721" y="173405"/>
                </a:lnTo>
                <a:lnTo>
                  <a:pt x="160108" y="166585"/>
                </a:lnTo>
                <a:lnTo>
                  <a:pt x="162610" y="160261"/>
                </a:lnTo>
                <a:lnTo>
                  <a:pt x="159245" y="157911"/>
                </a:lnTo>
                <a:close/>
                <a:moveTo>
                  <a:pt x="162727" y="14655"/>
                </a:moveTo>
                <a:lnTo>
                  <a:pt x="102882" y="14655"/>
                </a:lnTo>
                <a:lnTo>
                  <a:pt x="118134" y="15832"/>
                </a:lnTo>
                <a:lnTo>
                  <a:pt x="131197" y="19504"/>
                </a:lnTo>
                <a:lnTo>
                  <a:pt x="142555" y="25885"/>
                </a:lnTo>
                <a:lnTo>
                  <a:pt x="152692" y="35191"/>
                </a:lnTo>
                <a:lnTo>
                  <a:pt x="156565" y="35191"/>
                </a:lnTo>
                <a:lnTo>
                  <a:pt x="158724" y="27254"/>
                </a:lnTo>
                <a:lnTo>
                  <a:pt x="161975" y="16763"/>
                </a:lnTo>
                <a:lnTo>
                  <a:pt x="162727" y="14655"/>
                </a:lnTo>
                <a:close/>
              </a:path>
            </a:pathLst>
          </a:custGeom>
          <a:solidFill>
            <a:srgbClr val="d1d3d4"/>
          </a:solidFill>
          <a:ln>
            <a:noFill/>
          </a:ln>
        </p:spPr>
        <p:style>
          <a:lnRef idx="0"/>
          <a:fillRef idx="0"/>
          <a:effectRef idx="0"/>
          <a:fontRef idx="minor"/>
        </p:style>
      </p:sp>
      <p:sp>
        <p:nvSpPr>
          <p:cNvPr id="1205" name="CustomShape 9"/>
          <p:cNvSpPr/>
          <p:nvPr/>
        </p:nvSpPr>
        <p:spPr>
          <a:xfrm>
            <a:off x="8732520" y="5200200"/>
            <a:ext cx="151560" cy="135360"/>
          </a:xfrm>
          <a:custGeom>
            <a:avLst/>
            <a:gdLst/>
            <a:ahLst/>
            <a:rect l="l" t="t" r="r" b="b"/>
            <a:pathLst>
              <a:path w="167004" h="184784">
                <a:moveTo>
                  <a:pt x="117566" y="12623"/>
                </a:moveTo>
                <a:lnTo>
                  <a:pt x="64427" y="12623"/>
                </a:lnTo>
                <a:lnTo>
                  <a:pt x="79886" y="14862"/>
                </a:lnTo>
                <a:lnTo>
                  <a:pt x="91459" y="21307"/>
                </a:lnTo>
                <a:lnTo>
                  <a:pt x="98717" y="31547"/>
                </a:lnTo>
                <a:lnTo>
                  <a:pt x="101231" y="45173"/>
                </a:lnTo>
                <a:lnTo>
                  <a:pt x="99780" y="56014"/>
                </a:lnTo>
                <a:lnTo>
                  <a:pt x="68262" y="80848"/>
                </a:lnTo>
                <a:lnTo>
                  <a:pt x="55041" y="81114"/>
                </a:lnTo>
                <a:lnTo>
                  <a:pt x="53975" y="87363"/>
                </a:lnTo>
                <a:lnTo>
                  <a:pt x="52273" y="93941"/>
                </a:lnTo>
                <a:lnTo>
                  <a:pt x="55041" y="93941"/>
                </a:lnTo>
                <a:lnTo>
                  <a:pt x="60192" y="94622"/>
                </a:lnTo>
                <a:lnTo>
                  <a:pt x="86859" y="123136"/>
                </a:lnTo>
                <a:lnTo>
                  <a:pt x="114452" y="164007"/>
                </a:lnTo>
                <a:lnTo>
                  <a:pt x="120228" y="174027"/>
                </a:lnTo>
                <a:lnTo>
                  <a:pt x="122123" y="177139"/>
                </a:lnTo>
                <a:lnTo>
                  <a:pt x="123228" y="179247"/>
                </a:lnTo>
                <a:lnTo>
                  <a:pt x="124599" y="181076"/>
                </a:lnTo>
                <a:lnTo>
                  <a:pt x="125717" y="182638"/>
                </a:lnTo>
                <a:lnTo>
                  <a:pt x="127101" y="184696"/>
                </a:lnTo>
                <a:lnTo>
                  <a:pt x="138658" y="183959"/>
                </a:lnTo>
                <a:lnTo>
                  <a:pt x="166662" y="183184"/>
                </a:lnTo>
                <a:lnTo>
                  <a:pt x="166992" y="181305"/>
                </a:lnTo>
                <a:lnTo>
                  <a:pt x="161480" y="177380"/>
                </a:lnTo>
                <a:lnTo>
                  <a:pt x="159550" y="175793"/>
                </a:lnTo>
                <a:lnTo>
                  <a:pt x="133428" y="145897"/>
                </a:lnTo>
                <a:lnTo>
                  <a:pt x="96545" y="94487"/>
                </a:lnTo>
                <a:lnTo>
                  <a:pt x="90220" y="86321"/>
                </a:lnTo>
                <a:lnTo>
                  <a:pt x="121946" y="62728"/>
                </a:lnTo>
                <a:lnTo>
                  <a:pt x="128193" y="40157"/>
                </a:lnTo>
                <a:lnTo>
                  <a:pt x="127276" y="30907"/>
                </a:lnTo>
                <a:lnTo>
                  <a:pt x="124580" y="22542"/>
                </a:lnTo>
                <a:lnTo>
                  <a:pt x="120189" y="15254"/>
                </a:lnTo>
                <a:lnTo>
                  <a:pt x="117566" y="12623"/>
                </a:lnTo>
                <a:close/>
                <a:moveTo>
                  <a:pt x="5232" y="571"/>
                </a:moveTo>
                <a:lnTo>
                  <a:pt x="0" y="11582"/>
                </a:lnTo>
                <a:lnTo>
                  <a:pt x="10718" y="11582"/>
                </a:lnTo>
                <a:lnTo>
                  <a:pt x="14859" y="14211"/>
                </a:lnTo>
                <a:lnTo>
                  <a:pt x="18110" y="55845"/>
                </a:lnTo>
                <a:lnTo>
                  <a:pt x="17894" y="133299"/>
                </a:lnTo>
                <a:lnTo>
                  <a:pt x="14287" y="183184"/>
                </a:lnTo>
                <a:lnTo>
                  <a:pt x="22009" y="182638"/>
                </a:lnTo>
                <a:lnTo>
                  <a:pt x="49090" y="182638"/>
                </a:lnTo>
                <a:lnTo>
                  <a:pt x="46760" y="173989"/>
                </a:lnTo>
                <a:lnTo>
                  <a:pt x="45054" y="163104"/>
                </a:lnTo>
                <a:lnTo>
                  <a:pt x="44060" y="149807"/>
                </a:lnTo>
                <a:lnTo>
                  <a:pt x="43792" y="136247"/>
                </a:lnTo>
                <a:lnTo>
                  <a:pt x="43904" y="86321"/>
                </a:lnTo>
                <a:lnTo>
                  <a:pt x="44082" y="35671"/>
                </a:lnTo>
                <a:lnTo>
                  <a:pt x="59410" y="12623"/>
                </a:lnTo>
                <a:lnTo>
                  <a:pt x="117566" y="12623"/>
                </a:lnTo>
                <a:lnTo>
                  <a:pt x="114185" y="9232"/>
                </a:lnTo>
                <a:lnTo>
                  <a:pt x="107083" y="4805"/>
                </a:lnTo>
                <a:lnTo>
                  <a:pt x="98807" y="1963"/>
                </a:lnTo>
                <a:lnTo>
                  <a:pt x="92356" y="1066"/>
                </a:lnTo>
                <a:lnTo>
                  <a:pt x="27216" y="1066"/>
                </a:lnTo>
                <a:lnTo>
                  <a:pt x="5232" y="571"/>
                </a:lnTo>
                <a:close/>
                <a:moveTo>
                  <a:pt x="49090" y="182638"/>
                </a:moveTo>
                <a:lnTo>
                  <a:pt x="42125" y="182638"/>
                </a:lnTo>
                <a:lnTo>
                  <a:pt x="49237" y="183184"/>
                </a:lnTo>
                <a:lnTo>
                  <a:pt x="49090" y="182638"/>
                </a:lnTo>
                <a:close/>
                <a:moveTo>
                  <a:pt x="72923" y="0"/>
                </a:moveTo>
                <a:lnTo>
                  <a:pt x="60502" y="0"/>
                </a:lnTo>
                <a:lnTo>
                  <a:pt x="53352" y="304"/>
                </a:lnTo>
                <a:lnTo>
                  <a:pt x="27216" y="1066"/>
                </a:lnTo>
                <a:lnTo>
                  <a:pt x="92356" y="1066"/>
                </a:lnTo>
                <a:lnTo>
                  <a:pt x="87905" y="447"/>
                </a:lnTo>
                <a:lnTo>
                  <a:pt x="72923" y="0"/>
                </a:lnTo>
                <a:close/>
              </a:path>
            </a:pathLst>
          </a:custGeom>
          <a:solidFill>
            <a:srgbClr val="d1d3d4"/>
          </a:solidFill>
          <a:ln>
            <a:noFill/>
          </a:ln>
        </p:spPr>
        <p:style>
          <a:lnRef idx="0"/>
          <a:fillRef idx="0"/>
          <a:effectRef idx="0"/>
          <a:fontRef idx="minor"/>
        </p:style>
      </p:sp>
      <p:sp>
        <p:nvSpPr>
          <p:cNvPr id="1206" name="CustomShape 10"/>
          <p:cNvSpPr/>
          <p:nvPr/>
        </p:nvSpPr>
        <p:spPr>
          <a:xfrm>
            <a:off x="8341200" y="5358240"/>
            <a:ext cx="584280" cy="25920"/>
          </a:xfrm>
          <a:custGeom>
            <a:avLst/>
            <a:gdLst/>
            <a:ahLst/>
            <a:rect l="l" t="t" r="r" b="b"/>
            <a:pathLst>
              <a:path w="643254" h="35559">
                <a:moveTo>
                  <a:pt x="321144" y="0"/>
                </a:moveTo>
                <a:lnTo>
                  <a:pt x="201185" y="4351"/>
                </a:lnTo>
                <a:lnTo>
                  <a:pt x="98545" y="13925"/>
                </a:lnTo>
                <a:lnTo>
                  <a:pt x="26918" y="23499"/>
                </a:lnTo>
                <a:lnTo>
                  <a:pt x="0" y="27851"/>
                </a:lnTo>
                <a:lnTo>
                  <a:pt x="0" y="35140"/>
                </a:lnTo>
                <a:lnTo>
                  <a:pt x="93030" y="27255"/>
                </a:lnTo>
                <a:lnTo>
                  <a:pt x="157500" y="23206"/>
                </a:lnTo>
                <a:lnTo>
                  <a:pt x="223526" y="21714"/>
                </a:lnTo>
                <a:lnTo>
                  <a:pt x="612562" y="21501"/>
                </a:lnTo>
                <a:lnTo>
                  <a:pt x="566307" y="11749"/>
                </a:lnTo>
                <a:lnTo>
                  <a:pt x="507355" y="3481"/>
                </a:lnTo>
                <a:lnTo>
                  <a:pt x="435682" y="435"/>
                </a:lnTo>
                <a:lnTo>
                  <a:pt x="321144" y="0"/>
                </a:lnTo>
                <a:close/>
                <a:moveTo>
                  <a:pt x="612562" y="21501"/>
                </a:moveTo>
                <a:lnTo>
                  <a:pt x="321221" y="21501"/>
                </a:lnTo>
                <a:lnTo>
                  <a:pt x="455192" y="23632"/>
                </a:lnTo>
                <a:lnTo>
                  <a:pt x="556390" y="28320"/>
                </a:lnTo>
                <a:lnTo>
                  <a:pt x="620369" y="33009"/>
                </a:lnTo>
                <a:lnTo>
                  <a:pt x="642683" y="35140"/>
                </a:lnTo>
                <a:lnTo>
                  <a:pt x="642683" y="27851"/>
                </a:lnTo>
                <a:lnTo>
                  <a:pt x="612562" y="21501"/>
                </a:lnTo>
                <a:close/>
              </a:path>
            </a:pathLst>
          </a:custGeom>
          <a:solidFill>
            <a:srgbClr val="d1d3d4"/>
          </a:solidFill>
          <a:ln>
            <a:noFill/>
          </a:ln>
        </p:spPr>
        <p:style>
          <a:lnRef idx="0"/>
          <a:fillRef idx="0"/>
          <a:effectRef idx="0"/>
          <a:fontRef idx="minor"/>
        </p:style>
      </p:sp>
      <p:sp>
        <p:nvSpPr>
          <p:cNvPr id="1207" name="CustomShape 11"/>
          <p:cNvSpPr/>
          <p:nvPr/>
        </p:nvSpPr>
        <p:spPr>
          <a:xfrm>
            <a:off x="8271360" y="4997880"/>
            <a:ext cx="723960" cy="585720"/>
          </a:xfrm>
          <a:custGeom>
            <a:avLst/>
            <a:gdLst/>
            <a:ahLst/>
            <a:rect l="l" t="t" r="r" b="b"/>
            <a:pathLst>
              <a:path w="796925" h="796925">
                <a:moveTo>
                  <a:pt x="796874" y="398437"/>
                </a:moveTo>
                <a:lnTo>
                  <a:pt x="794193" y="444901"/>
                </a:lnTo>
                <a:lnTo>
                  <a:pt x="786350" y="489791"/>
                </a:lnTo>
                <a:lnTo>
                  <a:pt x="773644" y="532809"/>
                </a:lnTo>
                <a:lnTo>
                  <a:pt x="756374" y="573655"/>
                </a:lnTo>
                <a:lnTo>
                  <a:pt x="734839" y="612029"/>
                </a:lnTo>
                <a:lnTo>
                  <a:pt x="709338" y="647634"/>
                </a:lnTo>
                <a:lnTo>
                  <a:pt x="680170" y="680170"/>
                </a:lnTo>
                <a:lnTo>
                  <a:pt x="647634" y="709338"/>
                </a:lnTo>
                <a:lnTo>
                  <a:pt x="612029" y="734839"/>
                </a:lnTo>
                <a:lnTo>
                  <a:pt x="573655" y="756374"/>
                </a:lnTo>
                <a:lnTo>
                  <a:pt x="532809" y="773644"/>
                </a:lnTo>
                <a:lnTo>
                  <a:pt x="489791" y="786350"/>
                </a:lnTo>
                <a:lnTo>
                  <a:pt x="444901" y="794193"/>
                </a:lnTo>
                <a:lnTo>
                  <a:pt x="398437" y="796874"/>
                </a:lnTo>
                <a:lnTo>
                  <a:pt x="351972" y="794193"/>
                </a:lnTo>
                <a:lnTo>
                  <a:pt x="307082" y="786350"/>
                </a:lnTo>
                <a:lnTo>
                  <a:pt x="264064" y="773644"/>
                </a:lnTo>
                <a:lnTo>
                  <a:pt x="223219" y="756374"/>
                </a:lnTo>
                <a:lnTo>
                  <a:pt x="184844" y="734839"/>
                </a:lnTo>
                <a:lnTo>
                  <a:pt x="149239" y="709338"/>
                </a:lnTo>
                <a:lnTo>
                  <a:pt x="116703" y="680170"/>
                </a:lnTo>
                <a:lnTo>
                  <a:pt x="87535" y="647634"/>
                </a:lnTo>
                <a:lnTo>
                  <a:pt x="62034" y="612029"/>
                </a:lnTo>
                <a:lnTo>
                  <a:pt x="40499" y="573655"/>
                </a:lnTo>
                <a:lnTo>
                  <a:pt x="23229" y="532809"/>
                </a:lnTo>
                <a:lnTo>
                  <a:pt x="10523" y="489791"/>
                </a:lnTo>
                <a:lnTo>
                  <a:pt x="2680" y="444901"/>
                </a:lnTo>
                <a:lnTo>
                  <a:pt x="0" y="398437"/>
                </a:lnTo>
                <a:lnTo>
                  <a:pt x="2680" y="351972"/>
                </a:lnTo>
                <a:lnTo>
                  <a:pt x="10523" y="307082"/>
                </a:lnTo>
                <a:lnTo>
                  <a:pt x="23229" y="264064"/>
                </a:lnTo>
                <a:lnTo>
                  <a:pt x="40499" y="223219"/>
                </a:lnTo>
                <a:lnTo>
                  <a:pt x="62034" y="184844"/>
                </a:lnTo>
                <a:lnTo>
                  <a:pt x="87535" y="149239"/>
                </a:lnTo>
                <a:lnTo>
                  <a:pt x="116703" y="116703"/>
                </a:lnTo>
                <a:lnTo>
                  <a:pt x="149239" y="87535"/>
                </a:lnTo>
                <a:lnTo>
                  <a:pt x="184844" y="62034"/>
                </a:lnTo>
                <a:lnTo>
                  <a:pt x="223219" y="40499"/>
                </a:lnTo>
                <a:lnTo>
                  <a:pt x="264064" y="23229"/>
                </a:lnTo>
                <a:lnTo>
                  <a:pt x="307082" y="10523"/>
                </a:lnTo>
                <a:lnTo>
                  <a:pt x="351972" y="2680"/>
                </a:lnTo>
                <a:lnTo>
                  <a:pt x="398437" y="0"/>
                </a:lnTo>
                <a:lnTo>
                  <a:pt x="444901" y="2680"/>
                </a:lnTo>
                <a:lnTo>
                  <a:pt x="489791" y="10523"/>
                </a:lnTo>
                <a:lnTo>
                  <a:pt x="532809" y="23229"/>
                </a:lnTo>
                <a:lnTo>
                  <a:pt x="573655" y="40499"/>
                </a:lnTo>
                <a:lnTo>
                  <a:pt x="612029" y="62034"/>
                </a:lnTo>
                <a:lnTo>
                  <a:pt x="647634" y="87535"/>
                </a:lnTo>
                <a:lnTo>
                  <a:pt x="680170" y="116703"/>
                </a:lnTo>
                <a:lnTo>
                  <a:pt x="709338" y="149239"/>
                </a:lnTo>
                <a:lnTo>
                  <a:pt x="734839" y="184844"/>
                </a:lnTo>
                <a:lnTo>
                  <a:pt x="756374" y="223219"/>
                </a:lnTo>
                <a:lnTo>
                  <a:pt x="773644" y="264064"/>
                </a:lnTo>
                <a:lnTo>
                  <a:pt x="786350" y="307082"/>
                </a:lnTo>
                <a:lnTo>
                  <a:pt x="794193" y="351972"/>
                </a:lnTo>
                <a:lnTo>
                  <a:pt x="796874" y="398437"/>
                </a:lnTo>
                <a:close/>
              </a:path>
            </a:pathLst>
          </a:custGeom>
          <a:noFill/>
          <a:ln w="11160">
            <a:solidFill>
              <a:srgbClr val="d1d3d4"/>
            </a:solidFill>
            <a:round/>
          </a:ln>
        </p:spPr>
        <p:style>
          <a:lnRef idx="0"/>
          <a:fillRef idx="0"/>
          <a:effectRef idx="0"/>
          <a:fontRef idx="minor"/>
        </p:style>
      </p:sp>
      <p:sp>
        <p:nvSpPr>
          <p:cNvPr id="1208" name="TextShape 12"/>
          <p:cNvSpPr txBox="1"/>
          <p:nvPr/>
        </p:nvSpPr>
        <p:spPr>
          <a:xfrm>
            <a:off x="2003760" y="298440"/>
            <a:ext cx="2334600" cy="963360"/>
          </a:xfrm>
          <a:prstGeom prst="rect">
            <a:avLst/>
          </a:prstGeom>
          <a:noFill/>
          <a:ln>
            <a:noFill/>
          </a:ln>
        </p:spPr>
        <p:txBody>
          <a:bodyPr lIns="0" rIns="0" tIns="9000" bIns="0">
            <a:noAutofit/>
          </a:bodyPr>
          <a:p>
            <a:pPr marL="10440">
              <a:lnSpc>
                <a:spcPct val="100000"/>
              </a:lnSpc>
              <a:spcBef>
                <a:spcPts val="71"/>
              </a:spcBef>
            </a:pPr>
            <a:r>
              <a:rPr b="1" lang="es-CR" sz="1300" spc="-171" strike="noStrike">
                <a:solidFill>
                  <a:srgbClr val="ffffff"/>
                </a:solidFill>
                <a:latin typeface="Century Gothic"/>
              </a:rPr>
              <a:t>¿CÓMO </a:t>
            </a:r>
            <a:r>
              <a:rPr b="1" lang="es-CR" sz="1300" spc="-55" strike="noStrike">
                <a:solidFill>
                  <a:srgbClr val="ffffff"/>
                </a:solidFill>
                <a:latin typeface="Century Gothic"/>
              </a:rPr>
              <a:t>CIRCULAR </a:t>
            </a:r>
            <a:r>
              <a:rPr b="1" lang="es-CR" sz="1300" spc="1" strike="noStrike">
                <a:solidFill>
                  <a:srgbClr val="ffffff"/>
                </a:solidFill>
                <a:latin typeface="Century Gothic"/>
              </a:rPr>
              <a:t>DE  </a:t>
            </a:r>
            <a:r>
              <a:rPr b="1" lang="es-CR" sz="1300" spc="-55" strike="noStrike">
                <a:solidFill>
                  <a:srgbClr val="ffffff"/>
                </a:solidFill>
                <a:latin typeface="Century Gothic"/>
              </a:rPr>
              <a:t>MANERA </a:t>
            </a:r>
            <a:r>
              <a:rPr b="1" lang="es-CR" sz="1300" spc="-35" strike="noStrike">
                <a:solidFill>
                  <a:srgbClr val="ffffff"/>
                </a:solidFill>
                <a:latin typeface="Century Gothic"/>
              </a:rPr>
              <a:t>SEGURA </a:t>
            </a:r>
            <a:r>
              <a:rPr b="1" lang="es-CR" sz="1300" spc="-69" strike="noStrike">
                <a:solidFill>
                  <a:srgbClr val="ffffff"/>
                </a:solidFill>
                <a:latin typeface="Century Gothic"/>
              </a:rPr>
              <a:t>PARA  </a:t>
            </a:r>
            <a:r>
              <a:rPr b="1" lang="es-CR" sz="1400" spc="-18" strike="noStrike">
                <a:solidFill>
                  <a:srgbClr val="ffffff"/>
                </a:solidFill>
                <a:latin typeface="Century Gothic"/>
              </a:rPr>
              <a:t>EVITAR </a:t>
            </a:r>
            <a:r>
              <a:rPr b="1" lang="es-CR" sz="1400" spc="-9" strike="noStrike">
                <a:solidFill>
                  <a:srgbClr val="ffffff"/>
                </a:solidFill>
                <a:latin typeface="Century Gothic"/>
              </a:rPr>
              <a:t>LA</a:t>
            </a:r>
            <a:r>
              <a:rPr b="1" lang="es-CR" sz="1400" spc="-307" strike="noStrike">
                <a:solidFill>
                  <a:srgbClr val="ffffff"/>
                </a:solidFill>
                <a:latin typeface="Century Gothic"/>
              </a:rPr>
              <a:t> </a:t>
            </a:r>
            <a:r>
              <a:rPr b="1" lang="es-CR" sz="1400" spc="-26" strike="noStrike">
                <a:solidFill>
                  <a:srgbClr val="ffffff"/>
                </a:solidFill>
                <a:latin typeface="Century Gothic"/>
              </a:rPr>
              <a:t>TRANSMISIÓN  </a:t>
            </a:r>
            <a:r>
              <a:rPr b="1" lang="es-CR" sz="1400" spc="35" strike="noStrike">
                <a:solidFill>
                  <a:srgbClr val="ffffff"/>
                </a:solidFill>
                <a:latin typeface="Century Gothic"/>
              </a:rPr>
              <a:t>DEL</a:t>
            </a:r>
            <a:r>
              <a:rPr b="1" lang="es-CR" sz="1400" spc="-123" strike="noStrike">
                <a:solidFill>
                  <a:srgbClr val="ffffff"/>
                </a:solidFill>
                <a:latin typeface="Century Gothic"/>
              </a:rPr>
              <a:t> </a:t>
            </a:r>
            <a:r>
              <a:rPr b="1" lang="es-CR" sz="1400" spc="-106" strike="noStrike">
                <a:solidFill>
                  <a:srgbClr val="ffffff"/>
                </a:solidFill>
                <a:latin typeface="Century Gothic"/>
              </a:rPr>
              <a:t>COVID-19?</a:t>
            </a:r>
            <a:endParaRPr b="0" lang="es-CR" sz="1400" spc="-1" strike="noStrike">
              <a:solidFill>
                <a:srgbClr val="000000"/>
              </a:solidFill>
              <a:latin typeface="Calibri"/>
            </a:endParaRPr>
          </a:p>
        </p:txBody>
      </p:sp>
      <p:sp>
        <p:nvSpPr>
          <p:cNvPr id="1209" name="CustomShape 13"/>
          <p:cNvSpPr/>
          <p:nvPr/>
        </p:nvSpPr>
        <p:spPr>
          <a:xfrm>
            <a:off x="4343400" y="1277640"/>
            <a:ext cx="2176920" cy="2625480"/>
          </a:xfrm>
          <a:prstGeom prst="rect">
            <a:avLst/>
          </a:prstGeom>
          <a:noFill/>
          <a:ln>
            <a:noFill/>
          </a:ln>
        </p:spPr>
        <p:style>
          <a:lnRef idx="0"/>
          <a:fillRef idx="0"/>
          <a:effectRef idx="0"/>
          <a:fontRef idx="minor"/>
        </p:style>
        <p:txBody>
          <a:bodyPr lIns="0" rIns="0" tIns="14760" bIns="0">
            <a:spAutoFit/>
          </a:bodyPr>
          <a:p>
            <a:pPr marL="10440">
              <a:lnSpc>
                <a:spcPts val="1100"/>
              </a:lnSpc>
              <a:spcBef>
                <a:spcPts val="116"/>
              </a:spcBef>
              <a:buClr>
                <a:srgbClr val="2b3890"/>
              </a:buClr>
              <a:buSzPct val="118000"/>
              <a:buFont typeface="Century Gothic"/>
              <a:buAutoNum type="arabicPeriod"/>
              <a:tabLst>
                <a:tab algn="l" pos="147600"/>
              </a:tabLst>
            </a:pPr>
            <a:r>
              <a:rPr b="0" lang="es-CR" sz="1050" spc="-1" strike="noStrike">
                <a:solidFill>
                  <a:srgbClr val="2b3890"/>
                </a:solidFill>
                <a:latin typeface="Calibri"/>
              </a:rPr>
              <a:t>En los pasillos, circule junto a la  pared de su derecha, dejando libre el  lado izquierdo, para el sentido  contrario de circulación.</a:t>
            </a:r>
            <a:endParaRPr b="0" lang="es-CR" sz="1050" spc="-1" strike="noStrike">
              <a:latin typeface="Arial"/>
            </a:endParaRPr>
          </a:p>
          <a:p>
            <a:pPr marL="10440">
              <a:lnSpc>
                <a:spcPts val="1100"/>
              </a:lnSpc>
              <a:spcBef>
                <a:spcPts val="621"/>
              </a:spcBef>
              <a:buClr>
                <a:srgbClr val="2b3890"/>
              </a:buClr>
              <a:buSzPct val="118000"/>
              <a:buFont typeface="Century Gothic"/>
              <a:buAutoNum type="arabicPeriod"/>
              <a:tabLst>
                <a:tab algn="l" pos="147600"/>
              </a:tabLst>
            </a:pPr>
            <a:r>
              <a:rPr b="0" lang="es-CR" sz="1050" spc="-1" strike="noStrike">
                <a:solidFill>
                  <a:srgbClr val="2b3890"/>
                </a:solidFill>
                <a:latin typeface="Calibri"/>
              </a:rPr>
              <a:t>No deberá circular junto a otras  personas en paralelo, sino en una sola  fila dejando una distancia mínima de  1.8 metros.</a:t>
            </a:r>
            <a:endParaRPr b="0" lang="es-CR" sz="1050" spc="-1" strike="noStrike">
              <a:latin typeface="Arial"/>
            </a:endParaRPr>
          </a:p>
          <a:p>
            <a:pPr marL="10440">
              <a:lnSpc>
                <a:spcPts val="1100"/>
              </a:lnSpc>
              <a:spcBef>
                <a:spcPts val="618"/>
              </a:spcBef>
              <a:buClr>
                <a:srgbClr val="2b3890"/>
              </a:buClr>
              <a:buSzPct val="118000"/>
              <a:buFont typeface="Century Gothic"/>
              <a:buAutoNum type="arabicPeriod"/>
              <a:tabLst>
                <a:tab algn="l" pos="147600"/>
              </a:tabLst>
            </a:pPr>
            <a:r>
              <a:rPr b="0" lang="es-CR" sz="1050" spc="-1" strike="noStrike">
                <a:solidFill>
                  <a:srgbClr val="2b3890"/>
                </a:solidFill>
                <a:latin typeface="Calibri"/>
              </a:rPr>
              <a:t>Si los pasillos son estrechos y  existen pasillos alternativos, se  señalizará uno de ida y otro de vuelta.</a:t>
            </a:r>
            <a:endParaRPr b="0" lang="es-CR" sz="1050" spc="-1" strike="noStrike">
              <a:latin typeface="Arial"/>
            </a:endParaRPr>
          </a:p>
          <a:p>
            <a:pPr marL="10440">
              <a:lnSpc>
                <a:spcPts val="1100"/>
              </a:lnSpc>
              <a:spcBef>
                <a:spcPts val="618"/>
              </a:spcBef>
              <a:buClr>
                <a:srgbClr val="2b3890"/>
              </a:buClr>
              <a:buSzPct val="118000"/>
              <a:buFont typeface="Century Gothic"/>
              <a:buAutoNum type="arabicPeriod"/>
              <a:tabLst>
                <a:tab algn="l" pos="147600"/>
              </a:tabLst>
            </a:pPr>
            <a:r>
              <a:rPr b="0" lang="es-CR" sz="1050" spc="-1" strike="noStrike">
                <a:solidFill>
                  <a:srgbClr val="2b3890"/>
                </a:solidFill>
                <a:latin typeface="Calibri"/>
              </a:rPr>
              <a:t>Si esto no es posible, se establecerán pasos alternativos de uso para  evitar el cruce de personas, es decir,  no podrá incorporarse una persona a  una vía, sin haber salido de la misma,  la otra persona.</a:t>
            </a:r>
            <a:endParaRPr b="0" lang="es-CR" sz="1050" spc="-1" strike="noStrike">
              <a:latin typeface="Arial"/>
            </a:endParaRPr>
          </a:p>
        </p:txBody>
      </p:sp>
      <p:sp>
        <p:nvSpPr>
          <p:cNvPr id="1210" name="CustomShape 14"/>
          <p:cNvSpPr/>
          <p:nvPr/>
        </p:nvSpPr>
        <p:spPr>
          <a:xfrm>
            <a:off x="6953040" y="2077560"/>
            <a:ext cx="2037960" cy="1852920"/>
          </a:xfrm>
          <a:prstGeom prst="rect">
            <a:avLst/>
          </a:prstGeom>
          <a:noFill/>
          <a:ln>
            <a:noFill/>
          </a:ln>
        </p:spPr>
        <p:style>
          <a:lnRef idx="0"/>
          <a:fillRef idx="0"/>
          <a:effectRef idx="0"/>
          <a:fontRef idx="minor"/>
        </p:style>
        <p:txBody>
          <a:bodyPr lIns="0" rIns="0" tIns="0" bIns="0">
            <a:spAutoFit/>
          </a:bodyPr>
          <a:p>
            <a:pPr marL="10440">
              <a:lnSpc>
                <a:spcPts val="1216"/>
              </a:lnSpc>
            </a:pPr>
            <a:r>
              <a:rPr b="0" lang="es-CR" sz="1050" spc="-1" strike="noStrike">
                <a:solidFill>
                  <a:srgbClr val="2b3890"/>
                </a:solidFill>
                <a:latin typeface="Calibri"/>
              </a:rPr>
              <a:t>5. En las escaleras suba y baje siempre por la derecha y no se detenga.</a:t>
            </a:r>
            <a:endParaRPr b="0" lang="es-CR" sz="1050" spc="-1" strike="noStrike">
              <a:latin typeface="Arial"/>
            </a:endParaRPr>
          </a:p>
          <a:p>
            <a:pPr marL="10440">
              <a:lnSpc>
                <a:spcPts val="1216"/>
              </a:lnSpc>
            </a:pPr>
            <a:r>
              <a:rPr b="0" lang="es-CR" sz="1050" spc="-1" strike="noStrike">
                <a:solidFill>
                  <a:srgbClr val="2b3890"/>
                </a:solidFill>
                <a:latin typeface="Calibri"/>
              </a:rPr>
              <a:t>6. En los ascensores respete la capacidad máxima indicada. Se debe viajar solo o con su burbuja social,  esperar al siguiente elevador, o utilizarlos mirando hacia las paredes.  Debe darse uso preferencial a personas con discapacidad.</a:t>
            </a:r>
            <a:endParaRPr b="0" lang="es-CR" sz="1050" spc="-1" strike="noStrike">
              <a:latin typeface="Arial"/>
            </a:endParaRPr>
          </a:p>
          <a:p>
            <a:pPr marL="10440">
              <a:lnSpc>
                <a:spcPts val="1216"/>
              </a:lnSpc>
            </a:pPr>
            <a:endParaRPr b="0" lang="es-CR" sz="1050" spc="-1" strike="noStrike">
              <a:latin typeface="Arial"/>
            </a:endParaRPr>
          </a:p>
          <a:p>
            <a:pPr marL="10440">
              <a:lnSpc>
                <a:spcPts val="1216"/>
              </a:lnSpc>
            </a:pPr>
            <a:endParaRPr b="0" lang="es-CR" sz="1050" spc="-1" strike="noStrike">
              <a:latin typeface="Arial"/>
            </a:endParaRPr>
          </a:p>
        </p:txBody>
      </p:sp>
      <p:sp>
        <p:nvSpPr>
          <p:cNvPr id="1211" name="CustomShape 15"/>
          <p:cNvSpPr/>
          <p:nvPr/>
        </p:nvSpPr>
        <p:spPr>
          <a:xfrm>
            <a:off x="1914120" y="2941560"/>
            <a:ext cx="2665080" cy="2155680"/>
          </a:xfrm>
          <a:prstGeom prst="rect">
            <a:avLst/>
          </a:prstGeom>
          <a:blipFill rotWithShape="0">
            <a:blip r:embed="rId2"/>
            <a:stretch>
              <a:fillRect/>
            </a:stretch>
          </a:blipFill>
          <a:ln>
            <a:noFill/>
          </a:ln>
        </p:spPr>
        <p:style>
          <a:lnRef idx="0"/>
          <a:fillRef idx="0"/>
          <a:effectRef idx="0"/>
          <a:fontRef idx="minor"/>
        </p:style>
      </p:sp>
      <p:sp>
        <p:nvSpPr>
          <p:cNvPr id="1212" name="CustomShape 16"/>
          <p:cNvSpPr/>
          <p:nvPr/>
        </p:nvSpPr>
        <p:spPr>
          <a:xfrm>
            <a:off x="2508480" y="3334680"/>
            <a:ext cx="1582920" cy="1280520"/>
          </a:xfrm>
          <a:custGeom>
            <a:avLst/>
            <a:gdLst/>
            <a:ahLst/>
            <a:rect l="l" t="t" r="r" b="b"/>
            <a:pathLst>
              <a:path w="1741804" h="1741804">
                <a:moveTo>
                  <a:pt x="870648" y="0"/>
                </a:moveTo>
                <a:lnTo>
                  <a:pt x="822880" y="1288"/>
                </a:lnTo>
                <a:lnTo>
                  <a:pt x="775785" y="5108"/>
                </a:lnTo>
                <a:lnTo>
                  <a:pt x="729430" y="11395"/>
                </a:lnTo>
                <a:lnTo>
                  <a:pt x="683881" y="20081"/>
                </a:lnTo>
                <a:lnTo>
                  <a:pt x="639203" y="31100"/>
                </a:lnTo>
                <a:lnTo>
                  <a:pt x="595465" y="44386"/>
                </a:lnTo>
                <a:lnTo>
                  <a:pt x="552731" y="59873"/>
                </a:lnTo>
                <a:lnTo>
                  <a:pt x="511069" y="77493"/>
                </a:lnTo>
                <a:lnTo>
                  <a:pt x="470545" y="97181"/>
                </a:lnTo>
                <a:lnTo>
                  <a:pt x="431226" y="118871"/>
                </a:lnTo>
                <a:lnTo>
                  <a:pt x="393177" y="142496"/>
                </a:lnTo>
                <a:lnTo>
                  <a:pt x="356465" y="167989"/>
                </a:lnTo>
                <a:lnTo>
                  <a:pt x="321156" y="195284"/>
                </a:lnTo>
                <a:lnTo>
                  <a:pt x="287318" y="224315"/>
                </a:lnTo>
                <a:lnTo>
                  <a:pt x="255016" y="255016"/>
                </a:lnTo>
                <a:lnTo>
                  <a:pt x="224316" y="287319"/>
                </a:lnTo>
                <a:lnTo>
                  <a:pt x="195286" y="321159"/>
                </a:lnTo>
                <a:lnTo>
                  <a:pt x="167991" y="356470"/>
                </a:lnTo>
                <a:lnTo>
                  <a:pt x="142498" y="393185"/>
                </a:lnTo>
                <a:lnTo>
                  <a:pt x="118874" y="431237"/>
                </a:lnTo>
                <a:lnTo>
                  <a:pt x="97184" y="470560"/>
                </a:lnTo>
                <a:lnTo>
                  <a:pt x="77496" y="511089"/>
                </a:lnTo>
                <a:lnTo>
                  <a:pt x="59875" y="552755"/>
                </a:lnTo>
                <a:lnTo>
                  <a:pt x="44388" y="595494"/>
                </a:lnTo>
                <a:lnTo>
                  <a:pt x="31102" y="639239"/>
                </a:lnTo>
                <a:lnTo>
                  <a:pt x="20082" y="683923"/>
                </a:lnTo>
                <a:lnTo>
                  <a:pt x="11395" y="729479"/>
                </a:lnTo>
                <a:lnTo>
                  <a:pt x="5109" y="775843"/>
                </a:lnTo>
                <a:lnTo>
                  <a:pt x="1288" y="822947"/>
                </a:lnTo>
                <a:lnTo>
                  <a:pt x="0" y="870724"/>
                </a:lnTo>
                <a:lnTo>
                  <a:pt x="1288" y="918495"/>
                </a:lnTo>
                <a:lnTo>
                  <a:pt x="5109" y="965592"/>
                </a:lnTo>
                <a:lnTo>
                  <a:pt x="11395" y="1011949"/>
                </a:lnTo>
                <a:lnTo>
                  <a:pt x="20082" y="1057501"/>
                </a:lnTo>
                <a:lnTo>
                  <a:pt x="31102" y="1102180"/>
                </a:lnTo>
                <a:lnTo>
                  <a:pt x="44388" y="1145921"/>
                </a:lnTo>
                <a:lnTo>
                  <a:pt x="59875" y="1188656"/>
                </a:lnTo>
                <a:lnTo>
                  <a:pt x="77496" y="1230320"/>
                </a:lnTo>
                <a:lnTo>
                  <a:pt x="97184" y="1270846"/>
                </a:lnTo>
                <a:lnTo>
                  <a:pt x="118874" y="1310168"/>
                </a:lnTo>
                <a:lnTo>
                  <a:pt x="142498" y="1348218"/>
                </a:lnTo>
                <a:lnTo>
                  <a:pt x="167991" y="1384932"/>
                </a:lnTo>
                <a:lnTo>
                  <a:pt x="195286" y="1420242"/>
                </a:lnTo>
                <a:lnTo>
                  <a:pt x="224316" y="1454082"/>
                </a:lnTo>
                <a:lnTo>
                  <a:pt x="255015" y="1486385"/>
                </a:lnTo>
                <a:lnTo>
                  <a:pt x="287318" y="1517086"/>
                </a:lnTo>
                <a:lnTo>
                  <a:pt x="321156" y="1546117"/>
                </a:lnTo>
                <a:lnTo>
                  <a:pt x="356465" y="1573413"/>
                </a:lnTo>
                <a:lnTo>
                  <a:pt x="393177" y="1598907"/>
                </a:lnTo>
                <a:lnTo>
                  <a:pt x="431226" y="1622532"/>
                </a:lnTo>
                <a:lnTo>
                  <a:pt x="470545" y="1644223"/>
                </a:lnTo>
                <a:lnTo>
                  <a:pt x="511069" y="1663912"/>
                </a:lnTo>
                <a:lnTo>
                  <a:pt x="552731" y="1681533"/>
                </a:lnTo>
                <a:lnTo>
                  <a:pt x="595465" y="1697021"/>
                </a:lnTo>
                <a:lnTo>
                  <a:pt x="639203" y="1710308"/>
                </a:lnTo>
                <a:lnTo>
                  <a:pt x="683881" y="1721328"/>
                </a:lnTo>
                <a:lnTo>
                  <a:pt x="729430" y="1730014"/>
                </a:lnTo>
                <a:lnTo>
                  <a:pt x="775785" y="1736301"/>
                </a:lnTo>
                <a:lnTo>
                  <a:pt x="822880" y="1740122"/>
                </a:lnTo>
                <a:lnTo>
                  <a:pt x="870648" y="1741411"/>
                </a:lnTo>
                <a:lnTo>
                  <a:pt x="918419" y="1740122"/>
                </a:lnTo>
                <a:lnTo>
                  <a:pt x="965518" y="1736301"/>
                </a:lnTo>
                <a:lnTo>
                  <a:pt x="1011876" y="1730014"/>
                </a:lnTo>
                <a:lnTo>
                  <a:pt x="1057429" y="1721328"/>
                </a:lnTo>
                <a:lnTo>
                  <a:pt x="1102109" y="1710308"/>
                </a:lnTo>
                <a:lnTo>
                  <a:pt x="1145850" y="1697021"/>
                </a:lnTo>
                <a:lnTo>
                  <a:pt x="1188585" y="1681533"/>
                </a:lnTo>
                <a:lnTo>
                  <a:pt x="1230250" y="1663912"/>
                </a:lnTo>
                <a:lnTo>
                  <a:pt x="1270776" y="1644223"/>
                </a:lnTo>
                <a:lnTo>
                  <a:pt x="1310097" y="1622532"/>
                </a:lnTo>
                <a:lnTo>
                  <a:pt x="1348148" y="1598907"/>
                </a:lnTo>
                <a:lnTo>
                  <a:pt x="1384861" y="1573413"/>
                </a:lnTo>
                <a:lnTo>
                  <a:pt x="1420171" y="1546117"/>
                </a:lnTo>
                <a:lnTo>
                  <a:pt x="1454011" y="1517086"/>
                </a:lnTo>
                <a:lnTo>
                  <a:pt x="1486314" y="1486385"/>
                </a:lnTo>
                <a:lnTo>
                  <a:pt x="1517014" y="1454082"/>
                </a:lnTo>
                <a:lnTo>
                  <a:pt x="1546045" y="1420242"/>
                </a:lnTo>
                <a:lnTo>
                  <a:pt x="1573341" y="1384932"/>
                </a:lnTo>
                <a:lnTo>
                  <a:pt x="1598834" y="1348218"/>
                </a:lnTo>
                <a:lnTo>
                  <a:pt x="1622459" y="1310168"/>
                </a:lnTo>
                <a:lnTo>
                  <a:pt x="1644149" y="1270846"/>
                </a:lnTo>
                <a:lnTo>
                  <a:pt x="1663838" y="1230320"/>
                </a:lnTo>
                <a:lnTo>
                  <a:pt x="1681459" y="1188656"/>
                </a:lnTo>
                <a:lnTo>
                  <a:pt x="1696946" y="1145921"/>
                </a:lnTo>
                <a:lnTo>
                  <a:pt x="1710232" y="1102180"/>
                </a:lnTo>
                <a:lnTo>
                  <a:pt x="1721252" y="1057501"/>
                </a:lnTo>
                <a:lnTo>
                  <a:pt x="1729939" y="1011949"/>
                </a:lnTo>
                <a:lnTo>
                  <a:pt x="1736225" y="965592"/>
                </a:lnTo>
                <a:lnTo>
                  <a:pt x="1740046" y="918495"/>
                </a:lnTo>
                <a:lnTo>
                  <a:pt x="1741335" y="870724"/>
                </a:lnTo>
                <a:lnTo>
                  <a:pt x="1740046" y="822947"/>
                </a:lnTo>
                <a:lnTo>
                  <a:pt x="1736225" y="775843"/>
                </a:lnTo>
                <a:lnTo>
                  <a:pt x="1729939" y="729479"/>
                </a:lnTo>
                <a:lnTo>
                  <a:pt x="1721252" y="683923"/>
                </a:lnTo>
                <a:lnTo>
                  <a:pt x="1710232" y="639239"/>
                </a:lnTo>
                <a:lnTo>
                  <a:pt x="1696946" y="595494"/>
                </a:lnTo>
                <a:lnTo>
                  <a:pt x="1681459" y="552755"/>
                </a:lnTo>
                <a:lnTo>
                  <a:pt x="1663838" y="511089"/>
                </a:lnTo>
                <a:lnTo>
                  <a:pt x="1644149" y="470560"/>
                </a:lnTo>
                <a:lnTo>
                  <a:pt x="1622459" y="431237"/>
                </a:lnTo>
                <a:lnTo>
                  <a:pt x="1598834" y="393185"/>
                </a:lnTo>
                <a:lnTo>
                  <a:pt x="1573341" y="356470"/>
                </a:lnTo>
                <a:lnTo>
                  <a:pt x="1546045" y="321159"/>
                </a:lnTo>
                <a:lnTo>
                  <a:pt x="1517014" y="287319"/>
                </a:lnTo>
                <a:lnTo>
                  <a:pt x="1486314" y="255016"/>
                </a:lnTo>
                <a:lnTo>
                  <a:pt x="1454011" y="224315"/>
                </a:lnTo>
                <a:lnTo>
                  <a:pt x="1420171" y="195284"/>
                </a:lnTo>
                <a:lnTo>
                  <a:pt x="1384861" y="167989"/>
                </a:lnTo>
                <a:lnTo>
                  <a:pt x="1348148" y="142496"/>
                </a:lnTo>
                <a:lnTo>
                  <a:pt x="1310097" y="118871"/>
                </a:lnTo>
                <a:lnTo>
                  <a:pt x="1270776" y="97181"/>
                </a:lnTo>
                <a:lnTo>
                  <a:pt x="1230250" y="77493"/>
                </a:lnTo>
                <a:lnTo>
                  <a:pt x="1188585" y="59873"/>
                </a:lnTo>
                <a:lnTo>
                  <a:pt x="1145850" y="44386"/>
                </a:lnTo>
                <a:lnTo>
                  <a:pt x="1102109" y="31100"/>
                </a:lnTo>
                <a:lnTo>
                  <a:pt x="1057429" y="20081"/>
                </a:lnTo>
                <a:lnTo>
                  <a:pt x="1011876" y="11395"/>
                </a:lnTo>
                <a:lnTo>
                  <a:pt x="965518" y="5108"/>
                </a:lnTo>
                <a:lnTo>
                  <a:pt x="918419" y="1288"/>
                </a:lnTo>
                <a:lnTo>
                  <a:pt x="870648" y="0"/>
                </a:lnTo>
                <a:close/>
              </a:path>
            </a:pathLst>
          </a:custGeom>
          <a:solidFill>
            <a:srgbClr val="ffffff"/>
          </a:solidFill>
          <a:ln>
            <a:noFill/>
          </a:ln>
        </p:spPr>
        <p:style>
          <a:lnRef idx="0"/>
          <a:fillRef idx="0"/>
          <a:effectRef idx="0"/>
          <a:fontRef idx="minor"/>
        </p:style>
      </p:sp>
      <p:sp>
        <p:nvSpPr>
          <p:cNvPr id="1213" name="CustomShape 17"/>
          <p:cNvSpPr/>
          <p:nvPr/>
        </p:nvSpPr>
        <p:spPr>
          <a:xfrm>
            <a:off x="0" y="1240920"/>
            <a:ext cx="1956240" cy="1826280"/>
          </a:xfrm>
          <a:prstGeom prst="rect">
            <a:avLst/>
          </a:prstGeom>
          <a:blipFill rotWithShape="0">
            <a:blip r:embed="rId3"/>
            <a:stretch>
              <a:fillRect/>
            </a:stretch>
          </a:blipFill>
          <a:ln>
            <a:noFill/>
          </a:ln>
        </p:spPr>
        <p:style>
          <a:lnRef idx="0"/>
          <a:fillRef idx="0"/>
          <a:effectRef idx="0"/>
          <a:fontRef idx="minor"/>
        </p:style>
      </p:sp>
      <p:sp>
        <p:nvSpPr>
          <p:cNvPr id="1214" name="CustomShape 18"/>
          <p:cNvSpPr/>
          <p:nvPr/>
        </p:nvSpPr>
        <p:spPr>
          <a:xfrm>
            <a:off x="201960" y="1574280"/>
            <a:ext cx="1340640" cy="1084320"/>
          </a:xfrm>
          <a:custGeom>
            <a:avLst/>
            <a:gdLst/>
            <a:ahLst/>
            <a:rect l="l" t="t" r="r" b="b"/>
            <a:pathLst>
              <a:path w="1475105" h="1475104">
                <a:moveTo>
                  <a:pt x="737425" y="0"/>
                </a:moveTo>
                <a:lnTo>
                  <a:pt x="688941" y="1568"/>
                </a:lnTo>
                <a:lnTo>
                  <a:pt x="641294" y="6208"/>
                </a:lnTo>
                <a:lnTo>
                  <a:pt x="594582" y="13824"/>
                </a:lnTo>
                <a:lnTo>
                  <a:pt x="548901" y="24317"/>
                </a:lnTo>
                <a:lnTo>
                  <a:pt x="504348" y="37591"/>
                </a:lnTo>
                <a:lnTo>
                  <a:pt x="461022" y="53549"/>
                </a:lnTo>
                <a:lnTo>
                  <a:pt x="419019" y="72093"/>
                </a:lnTo>
                <a:lnTo>
                  <a:pt x="378436" y="93126"/>
                </a:lnTo>
                <a:lnTo>
                  <a:pt x="339370" y="116551"/>
                </a:lnTo>
                <a:lnTo>
                  <a:pt x="301919" y="142272"/>
                </a:lnTo>
                <a:lnTo>
                  <a:pt x="266180" y="170191"/>
                </a:lnTo>
                <a:lnTo>
                  <a:pt x="232249" y="200210"/>
                </a:lnTo>
                <a:lnTo>
                  <a:pt x="200226" y="232233"/>
                </a:lnTo>
                <a:lnTo>
                  <a:pt x="170205" y="266163"/>
                </a:lnTo>
                <a:lnTo>
                  <a:pt x="142285" y="301902"/>
                </a:lnTo>
                <a:lnTo>
                  <a:pt x="116563" y="339354"/>
                </a:lnTo>
                <a:lnTo>
                  <a:pt x="93136" y="378421"/>
                </a:lnTo>
                <a:lnTo>
                  <a:pt x="72101" y="419006"/>
                </a:lnTo>
                <a:lnTo>
                  <a:pt x="53555" y="461012"/>
                </a:lnTo>
                <a:lnTo>
                  <a:pt x="37596" y="504342"/>
                </a:lnTo>
                <a:lnTo>
                  <a:pt x="24320" y="548899"/>
                </a:lnTo>
                <a:lnTo>
                  <a:pt x="13826" y="594585"/>
                </a:lnTo>
                <a:lnTo>
                  <a:pt x="6209" y="641304"/>
                </a:lnTo>
                <a:lnTo>
                  <a:pt x="1568" y="688958"/>
                </a:lnTo>
                <a:lnTo>
                  <a:pt x="0" y="737450"/>
                </a:lnTo>
                <a:lnTo>
                  <a:pt x="1568" y="785934"/>
                </a:lnTo>
                <a:lnTo>
                  <a:pt x="6209" y="833581"/>
                </a:lnTo>
                <a:lnTo>
                  <a:pt x="13826" y="880293"/>
                </a:lnTo>
                <a:lnTo>
                  <a:pt x="24320" y="925974"/>
                </a:lnTo>
                <a:lnTo>
                  <a:pt x="37596" y="970526"/>
                </a:lnTo>
                <a:lnTo>
                  <a:pt x="53555" y="1013852"/>
                </a:lnTo>
                <a:lnTo>
                  <a:pt x="72101" y="1055854"/>
                </a:lnTo>
                <a:lnTo>
                  <a:pt x="93136" y="1096437"/>
                </a:lnTo>
                <a:lnTo>
                  <a:pt x="116563" y="1135502"/>
                </a:lnTo>
                <a:lnTo>
                  <a:pt x="142285" y="1172952"/>
                </a:lnTo>
                <a:lnTo>
                  <a:pt x="170205" y="1208691"/>
                </a:lnTo>
                <a:lnTo>
                  <a:pt x="200226" y="1242620"/>
                </a:lnTo>
                <a:lnTo>
                  <a:pt x="232249" y="1274643"/>
                </a:lnTo>
                <a:lnTo>
                  <a:pt x="266180" y="1304663"/>
                </a:lnTo>
                <a:lnTo>
                  <a:pt x="301919" y="1332582"/>
                </a:lnTo>
                <a:lnTo>
                  <a:pt x="339370" y="1358304"/>
                </a:lnTo>
                <a:lnTo>
                  <a:pt x="378436" y="1381730"/>
                </a:lnTo>
                <a:lnTo>
                  <a:pt x="419019" y="1402765"/>
                </a:lnTo>
                <a:lnTo>
                  <a:pt x="461022" y="1421310"/>
                </a:lnTo>
                <a:lnTo>
                  <a:pt x="504348" y="1437268"/>
                </a:lnTo>
                <a:lnTo>
                  <a:pt x="548901" y="1450543"/>
                </a:lnTo>
                <a:lnTo>
                  <a:pt x="594582" y="1461038"/>
                </a:lnTo>
                <a:lnTo>
                  <a:pt x="641294" y="1468654"/>
                </a:lnTo>
                <a:lnTo>
                  <a:pt x="688941" y="1473295"/>
                </a:lnTo>
                <a:lnTo>
                  <a:pt x="737425" y="1474863"/>
                </a:lnTo>
                <a:lnTo>
                  <a:pt x="785907" y="1473295"/>
                </a:lnTo>
                <a:lnTo>
                  <a:pt x="833553" y="1468654"/>
                </a:lnTo>
                <a:lnTo>
                  <a:pt x="880264" y="1461038"/>
                </a:lnTo>
                <a:lnTo>
                  <a:pt x="925944" y="1450543"/>
                </a:lnTo>
                <a:lnTo>
                  <a:pt x="970495" y="1437268"/>
                </a:lnTo>
                <a:lnTo>
                  <a:pt x="1013821" y="1421310"/>
                </a:lnTo>
                <a:lnTo>
                  <a:pt x="1055823" y="1402765"/>
                </a:lnTo>
                <a:lnTo>
                  <a:pt x="1096406" y="1381730"/>
                </a:lnTo>
                <a:lnTo>
                  <a:pt x="1135471" y="1358304"/>
                </a:lnTo>
                <a:lnTo>
                  <a:pt x="1172921" y="1332582"/>
                </a:lnTo>
                <a:lnTo>
                  <a:pt x="1208660" y="1304663"/>
                </a:lnTo>
                <a:lnTo>
                  <a:pt x="1242590" y="1274643"/>
                </a:lnTo>
                <a:lnTo>
                  <a:pt x="1274613" y="1242620"/>
                </a:lnTo>
                <a:lnTo>
                  <a:pt x="1304633" y="1208691"/>
                </a:lnTo>
                <a:lnTo>
                  <a:pt x="1332553" y="1172952"/>
                </a:lnTo>
                <a:lnTo>
                  <a:pt x="1358275" y="1135502"/>
                </a:lnTo>
                <a:lnTo>
                  <a:pt x="1381702" y="1096437"/>
                </a:lnTo>
                <a:lnTo>
                  <a:pt x="1402737" y="1055854"/>
                </a:lnTo>
                <a:lnTo>
                  <a:pt x="1421283" y="1013852"/>
                </a:lnTo>
                <a:lnTo>
                  <a:pt x="1437242" y="970526"/>
                </a:lnTo>
                <a:lnTo>
                  <a:pt x="1450517" y="925974"/>
                </a:lnTo>
                <a:lnTo>
                  <a:pt x="1461012" y="880293"/>
                </a:lnTo>
                <a:lnTo>
                  <a:pt x="1468628" y="833581"/>
                </a:lnTo>
                <a:lnTo>
                  <a:pt x="1473269" y="785934"/>
                </a:lnTo>
                <a:lnTo>
                  <a:pt x="1474838" y="737450"/>
                </a:lnTo>
                <a:lnTo>
                  <a:pt x="1473269" y="688958"/>
                </a:lnTo>
                <a:lnTo>
                  <a:pt x="1468628" y="641304"/>
                </a:lnTo>
                <a:lnTo>
                  <a:pt x="1461012" y="594585"/>
                </a:lnTo>
                <a:lnTo>
                  <a:pt x="1450517" y="548899"/>
                </a:lnTo>
                <a:lnTo>
                  <a:pt x="1437242" y="504342"/>
                </a:lnTo>
                <a:lnTo>
                  <a:pt x="1421283" y="461012"/>
                </a:lnTo>
                <a:lnTo>
                  <a:pt x="1402737" y="419006"/>
                </a:lnTo>
                <a:lnTo>
                  <a:pt x="1381702" y="378421"/>
                </a:lnTo>
                <a:lnTo>
                  <a:pt x="1358275" y="339354"/>
                </a:lnTo>
                <a:lnTo>
                  <a:pt x="1332553" y="301902"/>
                </a:lnTo>
                <a:lnTo>
                  <a:pt x="1304633" y="266163"/>
                </a:lnTo>
                <a:lnTo>
                  <a:pt x="1274613" y="232233"/>
                </a:lnTo>
                <a:lnTo>
                  <a:pt x="1242590" y="200210"/>
                </a:lnTo>
                <a:lnTo>
                  <a:pt x="1208660" y="170191"/>
                </a:lnTo>
                <a:lnTo>
                  <a:pt x="1172921" y="142272"/>
                </a:lnTo>
                <a:lnTo>
                  <a:pt x="1135471" y="116551"/>
                </a:lnTo>
                <a:lnTo>
                  <a:pt x="1096406" y="93126"/>
                </a:lnTo>
                <a:lnTo>
                  <a:pt x="1055823" y="72093"/>
                </a:lnTo>
                <a:lnTo>
                  <a:pt x="1013821" y="53549"/>
                </a:lnTo>
                <a:lnTo>
                  <a:pt x="970495" y="37591"/>
                </a:lnTo>
                <a:lnTo>
                  <a:pt x="925944" y="24317"/>
                </a:lnTo>
                <a:lnTo>
                  <a:pt x="880264" y="13824"/>
                </a:lnTo>
                <a:lnTo>
                  <a:pt x="833553" y="6208"/>
                </a:lnTo>
                <a:lnTo>
                  <a:pt x="785907" y="1568"/>
                </a:lnTo>
                <a:lnTo>
                  <a:pt x="737425" y="0"/>
                </a:lnTo>
                <a:close/>
              </a:path>
            </a:pathLst>
          </a:custGeom>
          <a:solidFill>
            <a:srgbClr val="ffffff"/>
          </a:solidFill>
          <a:ln>
            <a:noFill/>
          </a:ln>
        </p:spPr>
        <p:style>
          <a:lnRef idx="0"/>
          <a:fillRef idx="0"/>
          <a:effectRef idx="0"/>
          <a:fontRef idx="minor"/>
        </p:style>
      </p:sp>
      <p:sp>
        <p:nvSpPr>
          <p:cNvPr id="1215" name="CustomShape 19"/>
          <p:cNvSpPr/>
          <p:nvPr/>
        </p:nvSpPr>
        <p:spPr>
          <a:xfrm>
            <a:off x="2595960" y="3668400"/>
            <a:ext cx="1408320" cy="566280"/>
          </a:xfrm>
          <a:prstGeom prst="rect">
            <a:avLst/>
          </a:prstGeom>
          <a:blipFill rotWithShape="0">
            <a:blip r:embed="rId4"/>
            <a:stretch>
              <a:fillRect/>
            </a:stretch>
          </a:blipFill>
          <a:ln>
            <a:noFill/>
          </a:ln>
        </p:spPr>
        <p:style>
          <a:lnRef idx="0"/>
          <a:fillRef idx="0"/>
          <a:effectRef idx="0"/>
          <a:fontRef idx="minor"/>
        </p:style>
      </p:sp>
      <p:sp>
        <p:nvSpPr>
          <p:cNvPr id="1216" name="CustomShape 20"/>
          <p:cNvSpPr/>
          <p:nvPr/>
        </p:nvSpPr>
        <p:spPr>
          <a:xfrm>
            <a:off x="1733760" y="1900440"/>
            <a:ext cx="1231560" cy="1516680"/>
          </a:xfrm>
          <a:custGeom>
            <a:avLst/>
            <a:gdLst/>
            <a:ahLst/>
            <a:rect l="l" t="t" r="r" b="b"/>
            <a:pathLst>
              <a:path w="1355089" h="2063114">
                <a:moveTo>
                  <a:pt x="1027530" y="323160"/>
                </a:moveTo>
                <a:lnTo>
                  <a:pt x="464121" y="323160"/>
                </a:lnTo>
                <a:lnTo>
                  <a:pt x="392429" y="735109"/>
                </a:lnTo>
                <a:lnTo>
                  <a:pt x="390276" y="744944"/>
                </a:lnTo>
                <a:lnTo>
                  <a:pt x="387321" y="773375"/>
                </a:lnTo>
                <a:lnTo>
                  <a:pt x="388818" y="818788"/>
                </a:lnTo>
                <a:lnTo>
                  <a:pt x="400024" y="879572"/>
                </a:lnTo>
                <a:lnTo>
                  <a:pt x="403857" y="890387"/>
                </a:lnTo>
                <a:lnTo>
                  <a:pt x="411753" y="917213"/>
                </a:lnTo>
                <a:lnTo>
                  <a:pt x="418305" y="951618"/>
                </a:lnTo>
                <a:lnTo>
                  <a:pt x="418109" y="985172"/>
                </a:lnTo>
                <a:lnTo>
                  <a:pt x="297446" y="1425456"/>
                </a:lnTo>
                <a:lnTo>
                  <a:pt x="20459" y="1884574"/>
                </a:lnTo>
                <a:lnTo>
                  <a:pt x="9859" y="1928462"/>
                </a:lnTo>
                <a:lnTo>
                  <a:pt x="16516" y="1971088"/>
                </a:lnTo>
                <a:lnTo>
                  <a:pt x="37463" y="2009123"/>
                </a:lnTo>
                <a:lnTo>
                  <a:pt x="69738" y="2039243"/>
                </a:lnTo>
                <a:lnTo>
                  <a:pt x="110375" y="2058119"/>
                </a:lnTo>
                <a:lnTo>
                  <a:pt x="151739" y="2062575"/>
                </a:lnTo>
                <a:lnTo>
                  <a:pt x="188641" y="2052666"/>
                </a:lnTo>
                <a:lnTo>
                  <a:pt x="221743" y="2030329"/>
                </a:lnTo>
                <a:lnTo>
                  <a:pt x="251707" y="1997499"/>
                </a:lnTo>
                <a:lnTo>
                  <a:pt x="279196" y="1956113"/>
                </a:lnTo>
                <a:lnTo>
                  <a:pt x="550316" y="1543172"/>
                </a:lnTo>
                <a:lnTo>
                  <a:pt x="687311" y="1160001"/>
                </a:lnTo>
                <a:lnTo>
                  <a:pt x="999374" y="1160001"/>
                </a:lnTo>
                <a:lnTo>
                  <a:pt x="824369" y="879572"/>
                </a:lnTo>
                <a:lnTo>
                  <a:pt x="820886" y="874288"/>
                </a:lnTo>
                <a:lnTo>
                  <a:pt x="813936" y="859239"/>
                </a:lnTo>
                <a:lnTo>
                  <a:pt x="808767" y="835627"/>
                </a:lnTo>
                <a:lnTo>
                  <a:pt x="810628" y="804655"/>
                </a:lnTo>
                <a:lnTo>
                  <a:pt x="867651" y="433624"/>
                </a:lnTo>
                <a:lnTo>
                  <a:pt x="1082786" y="433624"/>
                </a:lnTo>
                <a:lnTo>
                  <a:pt x="1027530" y="323160"/>
                </a:lnTo>
                <a:close/>
                <a:moveTo>
                  <a:pt x="999374" y="1160001"/>
                </a:moveTo>
                <a:lnTo>
                  <a:pt x="687311" y="1160001"/>
                </a:lnTo>
                <a:lnTo>
                  <a:pt x="882027" y="1484117"/>
                </a:lnTo>
                <a:lnTo>
                  <a:pt x="954417" y="1959415"/>
                </a:lnTo>
                <a:lnTo>
                  <a:pt x="976119" y="2006573"/>
                </a:lnTo>
                <a:lnTo>
                  <a:pt x="1012139" y="2040234"/>
                </a:lnTo>
                <a:lnTo>
                  <a:pt x="1058284" y="2057213"/>
                </a:lnTo>
                <a:lnTo>
                  <a:pt x="1110361" y="2054322"/>
                </a:lnTo>
                <a:lnTo>
                  <a:pt x="1147433" y="2038457"/>
                </a:lnTo>
                <a:lnTo>
                  <a:pt x="1176163" y="2012636"/>
                </a:lnTo>
                <a:lnTo>
                  <a:pt x="1195141" y="1977856"/>
                </a:lnTo>
                <a:lnTo>
                  <a:pt x="1202958" y="1935115"/>
                </a:lnTo>
                <a:lnTo>
                  <a:pt x="1198206" y="1885412"/>
                </a:lnTo>
                <a:lnTo>
                  <a:pt x="1116736" y="1348062"/>
                </a:lnTo>
                <a:lnTo>
                  <a:pt x="999374" y="1160001"/>
                </a:lnTo>
                <a:close/>
                <a:moveTo>
                  <a:pt x="693435" y="0"/>
                </a:moveTo>
                <a:lnTo>
                  <a:pt x="539153" y="25802"/>
                </a:lnTo>
                <a:lnTo>
                  <a:pt x="149072" y="305507"/>
                </a:lnTo>
                <a:lnTo>
                  <a:pt x="107763" y="358919"/>
                </a:lnTo>
                <a:lnTo>
                  <a:pt x="94284" y="406827"/>
                </a:lnTo>
                <a:lnTo>
                  <a:pt x="0" y="795206"/>
                </a:lnTo>
                <a:lnTo>
                  <a:pt x="5585" y="836433"/>
                </a:lnTo>
                <a:lnTo>
                  <a:pt x="27727" y="871747"/>
                </a:lnTo>
                <a:lnTo>
                  <a:pt x="62275" y="896324"/>
                </a:lnTo>
                <a:lnTo>
                  <a:pt x="105079" y="905340"/>
                </a:lnTo>
                <a:lnTo>
                  <a:pt x="145865" y="896370"/>
                </a:lnTo>
                <a:lnTo>
                  <a:pt x="177307" y="872295"/>
                </a:lnTo>
                <a:lnTo>
                  <a:pt x="199534" y="836057"/>
                </a:lnTo>
                <a:lnTo>
                  <a:pt x="212674" y="790596"/>
                </a:lnTo>
                <a:lnTo>
                  <a:pt x="285851" y="477947"/>
                </a:lnTo>
                <a:lnTo>
                  <a:pt x="464121" y="323160"/>
                </a:lnTo>
                <a:lnTo>
                  <a:pt x="1027530" y="323160"/>
                </a:lnTo>
                <a:lnTo>
                  <a:pt x="913866" y="95931"/>
                </a:lnTo>
                <a:lnTo>
                  <a:pt x="887228" y="72720"/>
                </a:lnTo>
                <a:lnTo>
                  <a:pt x="811606" y="28191"/>
                </a:lnTo>
                <a:lnTo>
                  <a:pt x="693435" y="0"/>
                </a:lnTo>
                <a:close/>
                <a:moveTo>
                  <a:pt x="1082786" y="433624"/>
                </a:moveTo>
                <a:lnTo>
                  <a:pt x="867651" y="433624"/>
                </a:lnTo>
                <a:lnTo>
                  <a:pt x="881402" y="461369"/>
                </a:lnTo>
                <a:lnTo>
                  <a:pt x="914407" y="524061"/>
                </a:lnTo>
                <a:lnTo>
                  <a:pt x="954292" y="590887"/>
                </a:lnTo>
                <a:lnTo>
                  <a:pt x="988682" y="631033"/>
                </a:lnTo>
                <a:lnTo>
                  <a:pt x="1208086" y="797958"/>
                </a:lnTo>
                <a:lnTo>
                  <a:pt x="1248746" y="813745"/>
                </a:lnTo>
                <a:lnTo>
                  <a:pt x="1289730" y="815601"/>
                </a:lnTo>
                <a:lnTo>
                  <a:pt x="1324254" y="799105"/>
                </a:lnTo>
                <a:lnTo>
                  <a:pt x="1348633" y="763138"/>
                </a:lnTo>
                <a:lnTo>
                  <a:pt x="1354951" y="721385"/>
                </a:lnTo>
                <a:lnTo>
                  <a:pt x="1344222" y="678259"/>
                </a:lnTo>
                <a:lnTo>
                  <a:pt x="1317459" y="638170"/>
                </a:lnTo>
                <a:lnTo>
                  <a:pt x="1103350" y="474734"/>
                </a:lnTo>
                <a:lnTo>
                  <a:pt x="1082786" y="433624"/>
                </a:lnTo>
                <a:close/>
              </a:path>
            </a:pathLst>
          </a:custGeom>
          <a:solidFill>
            <a:srgbClr val="ffffff">
              <a:alpha val="80000"/>
            </a:srgbClr>
          </a:solidFill>
          <a:ln>
            <a:noFill/>
          </a:ln>
        </p:spPr>
        <p:style>
          <a:lnRef idx="0"/>
          <a:fillRef idx="0"/>
          <a:effectRef idx="0"/>
          <a:fontRef idx="minor"/>
        </p:style>
      </p:sp>
      <p:sp>
        <p:nvSpPr>
          <p:cNvPr id="1217" name="CustomShape 21"/>
          <p:cNvSpPr/>
          <p:nvPr/>
        </p:nvSpPr>
        <p:spPr>
          <a:xfrm>
            <a:off x="2322360" y="1574280"/>
            <a:ext cx="371880" cy="311040"/>
          </a:xfrm>
          <a:custGeom>
            <a:avLst/>
            <a:gdLst/>
            <a:ahLst/>
            <a:rect l="l" t="t" r="r" b="b"/>
            <a:pathLst>
              <a:path w="409575" h="423544">
                <a:moveTo>
                  <a:pt x="213571" y="0"/>
                </a:moveTo>
                <a:lnTo>
                  <a:pt x="166443" y="2935"/>
                </a:lnTo>
                <a:lnTo>
                  <a:pt x="121298" y="16901"/>
                </a:lnTo>
                <a:lnTo>
                  <a:pt x="81810" y="40368"/>
                </a:lnTo>
                <a:lnTo>
                  <a:pt x="48957" y="71859"/>
                </a:lnTo>
                <a:lnTo>
                  <a:pt x="23719" y="109902"/>
                </a:lnTo>
                <a:lnTo>
                  <a:pt x="7073" y="153021"/>
                </a:lnTo>
                <a:lnTo>
                  <a:pt x="0" y="199742"/>
                </a:lnTo>
                <a:lnTo>
                  <a:pt x="3477" y="248591"/>
                </a:lnTo>
                <a:lnTo>
                  <a:pt x="17528" y="295498"/>
                </a:lnTo>
                <a:lnTo>
                  <a:pt x="40696" y="336676"/>
                </a:lnTo>
                <a:lnTo>
                  <a:pt x="71542" y="371095"/>
                </a:lnTo>
                <a:lnTo>
                  <a:pt x="108625" y="397724"/>
                </a:lnTo>
                <a:lnTo>
                  <a:pt x="150507" y="415530"/>
                </a:lnTo>
                <a:lnTo>
                  <a:pt x="195748" y="423482"/>
                </a:lnTo>
                <a:lnTo>
                  <a:pt x="242910" y="420549"/>
                </a:lnTo>
                <a:lnTo>
                  <a:pt x="288022" y="406590"/>
                </a:lnTo>
                <a:lnTo>
                  <a:pt x="327488" y="383132"/>
                </a:lnTo>
                <a:lnTo>
                  <a:pt x="360329" y="351648"/>
                </a:lnTo>
                <a:lnTo>
                  <a:pt x="385566" y="313612"/>
                </a:lnTo>
                <a:lnTo>
                  <a:pt x="402220" y="270497"/>
                </a:lnTo>
                <a:lnTo>
                  <a:pt x="409312" y="223775"/>
                </a:lnTo>
                <a:lnTo>
                  <a:pt x="405863" y="174918"/>
                </a:lnTo>
                <a:lnTo>
                  <a:pt x="391784" y="128010"/>
                </a:lnTo>
                <a:lnTo>
                  <a:pt x="368597" y="86826"/>
                </a:lnTo>
                <a:lnTo>
                  <a:pt x="337743" y="52400"/>
                </a:lnTo>
                <a:lnTo>
                  <a:pt x="300661" y="25765"/>
                </a:lnTo>
                <a:lnTo>
                  <a:pt x="258791" y="7954"/>
                </a:lnTo>
                <a:lnTo>
                  <a:pt x="213571" y="0"/>
                </a:lnTo>
                <a:close/>
              </a:path>
            </a:pathLst>
          </a:custGeom>
          <a:solidFill>
            <a:srgbClr val="ffffff">
              <a:alpha val="80000"/>
            </a:srgbClr>
          </a:solidFill>
          <a:ln>
            <a:noFill/>
          </a:ln>
        </p:spPr>
        <p:style>
          <a:lnRef idx="0"/>
          <a:fillRef idx="0"/>
          <a:effectRef idx="0"/>
          <a:fontRef idx="minor"/>
        </p:style>
      </p:sp>
      <p:sp>
        <p:nvSpPr>
          <p:cNvPr id="1218" name="CustomShape 22"/>
          <p:cNvSpPr/>
          <p:nvPr/>
        </p:nvSpPr>
        <p:spPr>
          <a:xfrm>
            <a:off x="789120" y="2018160"/>
            <a:ext cx="180360" cy="225360"/>
          </a:xfrm>
          <a:prstGeom prst="rect">
            <a:avLst/>
          </a:prstGeom>
          <a:blipFill rotWithShape="0">
            <a:blip r:embed="rId5"/>
            <a:stretch>
              <a:fillRect/>
            </a:stretch>
          </a:blipFill>
          <a:ln>
            <a:noFill/>
          </a:ln>
        </p:spPr>
        <p:style>
          <a:lnRef idx="0"/>
          <a:fillRef idx="0"/>
          <a:effectRef idx="0"/>
          <a:fontRef idx="minor"/>
        </p:style>
      </p:sp>
      <p:sp>
        <p:nvSpPr>
          <p:cNvPr id="1219" name="CustomShape 23"/>
          <p:cNvSpPr/>
          <p:nvPr/>
        </p:nvSpPr>
        <p:spPr>
          <a:xfrm>
            <a:off x="833040" y="2197800"/>
            <a:ext cx="93240" cy="189360"/>
          </a:xfrm>
          <a:custGeom>
            <a:avLst/>
            <a:gdLst/>
            <a:ahLst/>
            <a:rect l="l" t="t" r="r" b="b"/>
            <a:pathLst>
              <a:path w="102869" h="257810">
                <a:moveTo>
                  <a:pt x="63665" y="0"/>
                </a:moveTo>
                <a:lnTo>
                  <a:pt x="38696" y="0"/>
                </a:lnTo>
                <a:lnTo>
                  <a:pt x="23644" y="3042"/>
                </a:lnTo>
                <a:lnTo>
                  <a:pt x="11342" y="11337"/>
                </a:lnTo>
                <a:lnTo>
                  <a:pt x="3044" y="23638"/>
                </a:lnTo>
                <a:lnTo>
                  <a:pt x="0" y="38696"/>
                </a:lnTo>
                <a:lnTo>
                  <a:pt x="0" y="218998"/>
                </a:lnTo>
                <a:lnTo>
                  <a:pt x="3044" y="234095"/>
                </a:lnTo>
                <a:lnTo>
                  <a:pt x="11342" y="246405"/>
                </a:lnTo>
                <a:lnTo>
                  <a:pt x="23644" y="254696"/>
                </a:lnTo>
                <a:lnTo>
                  <a:pt x="38696" y="257733"/>
                </a:lnTo>
                <a:lnTo>
                  <a:pt x="63665" y="257733"/>
                </a:lnTo>
                <a:lnTo>
                  <a:pt x="78734" y="254696"/>
                </a:lnTo>
                <a:lnTo>
                  <a:pt x="91047" y="246405"/>
                </a:lnTo>
                <a:lnTo>
                  <a:pt x="99353" y="234095"/>
                </a:lnTo>
                <a:lnTo>
                  <a:pt x="102400" y="218998"/>
                </a:lnTo>
                <a:lnTo>
                  <a:pt x="102400" y="38696"/>
                </a:lnTo>
                <a:lnTo>
                  <a:pt x="99353" y="23638"/>
                </a:lnTo>
                <a:lnTo>
                  <a:pt x="91047" y="11337"/>
                </a:lnTo>
                <a:lnTo>
                  <a:pt x="78734" y="3042"/>
                </a:lnTo>
                <a:lnTo>
                  <a:pt x="63665" y="0"/>
                </a:lnTo>
                <a:close/>
              </a:path>
            </a:pathLst>
          </a:custGeom>
          <a:solidFill>
            <a:srgbClr val="939598"/>
          </a:solidFill>
          <a:ln>
            <a:noFill/>
          </a:ln>
        </p:spPr>
        <p:style>
          <a:lnRef idx="0"/>
          <a:fillRef idx="0"/>
          <a:effectRef idx="0"/>
          <a:fontRef idx="minor"/>
        </p:style>
      </p:sp>
      <p:sp>
        <p:nvSpPr>
          <p:cNvPr id="1220" name="CustomShape 24"/>
          <p:cNvSpPr/>
          <p:nvPr/>
        </p:nvSpPr>
        <p:spPr>
          <a:xfrm>
            <a:off x="1019880" y="2018160"/>
            <a:ext cx="180360" cy="225360"/>
          </a:xfrm>
          <a:prstGeom prst="rect">
            <a:avLst/>
          </a:prstGeom>
          <a:blipFill rotWithShape="0">
            <a:blip r:embed="rId6"/>
            <a:stretch>
              <a:fillRect/>
            </a:stretch>
          </a:blipFill>
          <a:ln>
            <a:noFill/>
          </a:ln>
        </p:spPr>
        <p:style>
          <a:lnRef idx="0"/>
          <a:fillRef idx="0"/>
          <a:effectRef idx="0"/>
          <a:fontRef idx="minor"/>
        </p:style>
      </p:sp>
      <p:sp>
        <p:nvSpPr>
          <p:cNvPr id="1221" name="CustomShape 25"/>
          <p:cNvSpPr/>
          <p:nvPr/>
        </p:nvSpPr>
        <p:spPr>
          <a:xfrm>
            <a:off x="1063800" y="2197800"/>
            <a:ext cx="93240" cy="189360"/>
          </a:xfrm>
          <a:custGeom>
            <a:avLst/>
            <a:gdLst/>
            <a:ahLst/>
            <a:rect l="l" t="t" r="r" b="b"/>
            <a:pathLst>
              <a:path w="102869" h="257810">
                <a:moveTo>
                  <a:pt x="63665" y="0"/>
                </a:moveTo>
                <a:lnTo>
                  <a:pt x="38696" y="0"/>
                </a:lnTo>
                <a:lnTo>
                  <a:pt x="23644" y="3042"/>
                </a:lnTo>
                <a:lnTo>
                  <a:pt x="11342" y="11337"/>
                </a:lnTo>
                <a:lnTo>
                  <a:pt x="3044" y="23638"/>
                </a:lnTo>
                <a:lnTo>
                  <a:pt x="0" y="38696"/>
                </a:lnTo>
                <a:lnTo>
                  <a:pt x="0" y="218998"/>
                </a:lnTo>
                <a:lnTo>
                  <a:pt x="3044" y="234095"/>
                </a:lnTo>
                <a:lnTo>
                  <a:pt x="11342" y="246405"/>
                </a:lnTo>
                <a:lnTo>
                  <a:pt x="23644" y="254696"/>
                </a:lnTo>
                <a:lnTo>
                  <a:pt x="38696" y="257733"/>
                </a:lnTo>
                <a:lnTo>
                  <a:pt x="63665" y="257733"/>
                </a:lnTo>
                <a:lnTo>
                  <a:pt x="78734" y="254696"/>
                </a:lnTo>
                <a:lnTo>
                  <a:pt x="91047" y="246405"/>
                </a:lnTo>
                <a:lnTo>
                  <a:pt x="99353" y="234095"/>
                </a:lnTo>
                <a:lnTo>
                  <a:pt x="102400" y="218998"/>
                </a:lnTo>
                <a:lnTo>
                  <a:pt x="102400" y="38696"/>
                </a:lnTo>
                <a:lnTo>
                  <a:pt x="99353" y="23638"/>
                </a:lnTo>
                <a:lnTo>
                  <a:pt x="91047" y="11337"/>
                </a:lnTo>
                <a:lnTo>
                  <a:pt x="78734" y="3042"/>
                </a:lnTo>
                <a:lnTo>
                  <a:pt x="63665" y="0"/>
                </a:lnTo>
                <a:close/>
              </a:path>
            </a:pathLst>
          </a:custGeom>
          <a:solidFill>
            <a:srgbClr val="939598"/>
          </a:solidFill>
          <a:ln>
            <a:noFill/>
          </a:ln>
        </p:spPr>
        <p:style>
          <a:lnRef idx="0"/>
          <a:fillRef idx="0"/>
          <a:effectRef idx="0"/>
          <a:fontRef idx="minor"/>
        </p:style>
      </p:sp>
      <p:sp>
        <p:nvSpPr>
          <p:cNvPr id="1222" name="CustomShape 26"/>
          <p:cNvSpPr/>
          <p:nvPr/>
        </p:nvSpPr>
        <p:spPr>
          <a:xfrm>
            <a:off x="560880" y="2018160"/>
            <a:ext cx="180360" cy="225360"/>
          </a:xfrm>
          <a:prstGeom prst="rect">
            <a:avLst/>
          </a:prstGeom>
          <a:blipFill rotWithShape="0">
            <a:blip r:embed="rId7"/>
            <a:stretch>
              <a:fillRect/>
            </a:stretch>
          </a:blipFill>
          <a:ln>
            <a:noFill/>
          </a:ln>
        </p:spPr>
        <p:style>
          <a:lnRef idx="0"/>
          <a:fillRef idx="0"/>
          <a:effectRef idx="0"/>
          <a:fontRef idx="minor"/>
        </p:style>
      </p:sp>
      <p:sp>
        <p:nvSpPr>
          <p:cNvPr id="1223" name="CustomShape 27"/>
          <p:cNvSpPr/>
          <p:nvPr/>
        </p:nvSpPr>
        <p:spPr>
          <a:xfrm>
            <a:off x="604800" y="2197800"/>
            <a:ext cx="93240" cy="189360"/>
          </a:xfrm>
          <a:custGeom>
            <a:avLst/>
            <a:gdLst/>
            <a:ahLst/>
            <a:rect l="l" t="t" r="r" b="b"/>
            <a:pathLst>
              <a:path w="102870" h="257810">
                <a:moveTo>
                  <a:pt x="63652" y="0"/>
                </a:moveTo>
                <a:lnTo>
                  <a:pt x="38696" y="0"/>
                </a:lnTo>
                <a:lnTo>
                  <a:pt x="23644" y="3042"/>
                </a:lnTo>
                <a:lnTo>
                  <a:pt x="11342" y="11337"/>
                </a:lnTo>
                <a:lnTo>
                  <a:pt x="3044" y="23638"/>
                </a:lnTo>
                <a:lnTo>
                  <a:pt x="0" y="38696"/>
                </a:lnTo>
                <a:lnTo>
                  <a:pt x="0" y="218998"/>
                </a:lnTo>
                <a:lnTo>
                  <a:pt x="3044" y="234095"/>
                </a:lnTo>
                <a:lnTo>
                  <a:pt x="11342" y="246405"/>
                </a:lnTo>
                <a:lnTo>
                  <a:pt x="23644" y="254696"/>
                </a:lnTo>
                <a:lnTo>
                  <a:pt x="38696" y="257733"/>
                </a:lnTo>
                <a:lnTo>
                  <a:pt x="63652" y="257733"/>
                </a:lnTo>
                <a:lnTo>
                  <a:pt x="78723" y="254696"/>
                </a:lnTo>
                <a:lnTo>
                  <a:pt x="91041" y="246405"/>
                </a:lnTo>
                <a:lnTo>
                  <a:pt x="99351" y="234095"/>
                </a:lnTo>
                <a:lnTo>
                  <a:pt x="102400" y="218998"/>
                </a:lnTo>
                <a:lnTo>
                  <a:pt x="102400" y="38696"/>
                </a:lnTo>
                <a:lnTo>
                  <a:pt x="99351" y="23638"/>
                </a:lnTo>
                <a:lnTo>
                  <a:pt x="91041" y="11337"/>
                </a:lnTo>
                <a:lnTo>
                  <a:pt x="78723" y="3042"/>
                </a:lnTo>
                <a:lnTo>
                  <a:pt x="63652" y="0"/>
                </a:lnTo>
                <a:close/>
              </a:path>
            </a:pathLst>
          </a:custGeom>
          <a:solidFill>
            <a:srgbClr val="939598"/>
          </a:solidFill>
          <a:ln>
            <a:noFill/>
          </a:ln>
        </p:spPr>
        <p:style>
          <a:lnRef idx="0"/>
          <a:fillRef idx="0"/>
          <a:effectRef idx="0"/>
          <a:fontRef idx="minor"/>
        </p:style>
      </p:sp>
      <p:sp>
        <p:nvSpPr>
          <p:cNvPr id="1224" name="CustomShape 28"/>
          <p:cNvSpPr/>
          <p:nvPr/>
        </p:nvSpPr>
        <p:spPr>
          <a:xfrm>
            <a:off x="441360" y="1829520"/>
            <a:ext cx="871920" cy="614880"/>
          </a:xfrm>
          <a:custGeom>
            <a:avLst/>
            <a:gdLst/>
            <a:ahLst/>
            <a:rect l="l" t="t" r="r" b="b"/>
            <a:pathLst>
              <a:path w="959485" h="836929">
                <a:moveTo>
                  <a:pt x="959192" y="836485"/>
                </a:moveTo>
                <a:lnTo>
                  <a:pt x="0" y="836485"/>
                </a:lnTo>
                <a:lnTo>
                  <a:pt x="0" y="0"/>
                </a:lnTo>
                <a:lnTo>
                  <a:pt x="959192" y="0"/>
                </a:lnTo>
                <a:lnTo>
                  <a:pt x="959192" y="836485"/>
                </a:lnTo>
                <a:close/>
              </a:path>
            </a:pathLst>
          </a:custGeom>
          <a:noFill/>
          <a:ln w="25560">
            <a:solidFill>
              <a:srgbClr val="939598"/>
            </a:solidFill>
            <a:round/>
          </a:ln>
        </p:spPr>
        <p:style>
          <a:lnRef idx="0"/>
          <a:fillRef idx="0"/>
          <a:effectRef idx="0"/>
          <a:fontRef idx="minor"/>
        </p:style>
      </p:sp>
      <p:sp>
        <p:nvSpPr>
          <p:cNvPr id="1225" name="CustomShape 29"/>
          <p:cNvSpPr/>
          <p:nvPr/>
        </p:nvSpPr>
        <p:spPr>
          <a:xfrm>
            <a:off x="687960" y="1650240"/>
            <a:ext cx="383040" cy="309600"/>
          </a:xfrm>
          <a:custGeom>
            <a:avLst/>
            <a:gdLst/>
            <a:ahLst/>
            <a:rect l="l" t="t" r="r" b="b"/>
            <a:pathLst>
              <a:path w="421640" h="421639">
                <a:moveTo>
                  <a:pt x="210807" y="0"/>
                </a:moveTo>
                <a:lnTo>
                  <a:pt x="162464" y="5565"/>
                </a:lnTo>
                <a:lnTo>
                  <a:pt x="118090" y="21419"/>
                </a:lnTo>
                <a:lnTo>
                  <a:pt x="78949" y="46296"/>
                </a:lnTo>
                <a:lnTo>
                  <a:pt x="46305" y="78932"/>
                </a:lnTo>
                <a:lnTo>
                  <a:pt x="21423" y="118061"/>
                </a:lnTo>
                <a:lnTo>
                  <a:pt x="5566" y="162420"/>
                </a:lnTo>
                <a:lnTo>
                  <a:pt x="0" y="210743"/>
                </a:lnTo>
                <a:lnTo>
                  <a:pt x="5566" y="259083"/>
                </a:lnTo>
                <a:lnTo>
                  <a:pt x="21423" y="303457"/>
                </a:lnTo>
                <a:lnTo>
                  <a:pt x="46305" y="342601"/>
                </a:lnTo>
                <a:lnTo>
                  <a:pt x="78949" y="375249"/>
                </a:lnTo>
                <a:lnTo>
                  <a:pt x="118090" y="400135"/>
                </a:lnTo>
                <a:lnTo>
                  <a:pt x="162464" y="415995"/>
                </a:lnTo>
                <a:lnTo>
                  <a:pt x="210807" y="421563"/>
                </a:lnTo>
                <a:lnTo>
                  <a:pt x="259131" y="415995"/>
                </a:lnTo>
                <a:lnTo>
                  <a:pt x="303494" y="400135"/>
                </a:lnTo>
                <a:lnTo>
                  <a:pt x="342628" y="375249"/>
                </a:lnTo>
                <a:lnTo>
                  <a:pt x="375270" y="342601"/>
                </a:lnTo>
                <a:lnTo>
                  <a:pt x="400152" y="303457"/>
                </a:lnTo>
                <a:lnTo>
                  <a:pt x="416009" y="259083"/>
                </a:lnTo>
                <a:lnTo>
                  <a:pt x="421576" y="210743"/>
                </a:lnTo>
                <a:lnTo>
                  <a:pt x="416009" y="162420"/>
                </a:lnTo>
                <a:lnTo>
                  <a:pt x="400152" y="118061"/>
                </a:lnTo>
                <a:lnTo>
                  <a:pt x="375270" y="78932"/>
                </a:lnTo>
                <a:lnTo>
                  <a:pt x="342628" y="46296"/>
                </a:lnTo>
                <a:lnTo>
                  <a:pt x="303494" y="21419"/>
                </a:lnTo>
                <a:lnTo>
                  <a:pt x="259131" y="5565"/>
                </a:lnTo>
                <a:lnTo>
                  <a:pt x="210807" y="0"/>
                </a:lnTo>
                <a:close/>
              </a:path>
            </a:pathLst>
          </a:custGeom>
          <a:solidFill>
            <a:srgbClr val="939598"/>
          </a:solidFill>
          <a:ln>
            <a:noFill/>
          </a:ln>
        </p:spPr>
        <p:style>
          <a:lnRef idx="0"/>
          <a:fillRef idx="0"/>
          <a:effectRef idx="0"/>
          <a:fontRef idx="minor"/>
        </p:style>
      </p:sp>
      <p:sp>
        <p:nvSpPr>
          <p:cNvPr id="1226" name="CustomShape 30"/>
          <p:cNvSpPr/>
          <p:nvPr/>
        </p:nvSpPr>
        <p:spPr>
          <a:xfrm>
            <a:off x="758160" y="1725840"/>
            <a:ext cx="242640" cy="158760"/>
          </a:xfrm>
          <a:custGeom>
            <a:avLst/>
            <a:gdLst/>
            <a:ahLst/>
            <a:rect l="l" t="t" r="r" b="b"/>
            <a:pathLst>
              <a:path w="267334" h="216535">
                <a:moveTo>
                  <a:pt x="100075" y="0"/>
                </a:moveTo>
                <a:lnTo>
                  <a:pt x="977" y="0"/>
                </a:lnTo>
                <a:lnTo>
                  <a:pt x="80378" y="106248"/>
                </a:lnTo>
                <a:lnTo>
                  <a:pt x="0" y="215938"/>
                </a:lnTo>
                <a:lnTo>
                  <a:pt x="96634" y="215938"/>
                </a:lnTo>
                <a:lnTo>
                  <a:pt x="114388" y="181254"/>
                </a:lnTo>
                <a:lnTo>
                  <a:pt x="126079" y="158623"/>
                </a:lnTo>
                <a:lnTo>
                  <a:pt x="130149" y="150558"/>
                </a:lnTo>
                <a:lnTo>
                  <a:pt x="221855" y="150558"/>
                </a:lnTo>
                <a:lnTo>
                  <a:pt x="188353" y="102235"/>
                </a:lnTo>
                <a:lnTo>
                  <a:pt x="218606" y="62725"/>
                </a:lnTo>
                <a:lnTo>
                  <a:pt x="137032" y="62725"/>
                </a:lnTo>
                <a:lnTo>
                  <a:pt x="132830" y="55360"/>
                </a:lnTo>
                <a:lnTo>
                  <a:pt x="123820" y="39911"/>
                </a:lnTo>
                <a:lnTo>
                  <a:pt x="119303" y="32004"/>
                </a:lnTo>
                <a:lnTo>
                  <a:pt x="100075" y="0"/>
                </a:lnTo>
                <a:close/>
                <a:moveTo>
                  <a:pt x="221855" y="150558"/>
                </a:moveTo>
                <a:lnTo>
                  <a:pt x="131127" y="150558"/>
                </a:lnTo>
                <a:lnTo>
                  <a:pt x="134920" y="158355"/>
                </a:lnTo>
                <a:lnTo>
                  <a:pt x="138833" y="166039"/>
                </a:lnTo>
                <a:lnTo>
                  <a:pt x="142836" y="173657"/>
                </a:lnTo>
                <a:lnTo>
                  <a:pt x="146900" y="181254"/>
                </a:lnTo>
                <a:lnTo>
                  <a:pt x="166623" y="215938"/>
                </a:lnTo>
                <a:lnTo>
                  <a:pt x="267182" y="215938"/>
                </a:lnTo>
                <a:lnTo>
                  <a:pt x="221855" y="150558"/>
                </a:lnTo>
                <a:close/>
                <a:moveTo>
                  <a:pt x="266636" y="0"/>
                </a:moveTo>
                <a:lnTo>
                  <a:pt x="170599" y="0"/>
                </a:lnTo>
                <a:lnTo>
                  <a:pt x="150243" y="38366"/>
                </a:lnTo>
                <a:lnTo>
                  <a:pt x="146176" y="46239"/>
                </a:lnTo>
                <a:lnTo>
                  <a:pt x="142110" y="54347"/>
                </a:lnTo>
                <a:lnTo>
                  <a:pt x="138048" y="62725"/>
                </a:lnTo>
                <a:lnTo>
                  <a:pt x="218606" y="62725"/>
                </a:lnTo>
                <a:lnTo>
                  <a:pt x="266636" y="0"/>
                </a:lnTo>
                <a:close/>
              </a:path>
            </a:pathLst>
          </a:custGeom>
          <a:solidFill>
            <a:srgbClr val="ffffff"/>
          </a:solidFill>
          <a:ln>
            <a:noFill/>
          </a:ln>
        </p:spPr>
        <p:style>
          <a:lnRef idx="0"/>
          <a:fillRef idx="0"/>
          <a:effectRef idx="0"/>
          <a:fontRef idx="minor"/>
        </p:style>
      </p:sp>
      <p:sp>
        <p:nvSpPr>
          <p:cNvPr id="1227" name="CustomShape 31"/>
          <p:cNvSpPr/>
          <p:nvPr/>
        </p:nvSpPr>
        <p:spPr>
          <a:xfrm>
            <a:off x="3124080" y="3619440"/>
            <a:ext cx="380520" cy="181800"/>
          </a:xfrm>
          <a:prstGeom prst="rect">
            <a:avLst/>
          </a:prstGeom>
          <a:solidFill>
            <a:schemeClr val="bg1"/>
          </a:solidFill>
          <a:ln>
            <a:noFill/>
          </a:ln>
        </p:spPr>
        <p:style>
          <a:lnRef idx="0"/>
          <a:fillRef idx="0"/>
          <a:effectRef idx="0"/>
          <a:fontRef idx="minor"/>
        </p:style>
        <p:txBody>
          <a:bodyPr lIns="72000" rIns="72000" tIns="45000" bIns="45000">
            <a:spAutoFit/>
          </a:bodyPr>
          <a:p>
            <a:pPr>
              <a:lnSpc>
                <a:spcPct val="100000"/>
              </a:lnSpc>
            </a:pPr>
            <a:r>
              <a:rPr b="0" lang="es-CR" sz="600" spc="-1" strike="noStrike">
                <a:solidFill>
                  <a:srgbClr val="808080"/>
                </a:solidFill>
                <a:latin typeface="Arial Black"/>
              </a:rPr>
              <a:t>1.8 m</a:t>
            </a:r>
            <a:endParaRPr b="0" lang="es-CR" sz="6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8" name="CustomShape 1"/>
          <p:cNvSpPr/>
          <p:nvPr/>
        </p:nvSpPr>
        <p:spPr>
          <a:xfrm>
            <a:off x="0" y="5400"/>
            <a:ext cx="9143640" cy="5709240"/>
          </a:xfrm>
          <a:prstGeom prst="rect">
            <a:avLst/>
          </a:prstGeom>
          <a:blipFill rotWithShape="0">
            <a:blip r:embed="rId1"/>
            <a:stretch>
              <a:fillRect/>
            </a:stretch>
          </a:blipFill>
          <a:ln>
            <a:noFill/>
          </a:ln>
        </p:spPr>
        <p:style>
          <a:lnRef idx="0"/>
          <a:fillRef idx="0"/>
          <a:effectRef idx="0"/>
          <a:fontRef idx="minor"/>
        </p:style>
      </p:sp>
      <p:sp>
        <p:nvSpPr>
          <p:cNvPr id="1229" name="CustomShape 2"/>
          <p:cNvSpPr/>
          <p:nvPr/>
        </p:nvSpPr>
        <p:spPr>
          <a:xfrm>
            <a:off x="0" y="5400"/>
            <a:ext cx="9143640" cy="5709600"/>
          </a:xfrm>
          <a:custGeom>
            <a:avLst/>
            <a:gdLst/>
            <a:ahLst/>
            <a:rect l="l" t="t" r="r" b="b"/>
            <a:pathLst>
              <a:path w="10058400" h="7765415">
                <a:moveTo>
                  <a:pt x="2293061" y="0"/>
                </a:moveTo>
                <a:lnTo>
                  <a:pt x="0" y="0"/>
                </a:lnTo>
                <a:lnTo>
                  <a:pt x="0" y="7765262"/>
                </a:lnTo>
                <a:lnTo>
                  <a:pt x="10058387" y="7765262"/>
                </a:lnTo>
                <a:lnTo>
                  <a:pt x="10058387" y="6874001"/>
                </a:lnTo>
                <a:lnTo>
                  <a:pt x="1964118" y="6874001"/>
                </a:lnTo>
                <a:lnTo>
                  <a:pt x="1918236" y="6873971"/>
                </a:lnTo>
                <a:lnTo>
                  <a:pt x="1872235" y="6872567"/>
                </a:lnTo>
                <a:lnTo>
                  <a:pt x="1826142" y="6869777"/>
                </a:lnTo>
                <a:lnTo>
                  <a:pt x="1779985" y="6865589"/>
                </a:lnTo>
                <a:lnTo>
                  <a:pt x="1733790" y="6859988"/>
                </a:lnTo>
                <a:lnTo>
                  <a:pt x="1687586" y="6852964"/>
                </a:lnTo>
                <a:lnTo>
                  <a:pt x="1641401" y="6844502"/>
                </a:lnTo>
                <a:lnTo>
                  <a:pt x="1595261" y="6834590"/>
                </a:lnTo>
                <a:lnTo>
                  <a:pt x="1549195" y="6823216"/>
                </a:lnTo>
                <a:lnTo>
                  <a:pt x="1503230" y="6810365"/>
                </a:lnTo>
                <a:lnTo>
                  <a:pt x="1457393" y="6796026"/>
                </a:lnTo>
                <a:lnTo>
                  <a:pt x="1411712" y="6780185"/>
                </a:lnTo>
                <a:lnTo>
                  <a:pt x="1366484" y="6762930"/>
                </a:lnTo>
                <a:lnTo>
                  <a:pt x="1322102" y="6744427"/>
                </a:lnTo>
                <a:lnTo>
                  <a:pt x="1278581" y="6724702"/>
                </a:lnTo>
                <a:lnTo>
                  <a:pt x="1235932" y="6703784"/>
                </a:lnTo>
                <a:lnTo>
                  <a:pt x="1194170" y="6681698"/>
                </a:lnTo>
                <a:lnTo>
                  <a:pt x="1153306" y="6658475"/>
                </a:lnTo>
                <a:lnTo>
                  <a:pt x="1113353" y="6634139"/>
                </a:lnTo>
                <a:lnTo>
                  <a:pt x="1074325" y="6608720"/>
                </a:lnTo>
                <a:lnTo>
                  <a:pt x="1036234" y="6582245"/>
                </a:lnTo>
                <a:lnTo>
                  <a:pt x="999093" y="6554741"/>
                </a:lnTo>
                <a:lnTo>
                  <a:pt x="962914" y="6526235"/>
                </a:lnTo>
                <a:lnTo>
                  <a:pt x="927712" y="6496756"/>
                </a:lnTo>
                <a:lnTo>
                  <a:pt x="893497" y="6466330"/>
                </a:lnTo>
                <a:lnTo>
                  <a:pt x="860254" y="6434955"/>
                </a:lnTo>
                <a:lnTo>
                  <a:pt x="828086" y="6402750"/>
                </a:lnTo>
                <a:lnTo>
                  <a:pt x="796844" y="6369571"/>
                </a:lnTo>
                <a:lnTo>
                  <a:pt x="766783" y="6335714"/>
                </a:lnTo>
                <a:lnTo>
                  <a:pt x="737704" y="6300969"/>
                </a:lnTo>
                <a:lnTo>
                  <a:pt x="709690" y="6265443"/>
                </a:lnTo>
                <a:lnTo>
                  <a:pt x="682755" y="6229164"/>
                </a:lnTo>
                <a:lnTo>
                  <a:pt x="656911" y="6192158"/>
                </a:lnTo>
                <a:lnTo>
                  <a:pt x="632171" y="6154453"/>
                </a:lnTo>
                <a:lnTo>
                  <a:pt x="608548" y="6116077"/>
                </a:lnTo>
                <a:lnTo>
                  <a:pt x="586055" y="6077057"/>
                </a:lnTo>
                <a:lnTo>
                  <a:pt x="564704" y="6037421"/>
                </a:lnTo>
                <a:lnTo>
                  <a:pt x="544509" y="5997196"/>
                </a:lnTo>
                <a:lnTo>
                  <a:pt x="525482" y="5956410"/>
                </a:lnTo>
                <a:lnTo>
                  <a:pt x="507636" y="5915091"/>
                </a:lnTo>
                <a:lnTo>
                  <a:pt x="490984" y="5873265"/>
                </a:lnTo>
                <a:lnTo>
                  <a:pt x="475539" y="5830960"/>
                </a:lnTo>
                <a:lnTo>
                  <a:pt x="461313" y="5788204"/>
                </a:lnTo>
                <a:lnTo>
                  <a:pt x="448320" y="5745025"/>
                </a:lnTo>
                <a:lnTo>
                  <a:pt x="436572" y="5701449"/>
                </a:lnTo>
                <a:lnTo>
                  <a:pt x="426083" y="5657505"/>
                </a:lnTo>
                <a:lnTo>
                  <a:pt x="416864" y="5613219"/>
                </a:lnTo>
                <a:lnTo>
                  <a:pt x="408929" y="5568620"/>
                </a:lnTo>
                <a:lnTo>
                  <a:pt x="402291" y="5523734"/>
                </a:lnTo>
                <a:lnTo>
                  <a:pt x="396962" y="5478590"/>
                </a:lnTo>
                <a:lnTo>
                  <a:pt x="392955" y="5433215"/>
                </a:lnTo>
                <a:lnTo>
                  <a:pt x="390284" y="5387636"/>
                </a:lnTo>
                <a:lnTo>
                  <a:pt x="388960" y="5341881"/>
                </a:lnTo>
                <a:lnTo>
                  <a:pt x="388998" y="5295977"/>
                </a:lnTo>
                <a:lnTo>
                  <a:pt x="390409" y="5249952"/>
                </a:lnTo>
                <a:lnTo>
                  <a:pt x="393207" y="5203833"/>
                </a:lnTo>
                <a:lnTo>
                  <a:pt x="397404" y="5157649"/>
                </a:lnTo>
                <a:lnTo>
                  <a:pt x="403013" y="5111425"/>
                </a:lnTo>
                <a:lnTo>
                  <a:pt x="410047" y="5065191"/>
                </a:lnTo>
                <a:lnTo>
                  <a:pt x="418520" y="5018973"/>
                </a:lnTo>
                <a:lnTo>
                  <a:pt x="428442" y="4972799"/>
                </a:lnTo>
                <a:lnTo>
                  <a:pt x="439829" y="4926696"/>
                </a:lnTo>
                <a:lnTo>
                  <a:pt x="452692" y="4880693"/>
                </a:lnTo>
                <a:lnTo>
                  <a:pt x="467044" y="4834815"/>
                </a:lnTo>
                <a:lnTo>
                  <a:pt x="482898" y="4789092"/>
                </a:lnTo>
                <a:lnTo>
                  <a:pt x="2293061" y="0"/>
                </a:lnTo>
                <a:close/>
                <a:moveTo>
                  <a:pt x="10058387" y="0"/>
                </a:moveTo>
                <a:lnTo>
                  <a:pt x="5519491" y="0"/>
                </a:lnTo>
                <a:lnTo>
                  <a:pt x="3402094" y="5851624"/>
                </a:lnTo>
                <a:lnTo>
                  <a:pt x="3384851" y="5896827"/>
                </a:lnTo>
                <a:lnTo>
                  <a:pt x="3366358" y="5941183"/>
                </a:lnTo>
                <a:lnTo>
                  <a:pt x="3346642" y="5984681"/>
                </a:lnTo>
                <a:lnTo>
                  <a:pt x="3325732" y="6027306"/>
                </a:lnTo>
                <a:lnTo>
                  <a:pt x="3303654" y="6069046"/>
                </a:lnTo>
                <a:lnTo>
                  <a:pt x="3280437" y="6109888"/>
                </a:lnTo>
                <a:lnTo>
                  <a:pt x="3256108" y="6149820"/>
                </a:lnTo>
                <a:lnTo>
                  <a:pt x="3230695" y="6188829"/>
                </a:lnTo>
                <a:lnTo>
                  <a:pt x="3204225" y="6226901"/>
                </a:lnTo>
                <a:lnTo>
                  <a:pt x="3176725" y="6264025"/>
                </a:lnTo>
                <a:lnTo>
                  <a:pt x="3148224" y="6300186"/>
                </a:lnTo>
                <a:lnTo>
                  <a:pt x="3118748" y="6335372"/>
                </a:lnTo>
                <a:lnTo>
                  <a:pt x="3088252" y="6369650"/>
                </a:lnTo>
                <a:lnTo>
                  <a:pt x="3056985" y="6402770"/>
                </a:lnTo>
                <a:lnTo>
                  <a:pt x="3024720" y="6434985"/>
                </a:lnTo>
                <a:lnTo>
                  <a:pt x="2991657" y="6466113"/>
                </a:lnTo>
                <a:lnTo>
                  <a:pt x="2957724" y="6496233"/>
                </a:lnTo>
                <a:lnTo>
                  <a:pt x="2922983" y="6525301"/>
                </a:lnTo>
                <a:lnTo>
                  <a:pt x="2887460" y="6553304"/>
                </a:lnTo>
                <a:lnTo>
                  <a:pt x="2851184" y="6580230"/>
                </a:lnTo>
                <a:lnTo>
                  <a:pt x="2814181" y="6606065"/>
                </a:lnTo>
                <a:lnTo>
                  <a:pt x="2776481" y="6630797"/>
                </a:lnTo>
                <a:lnTo>
                  <a:pt x="2738109" y="6654413"/>
                </a:lnTo>
                <a:lnTo>
                  <a:pt x="2699094" y="6676900"/>
                </a:lnTo>
                <a:lnTo>
                  <a:pt x="2659463" y="6698246"/>
                </a:lnTo>
                <a:lnTo>
                  <a:pt x="2619244" y="6718436"/>
                </a:lnTo>
                <a:lnTo>
                  <a:pt x="2578464" y="6737459"/>
                </a:lnTo>
                <a:lnTo>
                  <a:pt x="2537152" y="6755302"/>
                </a:lnTo>
                <a:lnTo>
                  <a:pt x="2495333" y="6771951"/>
                </a:lnTo>
                <a:lnTo>
                  <a:pt x="2453037" y="6787395"/>
                </a:lnTo>
                <a:lnTo>
                  <a:pt x="2410290" y="6801619"/>
                </a:lnTo>
                <a:lnTo>
                  <a:pt x="2367121" y="6814612"/>
                </a:lnTo>
                <a:lnTo>
                  <a:pt x="2323556" y="6826361"/>
                </a:lnTo>
                <a:lnTo>
                  <a:pt x="2279624" y="6836852"/>
                </a:lnTo>
                <a:lnTo>
                  <a:pt x="2235351" y="6846072"/>
                </a:lnTo>
                <a:lnTo>
                  <a:pt x="2190766" y="6854010"/>
                </a:lnTo>
                <a:lnTo>
                  <a:pt x="2145896" y="6860652"/>
                </a:lnTo>
                <a:lnTo>
                  <a:pt x="2100769" y="6865984"/>
                </a:lnTo>
                <a:lnTo>
                  <a:pt x="2055412" y="6869995"/>
                </a:lnTo>
                <a:lnTo>
                  <a:pt x="2009852" y="6872672"/>
                </a:lnTo>
                <a:lnTo>
                  <a:pt x="1964118" y="6874001"/>
                </a:lnTo>
                <a:lnTo>
                  <a:pt x="10058387" y="6874001"/>
                </a:lnTo>
                <a:lnTo>
                  <a:pt x="10058387" y="0"/>
                </a:lnTo>
                <a:close/>
              </a:path>
            </a:pathLst>
          </a:custGeom>
          <a:solidFill>
            <a:srgbClr val="ffffff"/>
          </a:solidFill>
          <a:ln>
            <a:noFill/>
          </a:ln>
        </p:spPr>
        <p:style>
          <a:lnRef idx="0"/>
          <a:fillRef idx="0"/>
          <a:effectRef idx="0"/>
          <a:fontRef idx="minor"/>
        </p:style>
      </p:sp>
      <p:sp>
        <p:nvSpPr>
          <p:cNvPr id="1230" name="CustomShape 3"/>
          <p:cNvSpPr/>
          <p:nvPr/>
        </p:nvSpPr>
        <p:spPr>
          <a:xfrm>
            <a:off x="8384760" y="5122440"/>
            <a:ext cx="165240" cy="137880"/>
          </a:xfrm>
          <a:custGeom>
            <a:avLst/>
            <a:gdLst/>
            <a:ahLst/>
            <a:rect l="l" t="t" r="r" b="b"/>
            <a:pathLst>
              <a:path w="182245" h="187959">
                <a:moveTo>
                  <a:pt x="5257" y="266"/>
                </a:moveTo>
                <a:lnTo>
                  <a:pt x="0" y="11303"/>
                </a:lnTo>
                <a:lnTo>
                  <a:pt x="10769" y="11303"/>
                </a:lnTo>
                <a:lnTo>
                  <a:pt x="14858" y="13906"/>
                </a:lnTo>
                <a:lnTo>
                  <a:pt x="18478" y="46697"/>
                </a:lnTo>
                <a:lnTo>
                  <a:pt x="18211" y="94703"/>
                </a:lnTo>
                <a:lnTo>
                  <a:pt x="18093" y="101739"/>
                </a:lnTo>
                <a:lnTo>
                  <a:pt x="17996" y="117271"/>
                </a:lnTo>
                <a:lnTo>
                  <a:pt x="26075" y="157584"/>
                </a:lnTo>
                <a:lnTo>
                  <a:pt x="64810" y="183973"/>
                </a:lnTo>
                <a:lnTo>
                  <a:pt x="96532" y="187858"/>
                </a:lnTo>
                <a:lnTo>
                  <a:pt x="112173" y="186982"/>
                </a:lnTo>
                <a:lnTo>
                  <a:pt x="126379" y="184386"/>
                </a:lnTo>
                <a:lnTo>
                  <a:pt x="139082" y="180116"/>
                </a:lnTo>
                <a:lnTo>
                  <a:pt x="150215" y="174218"/>
                </a:lnTo>
                <a:lnTo>
                  <a:pt x="154681" y="170497"/>
                </a:lnTo>
                <a:lnTo>
                  <a:pt x="98767" y="170497"/>
                </a:lnTo>
                <a:lnTo>
                  <a:pt x="82295" y="168741"/>
                </a:lnTo>
                <a:lnTo>
                  <a:pt x="49263" y="145351"/>
                </a:lnTo>
                <a:lnTo>
                  <a:pt x="43780" y="94703"/>
                </a:lnTo>
                <a:lnTo>
                  <a:pt x="44310" y="46697"/>
                </a:lnTo>
                <a:lnTo>
                  <a:pt x="44463" y="37739"/>
                </a:lnTo>
                <a:lnTo>
                  <a:pt x="44602" y="19392"/>
                </a:lnTo>
                <a:lnTo>
                  <a:pt x="45364" y="8674"/>
                </a:lnTo>
                <a:lnTo>
                  <a:pt x="46437" y="533"/>
                </a:lnTo>
                <a:lnTo>
                  <a:pt x="12103" y="533"/>
                </a:lnTo>
                <a:lnTo>
                  <a:pt x="5257" y="266"/>
                </a:lnTo>
                <a:close/>
                <a:moveTo>
                  <a:pt x="181813" y="266"/>
                </a:moveTo>
                <a:lnTo>
                  <a:pt x="174129" y="533"/>
                </a:lnTo>
                <a:lnTo>
                  <a:pt x="151648" y="533"/>
                </a:lnTo>
                <a:lnTo>
                  <a:pt x="154105" y="9410"/>
                </a:lnTo>
                <a:lnTo>
                  <a:pt x="155881" y="20332"/>
                </a:lnTo>
                <a:lnTo>
                  <a:pt x="156887" y="33617"/>
                </a:lnTo>
                <a:lnTo>
                  <a:pt x="157111" y="49847"/>
                </a:lnTo>
                <a:lnTo>
                  <a:pt x="156834" y="94703"/>
                </a:lnTo>
                <a:lnTo>
                  <a:pt x="153921" y="136349"/>
                </a:lnTo>
                <a:lnTo>
                  <a:pt x="126333" y="165868"/>
                </a:lnTo>
                <a:lnTo>
                  <a:pt x="98767" y="170497"/>
                </a:lnTo>
                <a:lnTo>
                  <a:pt x="154681" y="170497"/>
                </a:lnTo>
                <a:lnTo>
                  <a:pt x="177152" y="124066"/>
                </a:lnTo>
                <a:lnTo>
                  <a:pt x="178068" y="94703"/>
                </a:lnTo>
                <a:lnTo>
                  <a:pt x="178320" y="49847"/>
                </a:lnTo>
                <a:lnTo>
                  <a:pt x="178582" y="33617"/>
                </a:lnTo>
                <a:lnTo>
                  <a:pt x="179114" y="22475"/>
                </a:lnTo>
                <a:lnTo>
                  <a:pt x="180138" y="12285"/>
                </a:lnTo>
                <a:lnTo>
                  <a:pt x="181776" y="533"/>
                </a:lnTo>
                <a:lnTo>
                  <a:pt x="158699" y="533"/>
                </a:lnTo>
                <a:lnTo>
                  <a:pt x="151574" y="266"/>
                </a:lnTo>
                <a:lnTo>
                  <a:pt x="181813" y="266"/>
                </a:lnTo>
                <a:close/>
                <a:moveTo>
                  <a:pt x="46507" y="0"/>
                </a:moveTo>
                <a:lnTo>
                  <a:pt x="37680" y="533"/>
                </a:lnTo>
                <a:lnTo>
                  <a:pt x="46437" y="533"/>
                </a:lnTo>
                <a:lnTo>
                  <a:pt x="46507" y="0"/>
                </a:lnTo>
                <a:close/>
              </a:path>
            </a:pathLst>
          </a:custGeom>
          <a:solidFill>
            <a:srgbClr val="d1d3d4"/>
          </a:solidFill>
          <a:ln>
            <a:noFill/>
          </a:ln>
        </p:spPr>
        <p:style>
          <a:lnRef idx="0"/>
          <a:fillRef idx="0"/>
          <a:effectRef idx="0"/>
          <a:fontRef idx="minor"/>
        </p:style>
      </p:sp>
      <p:sp>
        <p:nvSpPr>
          <p:cNvPr id="1231" name="CustomShape 4"/>
          <p:cNvSpPr/>
          <p:nvPr/>
        </p:nvSpPr>
        <p:spPr>
          <a:xfrm>
            <a:off x="8567280" y="5119560"/>
            <a:ext cx="149760" cy="139680"/>
          </a:xfrm>
          <a:custGeom>
            <a:avLst/>
            <a:gdLst/>
            <a:ahLst/>
            <a:rect l="l" t="t" r="r" b="b"/>
            <a:pathLst>
              <a:path w="165100" h="190500">
                <a:moveTo>
                  <a:pt x="121310" y="0"/>
                </a:moveTo>
                <a:lnTo>
                  <a:pt x="113601" y="0"/>
                </a:lnTo>
                <a:lnTo>
                  <a:pt x="89782" y="1393"/>
                </a:lnTo>
                <a:lnTo>
                  <a:pt x="50468" y="12923"/>
                </a:lnTo>
                <a:lnTo>
                  <a:pt x="19850" y="37972"/>
                </a:lnTo>
                <a:lnTo>
                  <a:pt x="2319" y="74478"/>
                </a:lnTo>
                <a:lnTo>
                  <a:pt x="0" y="95199"/>
                </a:lnTo>
                <a:lnTo>
                  <a:pt x="3663" y="121905"/>
                </a:lnTo>
                <a:lnTo>
                  <a:pt x="30196" y="165888"/>
                </a:lnTo>
                <a:lnTo>
                  <a:pt x="74445" y="187667"/>
                </a:lnTo>
                <a:lnTo>
                  <a:pt x="102044" y="190182"/>
                </a:lnTo>
                <a:lnTo>
                  <a:pt x="108982" y="190041"/>
                </a:lnTo>
                <a:lnTo>
                  <a:pt x="154584" y="183400"/>
                </a:lnTo>
                <a:lnTo>
                  <a:pt x="157086" y="175221"/>
                </a:lnTo>
                <a:lnTo>
                  <a:pt x="157721" y="173405"/>
                </a:lnTo>
                <a:lnTo>
                  <a:pt x="107276" y="173405"/>
                </a:lnTo>
                <a:lnTo>
                  <a:pt x="75763" y="167512"/>
                </a:lnTo>
                <a:lnTo>
                  <a:pt x="51468" y="150868"/>
                </a:lnTo>
                <a:lnTo>
                  <a:pt x="35834" y="125030"/>
                </a:lnTo>
                <a:lnTo>
                  <a:pt x="30302" y="91554"/>
                </a:lnTo>
                <a:lnTo>
                  <a:pt x="35336" y="59511"/>
                </a:lnTo>
                <a:lnTo>
                  <a:pt x="49776" y="35302"/>
                </a:lnTo>
                <a:lnTo>
                  <a:pt x="72623" y="19995"/>
                </a:lnTo>
                <a:lnTo>
                  <a:pt x="102882" y="14655"/>
                </a:lnTo>
                <a:lnTo>
                  <a:pt x="162727" y="14655"/>
                </a:lnTo>
                <a:lnTo>
                  <a:pt x="165049" y="8140"/>
                </a:lnTo>
                <a:lnTo>
                  <a:pt x="128727" y="520"/>
                </a:lnTo>
                <a:lnTo>
                  <a:pt x="121310" y="0"/>
                </a:lnTo>
                <a:close/>
                <a:moveTo>
                  <a:pt x="159245" y="157911"/>
                </a:moveTo>
                <a:lnTo>
                  <a:pt x="123520" y="172097"/>
                </a:lnTo>
                <a:lnTo>
                  <a:pt x="115239" y="173405"/>
                </a:lnTo>
                <a:lnTo>
                  <a:pt x="157721" y="173405"/>
                </a:lnTo>
                <a:lnTo>
                  <a:pt x="160108" y="166585"/>
                </a:lnTo>
                <a:lnTo>
                  <a:pt x="162610" y="160261"/>
                </a:lnTo>
                <a:lnTo>
                  <a:pt x="159245" y="157911"/>
                </a:lnTo>
                <a:close/>
                <a:moveTo>
                  <a:pt x="162727" y="14655"/>
                </a:moveTo>
                <a:lnTo>
                  <a:pt x="102882" y="14655"/>
                </a:lnTo>
                <a:lnTo>
                  <a:pt x="118134" y="15832"/>
                </a:lnTo>
                <a:lnTo>
                  <a:pt x="131197" y="19504"/>
                </a:lnTo>
                <a:lnTo>
                  <a:pt x="142555" y="25885"/>
                </a:lnTo>
                <a:lnTo>
                  <a:pt x="152692" y="35191"/>
                </a:lnTo>
                <a:lnTo>
                  <a:pt x="156565" y="35191"/>
                </a:lnTo>
                <a:lnTo>
                  <a:pt x="158724" y="27254"/>
                </a:lnTo>
                <a:lnTo>
                  <a:pt x="161975" y="16763"/>
                </a:lnTo>
                <a:lnTo>
                  <a:pt x="162727" y="14655"/>
                </a:lnTo>
                <a:close/>
              </a:path>
            </a:pathLst>
          </a:custGeom>
          <a:solidFill>
            <a:srgbClr val="d1d3d4"/>
          </a:solidFill>
          <a:ln>
            <a:noFill/>
          </a:ln>
        </p:spPr>
        <p:style>
          <a:lnRef idx="0"/>
          <a:fillRef idx="0"/>
          <a:effectRef idx="0"/>
          <a:fontRef idx="minor"/>
        </p:style>
      </p:sp>
      <p:sp>
        <p:nvSpPr>
          <p:cNvPr id="1232" name="CustomShape 5"/>
          <p:cNvSpPr/>
          <p:nvPr/>
        </p:nvSpPr>
        <p:spPr>
          <a:xfrm>
            <a:off x="8732520" y="5122080"/>
            <a:ext cx="151560" cy="135360"/>
          </a:xfrm>
          <a:custGeom>
            <a:avLst/>
            <a:gdLst/>
            <a:ahLst/>
            <a:rect l="l" t="t" r="r" b="b"/>
            <a:pathLst>
              <a:path w="167004" h="184784">
                <a:moveTo>
                  <a:pt x="117566" y="12623"/>
                </a:moveTo>
                <a:lnTo>
                  <a:pt x="64427" y="12623"/>
                </a:lnTo>
                <a:lnTo>
                  <a:pt x="79886" y="14862"/>
                </a:lnTo>
                <a:lnTo>
                  <a:pt x="91459" y="21307"/>
                </a:lnTo>
                <a:lnTo>
                  <a:pt x="98717" y="31547"/>
                </a:lnTo>
                <a:lnTo>
                  <a:pt x="101231" y="45173"/>
                </a:lnTo>
                <a:lnTo>
                  <a:pt x="99780" y="56014"/>
                </a:lnTo>
                <a:lnTo>
                  <a:pt x="68262" y="80848"/>
                </a:lnTo>
                <a:lnTo>
                  <a:pt x="55041" y="81114"/>
                </a:lnTo>
                <a:lnTo>
                  <a:pt x="53975" y="87363"/>
                </a:lnTo>
                <a:lnTo>
                  <a:pt x="52273" y="93941"/>
                </a:lnTo>
                <a:lnTo>
                  <a:pt x="55041" y="93941"/>
                </a:lnTo>
                <a:lnTo>
                  <a:pt x="60192" y="94622"/>
                </a:lnTo>
                <a:lnTo>
                  <a:pt x="86859" y="123136"/>
                </a:lnTo>
                <a:lnTo>
                  <a:pt x="114452" y="164007"/>
                </a:lnTo>
                <a:lnTo>
                  <a:pt x="120228" y="174027"/>
                </a:lnTo>
                <a:lnTo>
                  <a:pt x="122123" y="177139"/>
                </a:lnTo>
                <a:lnTo>
                  <a:pt x="123228" y="179247"/>
                </a:lnTo>
                <a:lnTo>
                  <a:pt x="124599" y="181076"/>
                </a:lnTo>
                <a:lnTo>
                  <a:pt x="125717" y="182638"/>
                </a:lnTo>
                <a:lnTo>
                  <a:pt x="127101" y="184696"/>
                </a:lnTo>
                <a:lnTo>
                  <a:pt x="138658" y="183959"/>
                </a:lnTo>
                <a:lnTo>
                  <a:pt x="166662" y="183184"/>
                </a:lnTo>
                <a:lnTo>
                  <a:pt x="166992" y="181305"/>
                </a:lnTo>
                <a:lnTo>
                  <a:pt x="161480" y="177380"/>
                </a:lnTo>
                <a:lnTo>
                  <a:pt x="159550" y="175793"/>
                </a:lnTo>
                <a:lnTo>
                  <a:pt x="133428" y="145897"/>
                </a:lnTo>
                <a:lnTo>
                  <a:pt x="96545" y="94488"/>
                </a:lnTo>
                <a:lnTo>
                  <a:pt x="90220" y="86321"/>
                </a:lnTo>
                <a:lnTo>
                  <a:pt x="121946" y="62728"/>
                </a:lnTo>
                <a:lnTo>
                  <a:pt x="128193" y="40157"/>
                </a:lnTo>
                <a:lnTo>
                  <a:pt x="127276" y="30907"/>
                </a:lnTo>
                <a:lnTo>
                  <a:pt x="124580" y="22542"/>
                </a:lnTo>
                <a:lnTo>
                  <a:pt x="120189" y="15254"/>
                </a:lnTo>
                <a:lnTo>
                  <a:pt x="117566" y="12623"/>
                </a:lnTo>
                <a:close/>
                <a:moveTo>
                  <a:pt x="5232" y="571"/>
                </a:moveTo>
                <a:lnTo>
                  <a:pt x="0" y="11582"/>
                </a:lnTo>
                <a:lnTo>
                  <a:pt x="10718" y="11582"/>
                </a:lnTo>
                <a:lnTo>
                  <a:pt x="14859" y="14211"/>
                </a:lnTo>
                <a:lnTo>
                  <a:pt x="18110" y="55845"/>
                </a:lnTo>
                <a:lnTo>
                  <a:pt x="17894" y="133299"/>
                </a:lnTo>
                <a:lnTo>
                  <a:pt x="14287" y="183184"/>
                </a:lnTo>
                <a:lnTo>
                  <a:pt x="22009" y="182638"/>
                </a:lnTo>
                <a:lnTo>
                  <a:pt x="49090" y="182638"/>
                </a:lnTo>
                <a:lnTo>
                  <a:pt x="46760" y="173990"/>
                </a:lnTo>
                <a:lnTo>
                  <a:pt x="45054" y="163104"/>
                </a:lnTo>
                <a:lnTo>
                  <a:pt x="44060" y="149807"/>
                </a:lnTo>
                <a:lnTo>
                  <a:pt x="43792" y="136247"/>
                </a:lnTo>
                <a:lnTo>
                  <a:pt x="43904" y="86321"/>
                </a:lnTo>
                <a:lnTo>
                  <a:pt x="44082" y="35671"/>
                </a:lnTo>
                <a:lnTo>
                  <a:pt x="59410" y="12623"/>
                </a:lnTo>
                <a:lnTo>
                  <a:pt x="117566" y="12623"/>
                </a:lnTo>
                <a:lnTo>
                  <a:pt x="114185" y="9232"/>
                </a:lnTo>
                <a:lnTo>
                  <a:pt x="107083" y="4805"/>
                </a:lnTo>
                <a:lnTo>
                  <a:pt x="98807" y="1963"/>
                </a:lnTo>
                <a:lnTo>
                  <a:pt x="92356" y="1066"/>
                </a:lnTo>
                <a:lnTo>
                  <a:pt x="27216" y="1066"/>
                </a:lnTo>
                <a:lnTo>
                  <a:pt x="5232" y="571"/>
                </a:lnTo>
                <a:close/>
                <a:moveTo>
                  <a:pt x="49090" y="182638"/>
                </a:moveTo>
                <a:lnTo>
                  <a:pt x="42125" y="182638"/>
                </a:lnTo>
                <a:lnTo>
                  <a:pt x="49237" y="183184"/>
                </a:lnTo>
                <a:lnTo>
                  <a:pt x="49090" y="182638"/>
                </a:lnTo>
                <a:close/>
                <a:moveTo>
                  <a:pt x="72923" y="0"/>
                </a:moveTo>
                <a:lnTo>
                  <a:pt x="60502" y="0"/>
                </a:lnTo>
                <a:lnTo>
                  <a:pt x="53352" y="304"/>
                </a:lnTo>
                <a:lnTo>
                  <a:pt x="27216" y="1066"/>
                </a:lnTo>
                <a:lnTo>
                  <a:pt x="92356" y="1066"/>
                </a:lnTo>
                <a:lnTo>
                  <a:pt x="87905" y="447"/>
                </a:lnTo>
                <a:lnTo>
                  <a:pt x="72923" y="0"/>
                </a:lnTo>
                <a:close/>
              </a:path>
            </a:pathLst>
          </a:custGeom>
          <a:solidFill>
            <a:srgbClr val="d1d3d4"/>
          </a:solidFill>
          <a:ln>
            <a:noFill/>
          </a:ln>
        </p:spPr>
        <p:style>
          <a:lnRef idx="0"/>
          <a:fillRef idx="0"/>
          <a:effectRef idx="0"/>
          <a:fontRef idx="minor"/>
        </p:style>
      </p:sp>
      <p:sp>
        <p:nvSpPr>
          <p:cNvPr id="1233" name="CustomShape 6"/>
          <p:cNvSpPr/>
          <p:nvPr/>
        </p:nvSpPr>
        <p:spPr>
          <a:xfrm>
            <a:off x="8341200" y="5280120"/>
            <a:ext cx="584280" cy="25920"/>
          </a:xfrm>
          <a:custGeom>
            <a:avLst/>
            <a:gdLst/>
            <a:ahLst/>
            <a:rect l="l" t="t" r="r" b="b"/>
            <a:pathLst>
              <a:path w="643254" h="35559">
                <a:moveTo>
                  <a:pt x="321144" y="0"/>
                </a:moveTo>
                <a:lnTo>
                  <a:pt x="201185" y="4351"/>
                </a:lnTo>
                <a:lnTo>
                  <a:pt x="98545" y="13925"/>
                </a:lnTo>
                <a:lnTo>
                  <a:pt x="26918" y="23499"/>
                </a:lnTo>
                <a:lnTo>
                  <a:pt x="0" y="27851"/>
                </a:lnTo>
                <a:lnTo>
                  <a:pt x="0" y="35140"/>
                </a:lnTo>
                <a:lnTo>
                  <a:pt x="93030" y="27255"/>
                </a:lnTo>
                <a:lnTo>
                  <a:pt x="157500" y="23206"/>
                </a:lnTo>
                <a:lnTo>
                  <a:pt x="223526" y="21714"/>
                </a:lnTo>
                <a:lnTo>
                  <a:pt x="612562" y="21501"/>
                </a:lnTo>
                <a:lnTo>
                  <a:pt x="566307" y="11749"/>
                </a:lnTo>
                <a:lnTo>
                  <a:pt x="507355" y="3481"/>
                </a:lnTo>
                <a:lnTo>
                  <a:pt x="435682" y="435"/>
                </a:lnTo>
                <a:lnTo>
                  <a:pt x="321144" y="0"/>
                </a:lnTo>
                <a:close/>
                <a:moveTo>
                  <a:pt x="612562" y="21501"/>
                </a:moveTo>
                <a:lnTo>
                  <a:pt x="321221" y="21501"/>
                </a:lnTo>
                <a:lnTo>
                  <a:pt x="455192" y="23632"/>
                </a:lnTo>
                <a:lnTo>
                  <a:pt x="556390" y="28320"/>
                </a:lnTo>
                <a:lnTo>
                  <a:pt x="620369" y="33009"/>
                </a:lnTo>
                <a:lnTo>
                  <a:pt x="642683" y="35140"/>
                </a:lnTo>
                <a:lnTo>
                  <a:pt x="642683" y="27851"/>
                </a:lnTo>
                <a:lnTo>
                  <a:pt x="612562" y="21501"/>
                </a:lnTo>
                <a:close/>
              </a:path>
            </a:pathLst>
          </a:custGeom>
          <a:solidFill>
            <a:srgbClr val="d1d3d4"/>
          </a:solidFill>
          <a:ln>
            <a:noFill/>
          </a:ln>
        </p:spPr>
        <p:style>
          <a:lnRef idx="0"/>
          <a:fillRef idx="0"/>
          <a:effectRef idx="0"/>
          <a:fontRef idx="minor"/>
        </p:style>
      </p:sp>
      <p:sp>
        <p:nvSpPr>
          <p:cNvPr id="1234" name="CustomShape 7"/>
          <p:cNvSpPr/>
          <p:nvPr/>
        </p:nvSpPr>
        <p:spPr>
          <a:xfrm>
            <a:off x="8271360" y="4919760"/>
            <a:ext cx="723960" cy="585720"/>
          </a:xfrm>
          <a:custGeom>
            <a:avLst/>
            <a:gdLst/>
            <a:ahLst/>
            <a:rect l="l" t="t" r="r" b="b"/>
            <a:pathLst>
              <a:path w="796925" h="796925">
                <a:moveTo>
                  <a:pt x="796874" y="398437"/>
                </a:moveTo>
                <a:lnTo>
                  <a:pt x="794193" y="444901"/>
                </a:lnTo>
                <a:lnTo>
                  <a:pt x="786350" y="489791"/>
                </a:lnTo>
                <a:lnTo>
                  <a:pt x="773644" y="532809"/>
                </a:lnTo>
                <a:lnTo>
                  <a:pt x="756374" y="573655"/>
                </a:lnTo>
                <a:lnTo>
                  <a:pt x="734839" y="612029"/>
                </a:lnTo>
                <a:lnTo>
                  <a:pt x="709338" y="647634"/>
                </a:lnTo>
                <a:lnTo>
                  <a:pt x="680170" y="680170"/>
                </a:lnTo>
                <a:lnTo>
                  <a:pt x="647634" y="709338"/>
                </a:lnTo>
                <a:lnTo>
                  <a:pt x="612029" y="734839"/>
                </a:lnTo>
                <a:lnTo>
                  <a:pt x="573655" y="756374"/>
                </a:lnTo>
                <a:lnTo>
                  <a:pt x="532809" y="773644"/>
                </a:lnTo>
                <a:lnTo>
                  <a:pt x="489791" y="786350"/>
                </a:lnTo>
                <a:lnTo>
                  <a:pt x="444901" y="794193"/>
                </a:lnTo>
                <a:lnTo>
                  <a:pt x="398437" y="796874"/>
                </a:lnTo>
                <a:lnTo>
                  <a:pt x="351972" y="794193"/>
                </a:lnTo>
                <a:lnTo>
                  <a:pt x="307082" y="786350"/>
                </a:lnTo>
                <a:lnTo>
                  <a:pt x="264064" y="773644"/>
                </a:lnTo>
                <a:lnTo>
                  <a:pt x="223219" y="756374"/>
                </a:lnTo>
                <a:lnTo>
                  <a:pt x="184844" y="734839"/>
                </a:lnTo>
                <a:lnTo>
                  <a:pt x="149239" y="709338"/>
                </a:lnTo>
                <a:lnTo>
                  <a:pt x="116703" y="680170"/>
                </a:lnTo>
                <a:lnTo>
                  <a:pt x="87535" y="647634"/>
                </a:lnTo>
                <a:lnTo>
                  <a:pt x="62034" y="612029"/>
                </a:lnTo>
                <a:lnTo>
                  <a:pt x="40499" y="573655"/>
                </a:lnTo>
                <a:lnTo>
                  <a:pt x="23229" y="532809"/>
                </a:lnTo>
                <a:lnTo>
                  <a:pt x="10523" y="489791"/>
                </a:lnTo>
                <a:lnTo>
                  <a:pt x="2680" y="444901"/>
                </a:lnTo>
                <a:lnTo>
                  <a:pt x="0" y="398437"/>
                </a:lnTo>
                <a:lnTo>
                  <a:pt x="2680" y="351972"/>
                </a:lnTo>
                <a:lnTo>
                  <a:pt x="10523" y="307082"/>
                </a:lnTo>
                <a:lnTo>
                  <a:pt x="23229" y="264064"/>
                </a:lnTo>
                <a:lnTo>
                  <a:pt x="40499" y="223219"/>
                </a:lnTo>
                <a:lnTo>
                  <a:pt x="62034" y="184844"/>
                </a:lnTo>
                <a:lnTo>
                  <a:pt x="87535" y="149239"/>
                </a:lnTo>
                <a:lnTo>
                  <a:pt x="116703" y="116703"/>
                </a:lnTo>
                <a:lnTo>
                  <a:pt x="149239" y="87535"/>
                </a:lnTo>
                <a:lnTo>
                  <a:pt x="184844" y="62034"/>
                </a:lnTo>
                <a:lnTo>
                  <a:pt x="223219" y="40499"/>
                </a:lnTo>
                <a:lnTo>
                  <a:pt x="264064" y="23229"/>
                </a:lnTo>
                <a:lnTo>
                  <a:pt x="307082" y="10523"/>
                </a:lnTo>
                <a:lnTo>
                  <a:pt x="351972" y="2680"/>
                </a:lnTo>
                <a:lnTo>
                  <a:pt x="398437" y="0"/>
                </a:lnTo>
                <a:lnTo>
                  <a:pt x="444901" y="2680"/>
                </a:lnTo>
                <a:lnTo>
                  <a:pt x="489791" y="10523"/>
                </a:lnTo>
                <a:lnTo>
                  <a:pt x="532809" y="23229"/>
                </a:lnTo>
                <a:lnTo>
                  <a:pt x="573655" y="40499"/>
                </a:lnTo>
                <a:lnTo>
                  <a:pt x="612029" y="62034"/>
                </a:lnTo>
                <a:lnTo>
                  <a:pt x="647634" y="87535"/>
                </a:lnTo>
                <a:lnTo>
                  <a:pt x="680170" y="116703"/>
                </a:lnTo>
                <a:lnTo>
                  <a:pt x="709338" y="149239"/>
                </a:lnTo>
                <a:lnTo>
                  <a:pt x="734839" y="184844"/>
                </a:lnTo>
                <a:lnTo>
                  <a:pt x="756374" y="223219"/>
                </a:lnTo>
                <a:lnTo>
                  <a:pt x="773644" y="264064"/>
                </a:lnTo>
                <a:lnTo>
                  <a:pt x="786350" y="307082"/>
                </a:lnTo>
                <a:lnTo>
                  <a:pt x="794193" y="351972"/>
                </a:lnTo>
                <a:lnTo>
                  <a:pt x="796874" y="398437"/>
                </a:lnTo>
                <a:close/>
              </a:path>
            </a:pathLst>
          </a:custGeom>
          <a:noFill/>
          <a:ln w="11160">
            <a:solidFill>
              <a:srgbClr val="d1d3d4"/>
            </a:solidFill>
            <a:round/>
          </a:ln>
        </p:spPr>
        <p:style>
          <a:lnRef idx="0"/>
          <a:fillRef idx="0"/>
          <a:effectRef idx="0"/>
          <a:fontRef idx="minor"/>
        </p:style>
      </p:sp>
      <p:sp>
        <p:nvSpPr>
          <p:cNvPr id="1235" name="CustomShape 8"/>
          <p:cNvSpPr/>
          <p:nvPr/>
        </p:nvSpPr>
        <p:spPr>
          <a:xfrm>
            <a:off x="2104920" y="330120"/>
            <a:ext cx="1980360" cy="1447920"/>
          </a:xfrm>
          <a:custGeom>
            <a:avLst/>
            <a:gdLst/>
            <a:ahLst/>
            <a:rect l="l" t="t" r="r" b="b"/>
            <a:pathLst>
              <a:path w="2178685" h="1969770">
                <a:moveTo>
                  <a:pt x="1539913" y="1845792"/>
                </a:moveTo>
                <a:lnTo>
                  <a:pt x="643877" y="1845792"/>
                </a:lnTo>
                <a:lnTo>
                  <a:pt x="617970" y="1850570"/>
                </a:lnTo>
                <a:lnTo>
                  <a:pt x="597601" y="1863896"/>
                </a:lnTo>
                <a:lnTo>
                  <a:pt x="584276" y="1884261"/>
                </a:lnTo>
                <a:lnTo>
                  <a:pt x="579501" y="1910156"/>
                </a:lnTo>
                <a:lnTo>
                  <a:pt x="584276" y="1932974"/>
                </a:lnTo>
                <a:lnTo>
                  <a:pt x="597601" y="1951759"/>
                </a:lnTo>
                <a:lnTo>
                  <a:pt x="617970" y="1964504"/>
                </a:lnTo>
                <a:lnTo>
                  <a:pt x="643877" y="1969198"/>
                </a:lnTo>
                <a:lnTo>
                  <a:pt x="1539913" y="1969198"/>
                </a:lnTo>
                <a:lnTo>
                  <a:pt x="1562723" y="1964504"/>
                </a:lnTo>
                <a:lnTo>
                  <a:pt x="1581505" y="1951759"/>
                </a:lnTo>
                <a:lnTo>
                  <a:pt x="1594248" y="1932974"/>
                </a:lnTo>
                <a:lnTo>
                  <a:pt x="1598942" y="1910156"/>
                </a:lnTo>
                <a:lnTo>
                  <a:pt x="1594248" y="1884261"/>
                </a:lnTo>
                <a:lnTo>
                  <a:pt x="1581505" y="1863896"/>
                </a:lnTo>
                <a:lnTo>
                  <a:pt x="1562723" y="1850570"/>
                </a:lnTo>
                <a:lnTo>
                  <a:pt x="1539913" y="1845792"/>
                </a:lnTo>
                <a:close/>
                <a:moveTo>
                  <a:pt x="1395069" y="1588236"/>
                </a:moveTo>
                <a:lnTo>
                  <a:pt x="783399" y="1588236"/>
                </a:lnTo>
                <a:lnTo>
                  <a:pt x="792318" y="1642320"/>
                </a:lnTo>
                <a:lnTo>
                  <a:pt x="793003" y="1695117"/>
                </a:lnTo>
                <a:lnTo>
                  <a:pt x="784937" y="1746628"/>
                </a:lnTo>
                <a:lnTo>
                  <a:pt x="767600" y="1796853"/>
                </a:lnTo>
                <a:lnTo>
                  <a:pt x="740473" y="1845792"/>
                </a:lnTo>
                <a:lnTo>
                  <a:pt x="1437982" y="1845792"/>
                </a:lnTo>
                <a:lnTo>
                  <a:pt x="1411373" y="1796853"/>
                </a:lnTo>
                <a:lnTo>
                  <a:pt x="1395061" y="1746628"/>
                </a:lnTo>
                <a:lnTo>
                  <a:pt x="1387763" y="1695117"/>
                </a:lnTo>
                <a:lnTo>
                  <a:pt x="1388194" y="1642320"/>
                </a:lnTo>
                <a:lnTo>
                  <a:pt x="1395069" y="1588236"/>
                </a:lnTo>
                <a:close/>
                <a:moveTo>
                  <a:pt x="2114067" y="0"/>
                </a:moveTo>
                <a:lnTo>
                  <a:pt x="69761" y="0"/>
                </a:lnTo>
                <a:lnTo>
                  <a:pt x="43007" y="5617"/>
                </a:lnTo>
                <a:lnTo>
                  <a:pt x="20788" y="20794"/>
                </a:lnTo>
                <a:lnTo>
                  <a:pt x="5615" y="43017"/>
                </a:lnTo>
                <a:lnTo>
                  <a:pt x="0" y="69773"/>
                </a:lnTo>
                <a:lnTo>
                  <a:pt x="0" y="1523860"/>
                </a:lnTo>
                <a:lnTo>
                  <a:pt x="5615" y="1549756"/>
                </a:lnTo>
                <a:lnTo>
                  <a:pt x="20788" y="1570126"/>
                </a:lnTo>
                <a:lnTo>
                  <a:pt x="43007" y="1583457"/>
                </a:lnTo>
                <a:lnTo>
                  <a:pt x="69761" y="1588236"/>
                </a:lnTo>
                <a:lnTo>
                  <a:pt x="2114067" y="1588236"/>
                </a:lnTo>
                <a:lnTo>
                  <a:pt x="2139974" y="1583457"/>
                </a:lnTo>
                <a:lnTo>
                  <a:pt x="2160343" y="1570126"/>
                </a:lnTo>
                <a:lnTo>
                  <a:pt x="2173667" y="1549756"/>
                </a:lnTo>
                <a:lnTo>
                  <a:pt x="2178443" y="1523860"/>
                </a:lnTo>
                <a:lnTo>
                  <a:pt x="2178443" y="1486280"/>
                </a:lnTo>
                <a:lnTo>
                  <a:pt x="1089228" y="1486280"/>
                </a:lnTo>
                <a:lnTo>
                  <a:pt x="1058549" y="1480581"/>
                </a:lnTo>
                <a:lnTo>
                  <a:pt x="1032895" y="1464824"/>
                </a:lnTo>
                <a:lnTo>
                  <a:pt x="1015288" y="1441018"/>
                </a:lnTo>
                <a:lnTo>
                  <a:pt x="1008748" y="1411173"/>
                </a:lnTo>
                <a:lnTo>
                  <a:pt x="1015288" y="1381333"/>
                </a:lnTo>
                <a:lnTo>
                  <a:pt x="1032895" y="1357526"/>
                </a:lnTo>
                <a:lnTo>
                  <a:pt x="1058549" y="1341766"/>
                </a:lnTo>
                <a:lnTo>
                  <a:pt x="1089228" y="1336065"/>
                </a:lnTo>
                <a:lnTo>
                  <a:pt x="2178443" y="1336065"/>
                </a:lnTo>
                <a:lnTo>
                  <a:pt x="2178443" y="1228724"/>
                </a:lnTo>
                <a:lnTo>
                  <a:pt x="134150" y="1228724"/>
                </a:lnTo>
                <a:lnTo>
                  <a:pt x="134150" y="134137"/>
                </a:lnTo>
                <a:lnTo>
                  <a:pt x="2178443" y="134137"/>
                </a:lnTo>
                <a:lnTo>
                  <a:pt x="2178443" y="69773"/>
                </a:lnTo>
                <a:lnTo>
                  <a:pt x="2173667" y="43017"/>
                </a:lnTo>
                <a:lnTo>
                  <a:pt x="2160343" y="20794"/>
                </a:lnTo>
                <a:lnTo>
                  <a:pt x="2139974" y="5617"/>
                </a:lnTo>
                <a:lnTo>
                  <a:pt x="2114067" y="0"/>
                </a:lnTo>
                <a:close/>
                <a:moveTo>
                  <a:pt x="1089228" y="1336065"/>
                </a:moveTo>
                <a:lnTo>
                  <a:pt x="1058549" y="1341766"/>
                </a:lnTo>
                <a:lnTo>
                  <a:pt x="1032895" y="1357526"/>
                </a:lnTo>
                <a:lnTo>
                  <a:pt x="1015288" y="1381333"/>
                </a:lnTo>
                <a:lnTo>
                  <a:pt x="1008748" y="1411173"/>
                </a:lnTo>
                <a:lnTo>
                  <a:pt x="1015288" y="1441018"/>
                </a:lnTo>
                <a:lnTo>
                  <a:pt x="1032895" y="1464824"/>
                </a:lnTo>
                <a:lnTo>
                  <a:pt x="1058549" y="1480581"/>
                </a:lnTo>
                <a:lnTo>
                  <a:pt x="1089228" y="1486280"/>
                </a:lnTo>
                <a:lnTo>
                  <a:pt x="1116803" y="1480581"/>
                </a:lnTo>
                <a:lnTo>
                  <a:pt x="1140866" y="1464824"/>
                </a:lnTo>
                <a:lnTo>
                  <a:pt x="1157890" y="1441018"/>
                </a:lnTo>
                <a:lnTo>
                  <a:pt x="1164348" y="1411173"/>
                </a:lnTo>
                <a:lnTo>
                  <a:pt x="1157890" y="1381333"/>
                </a:lnTo>
                <a:lnTo>
                  <a:pt x="1140866" y="1357526"/>
                </a:lnTo>
                <a:lnTo>
                  <a:pt x="1116803" y="1341766"/>
                </a:lnTo>
                <a:lnTo>
                  <a:pt x="1089228" y="1336065"/>
                </a:lnTo>
                <a:close/>
                <a:moveTo>
                  <a:pt x="2178443" y="1336065"/>
                </a:moveTo>
                <a:lnTo>
                  <a:pt x="1089228" y="1336065"/>
                </a:lnTo>
                <a:lnTo>
                  <a:pt x="1116803" y="1341766"/>
                </a:lnTo>
                <a:lnTo>
                  <a:pt x="1140866" y="1357526"/>
                </a:lnTo>
                <a:lnTo>
                  <a:pt x="1157890" y="1381333"/>
                </a:lnTo>
                <a:lnTo>
                  <a:pt x="1164348" y="1411173"/>
                </a:lnTo>
                <a:lnTo>
                  <a:pt x="1157890" y="1441018"/>
                </a:lnTo>
                <a:lnTo>
                  <a:pt x="1140866" y="1464824"/>
                </a:lnTo>
                <a:lnTo>
                  <a:pt x="1116803" y="1480581"/>
                </a:lnTo>
                <a:lnTo>
                  <a:pt x="1089228" y="1486280"/>
                </a:lnTo>
                <a:lnTo>
                  <a:pt x="2178443" y="1486280"/>
                </a:lnTo>
                <a:lnTo>
                  <a:pt x="2178443" y="1336065"/>
                </a:lnTo>
                <a:close/>
                <a:moveTo>
                  <a:pt x="2178443" y="134137"/>
                </a:moveTo>
                <a:lnTo>
                  <a:pt x="2044306" y="134137"/>
                </a:lnTo>
                <a:lnTo>
                  <a:pt x="2044306" y="1228724"/>
                </a:lnTo>
                <a:lnTo>
                  <a:pt x="2178443" y="1228724"/>
                </a:lnTo>
                <a:lnTo>
                  <a:pt x="2178443" y="134137"/>
                </a:lnTo>
                <a:close/>
              </a:path>
            </a:pathLst>
          </a:custGeom>
          <a:solidFill>
            <a:srgbClr val="ffffff">
              <a:alpha val="80000"/>
            </a:srgbClr>
          </a:solidFill>
          <a:ln>
            <a:noFill/>
          </a:ln>
        </p:spPr>
        <p:style>
          <a:lnRef idx="0"/>
          <a:fillRef idx="0"/>
          <a:effectRef idx="0"/>
          <a:fontRef idx="minor"/>
        </p:style>
      </p:sp>
      <p:sp>
        <p:nvSpPr>
          <p:cNvPr id="1236" name="CustomShape 9"/>
          <p:cNvSpPr/>
          <p:nvPr/>
        </p:nvSpPr>
        <p:spPr>
          <a:xfrm>
            <a:off x="3033360" y="1324080"/>
            <a:ext cx="123480" cy="99720"/>
          </a:xfrm>
          <a:prstGeom prst="rect">
            <a:avLst/>
          </a:prstGeom>
          <a:blipFill rotWithShape="0">
            <a:blip r:embed="rId2"/>
            <a:stretch>
              <a:fillRect/>
            </a:stretch>
          </a:blipFill>
          <a:ln>
            <a:noFill/>
          </a:ln>
        </p:spPr>
        <p:style>
          <a:lnRef idx="0"/>
          <a:fillRef idx="0"/>
          <a:effectRef idx="0"/>
          <a:fontRef idx="minor"/>
        </p:style>
      </p:sp>
      <p:sp>
        <p:nvSpPr>
          <p:cNvPr id="1237" name="CustomShape 10"/>
          <p:cNvSpPr/>
          <p:nvPr/>
        </p:nvSpPr>
        <p:spPr>
          <a:xfrm>
            <a:off x="1759680" y="1728000"/>
            <a:ext cx="1241280" cy="887760"/>
          </a:xfrm>
          <a:custGeom>
            <a:avLst/>
            <a:gdLst/>
            <a:ahLst/>
            <a:rect l="l" t="t" r="r" b="b"/>
            <a:pathLst>
              <a:path w="1365885" h="1207770">
                <a:moveTo>
                  <a:pt x="389521" y="0"/>
                </a:moveTo>
                <a:lnTo>
                  <a:pt x="321777" y="13199"/>
                </a:lnTo>
                <a:lnTo>
                  <a:pt x="13974" y="457154"/>
                </a:lnTo>
                <a:lnTo>
                  <a:pt x="0" y="490782"/>
                </a:lnTo>
                <a:lnTo>
                  <a:pt x="7" y="525938"/>
                </a:lnTo>
                <a:lnTo>
                  <a:pt x="13203" y="558525"/>
                </a:lnTo>
                <a:lnTo>
                  <a:pt x="38790" y="584446"/>
                </a:lnTo>
                <a:lnTo>
                  <a:pt x="942459" y="1193296"/>
                </a:lnTo>
                <a:lnTo>
                  <a:pt x="976093" y="1207277"/>
                </a:lnTo>
                <a:lnTo>
                  <a:pt x="1011248" y="1207271"/>
                </a:lnTo>
                <a:lnTo>
                  <a:pt x="1043832" y="1194080"/>
                </a:lnTo>
                <a:lnTo>
                  <a:pt x="1069751" y="1168506"/>
                </a:lnTo>
                <a:lnTo>
                  <a:pt x="1135500" y="1070924"/>
                </a:lnTo>
                <a:lnTo>
                  <a:pt x="868204" y="1070913"/>
                </a:lnTo>
                <a:lnTo>
                  <a:pt x="855616" y="1065700"/>
                </a:lnTo>
                <a:lnTo>
                  <a:pt x="70807" y="536910"/>
                </a:lnTo>
                <a:lnTo>
                  <a:pt x="61237" y="527200"/>
                </a:lnTo>
                <a:lnTo>
                  <a:pt x="56294" y="514974"/>
                </a:lnTo>
                <a:lnTo>
                  <a:pt x="56280" y="501780"/>
                </a:lnTo>
                <a:lnTo>
                  <a:pt x="61498" y="489170"/>
                </a:lnTo>
                <a:lnTo>
                  <a:pt x="343387" y="70820"/>
                </a:lnTo>
                <a:lnTo>
                  <a:pt x="353104" y="61243"/>
                </a:lnTo>
                <a:lnTo>
                  <a:pt x="365332" y="56297"/>
                </a:lnTo>
                <a:lnTo>
                  <a:pt x="485970" y="56286"/>
                </a:lnTo>
                <a:lnTo>
                  <a:pt x="423156" y="13962"/>
                </a:lnTo>
                <a:lnTo>
                  <a:pt x="389521" y="0"/>
                </a:lnTo>
                <a:close/>
                <a:moveTo>
                  <a:pt x="485970" y="56286"/>
                </a:moveTo>
                <a:lnTo>
                  <a:pt x="378523" y="56286"/>
                </a:lnTo>
                <a:lnTo>
                  <a:pt x="391126" y="61511"/>
                </a:lnTo>
                <a:lnTo>
                  <a:pt x="1175935" y="590288"/>
                </a:lnTo>
                <a:lnTo>
                  <a:pt x="1185511" y="600012"/>
                </a:lnTo>
                <a:lnTo>
                  <a:pt x="1190453" y="612243"/>
                </a:lnTo>
                <a:lnTo>
                  <a:pt x="1190464" y="625431"/>
                </a:lnTo>
                <a:lnTo>
                  <a:pt x="1185244" y="638027"/>
                </a:lnTo>
                <a:lnTo>
                  <a:pt x="903368" y="1056390"/>
                </a:lnTo>
                <a:lnTo>
                  <a:pt x="893653" y="1065967"/>
                </a:lnTo>
                <a:lnTo>
                  <a:pt x="881426" y="1070913"/>
                </a:lnTo>
                <a:lnTo>
                  <a:pt x="868231" y="1070924"/>
                </a:lnTo>
                <a:lnTo>
                  <a:pt x="1135508" y="1070913"/>
                </a:lnTo>
                <a:lnTo>
                  <a:pt x="1208968" y="961888"/>
                </a:lnTo>
                <a:lnTo>
                  <a:pt x="1116007" y="961882"/>
                </a:lnTo>
                <a:lnTo>
                  <a:pt x="1094122" y="952797"/>
                </a:lnTo>
                <a:lnTo>
                  <a:pt x="1077468" y="935912"/>
                </a:lnTo>
                <a:lnTo>
                  <a:pt x="1068899" y="914735"/>
                </a:lnTo>
                <a:lnTo>
                  <a:pt x="1068881" y="891803"/>
                </a:lnTo>
                <a:lnTo>
                  <a:pt x="1077980" y="869904"/>
                </a:lnTo>
                <a:lnTo>
                  <a:pt x="1094840" y="853247"/>
                </a:lnTo>
                <a:lnTo>
                  <a:pt x="1116053" y="844658"/>
                </a:lnTo>
                <a:lnTo>
                  <a:pt x="1287960" y="844652"/>
                </a:lnTo>
                <a:lnTo>
                  <a:pt x="1351640" y="750143"/>
                </a:lnTo>
                <a:lnTo>
                  <a:pt x="1365607" y="716503"/>
                </a:lnTo>
                <a:lnTo>
                  <a:pt x="1365596" y="681347"/>
                </a:lnTo>
                <a:lnTo>
                  <a:pt x="1352399" y="648762"/>
                </a:lnTo>
                <a:lnTo>
                  <a:pt x="1326811" y="622838"/>
                </a:lnTo>
                <a:lnTo>
                  <a:pt x="485970" y="56286"/>
                </a:lnTo>
                <a:close/>
                <a:moveTo>
                  <a:pt x="1287960" y="844652"/>
                </a:moveTo>
                <a:lnTo>
                  <a:pt x="1138950" y="844652"/>
                </a:lnTo>
                <a:lnTo>
                  <a:pt x="1160860" y="853749"/>
                </a:lnTo>
                <a:lnTo>
                  <a:pt x="1177515" y="870628"/>
                </a:lnTo>
                <a:lnTo>
                  <a:pt x="1186084" y="891803"/>
                </a:lnTo>
                <a:lnTo>
                  <a:pt x="1186106" y="914735"/>
                </a:lnTo>
                <a:lnTo>
                  <a:pt x="1177015" y="936629"/>
                </a:lnTo>
                <a:lnTo>
                  <a:pt x="1160130" y="953291"/>
                </a:lnTo>
                <a:lnTo>
                  <a:pt x="1138912" y="961882"/>
                </a:lnTo>
                <a:lnTo>
                  <a:pt x="1116022" y="961888"/>
                </a:lnTo>
                <a:lnTo>
                  <a:pt x="1208972" y="961882"/>
                </a:lnTo>
                <a:lnTo>
                  <a:pt x="1287960" y="844652"/>
                </a:lnTo>
                <a:close/>
              </a:path>
            </a:pathLst>
          </a:custGeom>
          <a:solidFill>
            <a:srgbClr val="ffffff">
              <a:alpha val="80000"/>
            </a:srgbClr>
          </a:solidFill>
          <a:ln>
            <a:noFill/>
          </a:ln>
        </p:spPr>
        <p:style>
          <a:lnRef idx="0"/>
          <a:fillRef idx="0"/>
          <a:effectRef idx="0"/>
          <a:fontRef idx="minor"/>
        </p:style>
      </p:sp>
      <p:sp>
        <p:nvSpPr>
          <p:cNvPr id="1238" name="CustomShape 11"/>
          <p:cNvSpPr/>
          <p:nvPr/>
        </p:nvSpPr>
        <p:spPr>
          <a:xfrm>
            <a:off x="3993120" y="343080"/>
            <a:ext cx="5150520" cy="1931040"/>
          </a:xfrm>
          <a:custGeom>
            <a:avLst/>
            <a:gdLst/>
            <a:ahLst/>
            <a:rect l="l" t="t" r="r" b="b"/>
            <a:pathLst>
              <a:path w="5666105" h="2348865">
                <a:moveTo>
                  <a:pt x="5666051" y="0"/>
                </a:moveTo>
                <a:lnTo>
                  <a:pt x="864806" y="3686"/>
                </a:lnTo>
                <a:lnTo>
                  <a:pt x="0" y="2348728"/>
                </a:lnTo>
                <a:lnTo>
                  <a:pt x="5666051" y="2343210"/>
                </a:lnTo>
                <a:lnTo>
                  <a:pt x="5666051" y="0"/>
                </a:lnTo>
                <a:close/>
              </a:path>
            </a:pathLst>
          </a:custGeom>
          <a:solidFill>
            <a:srgbClr val="fff200"/>
          </a:solidFill>
          <a:ln>
            <a:noFill/>
          </a:ln>
        </p:spPr>
        <p:style>
          <a:lnRef idx="0"/>
          <a:fillRef idx="0"/>
          <a:effectRef idx="0"/>
          <a:fontRef idx="minor"/>
        </p:style>
      </p:sp>
      <p:sp>
        <p:nvSpPr>
          <p:cNvPr id="1239" name="CustomShape 12"/>
          <p:cNvSpPr/>
          <p:nvPr/>
        </p:nvSpPr>
        <p:spPr>
          <a:xfrm>
            <a:off x="2971800" y="2360160"/>
            <a:ext cx="6172200" cy="2097360"/>
          </a:xfrm>
          <a:custGeom>
            <a:avLst/>
            <a:gdLst/>
            <a:ahLst/>
            <a:rect l="l" t="t" r="r" b="b"/>
            <a:pathLst>
              <a:path w="6666865" h="2571115">
                <a:moveTo>
                  <a:pt x="6666389" y="0"/>
                </a:moveTo>
                <a:lnTo>
                  <a:pt x="968628" y="0"/>
                </a:lnTo>
                <a:lnTo>
                  <a:pt x="0" y="2570683"/>
                </a:lnTo>
                <a:lnTo>
                  <a:pt x="6666389" y="2565466"/>
                </a:lnTo>
                <a:lnTo>
                  <a:pt x="6666389" y="0"/>
                </a:lnTo>
                <a:close/>
              </a:path>
            </a:pathLst>
          </a:custGeom>
          <a:solidFill>
            <a:srgbClr val="27aae1"/>
          </a:solidFill>
          <a:ln>
            <a:noFill/>
          </a:ln>
        </p:spPr>
        <p:style>
          <a:lnRef idx="0"/>
          <a:fillRef idx="0"/>
          <a:effectRef idx="0"/>
          <a:fontRef idx="minor"/>
        </p:style>
      </p:sp>
      <p:sp>
        <p:nvSpPr>
          <p:cNvPr id="1240" name="CustomShape 13"/>
          <p:cNvSpPr/>
          <p:nvPr/>
        </p:nvSpPr>
        <p:spPr>
          <a:xfrm>
            <a:off x="4729320" y="419040"/>
            <a:ext cx="3881160" cy="1554840"/>
          </a:xfrm>
          <a:prstGeom prst="rect">
            <a:avLst/>
          </a:prstGeom>
          <a:noFill/>
          <a:ln>
            <a:noFill/>
          </a:ln>
        </p:spPr>
        <p:style>
          <a:lnRef idx="0"/>
          <a:fillRef idx="0"/>
          <a:effectRef idx="0"/>
          <a:fontRef idx="minor"/>
        </p:style>
        <p:txBody>
          <a:bodyPr lIns="0" rIns="0" tIns="67680" bIns="0">
            <a:spAutoFit/>
          </a:bodyPr>
          <a:p>
            <a:pPr marL="10440">
              <a:lnSpc>
                <a:spcPct val="100000"/>
              </a:lnSpc>
              <a:spcBef>
                <a:spcPts val="533"/>
              </a:spcBef>
            </a:pPr>
            <a:r>
              <a:rPr b="0" lang="es-CR" sz="1050" spc="-1" strike="noStrike">
                <a:solidFill>
                  <a:srgbClr val="2b3890"/>
                </a:solidFill>
                <a:latin typeface="Calibri"/>
              </a:rPr>
              <a:t>¿CÓMO DESINFECTAR ELEMENTOS ELECTRÓNICOS?</a:t>
            </a:r>
            <a:endParaRPr b="0" lang="es-CR" sz="1050" spc="-1" strike="noStrike">
              <a:latin typeface="Arial"/>
            </a:endParaRPr>
          </a:p>
          <a:p>
            <a:pPr marL="10440">
              <a:lnSpc>
                <a:spcPct val="100000"/>
              </a:lnSpc>
              <a:spcBef>
                <a:spcPts val="383"/>
              </a:spcBef>
            </a:pPr>
            <a:r>
              <a:rPr b="0" lang="es-CR" sz="1050" spc="-1" strike="noStrike">
                <a:solidFill>
                  <a:srgbClr val="2b3890"/>
                </a:solidFill>
                <a:latin typeface="Calibri"/>
              </a:rPr>
              <a:t>Teléfonos, pantallas, teclados, mouse, celulares, impresoras</a:t>
            </a:r>
            <a:endParaRPr b="0" lang="es-CR" sz="1050" spc="-1" strike="noStrike">
              <a:latin typeface="Arial"/>
            </a:endParaRPr>
          </a:p>
          <a:p>
            <a:pPr marL="10440">
              <a:lnSpc>
                <a:spcPct val="100000"/>
              </a:lnSpc>
              <a:spcBef>
                <a:spcPts val="422"/>
              </a:spcBef>
            </a:pPr>
            <a:r>
              <a:rPr b="0" lang="es-CR" sz="1050" spc="-1" strike="noStrike">
                <a:solidFill>
                  <a:srgbClr val="2b3890"/>
                </a:solidFill>
                <a:latin typeface="Calibri"/>
              </a:rPr>
              <a:t>Utilice alcohol entre el 60% y 80% aplicándolo con un aspersor por  todas las superficies según las recomendaciones del fabricante.</a:t>
            </a:r>
            <a:endParaRPr b="0" lang="es-CR" sz="1050" spc="-1" strike="noStrike">
              <a:latin typeface="Arial"/>
            </a:endParaRPr>
          </a:p>
          <a:p>
            <a:pPr marL="10440">
              <a:lnSpc>
                <a:spcPct val="100000"/>
              </a:lnSpc>
              <a:spcBef>
                <a:spcPts val="417"/>
              </a:spcBef>
            </a:pPr>
            <a:r>
              <a:rPr b="0" lang="es-CR" sz="1050" spc="-1" strike="noStrike">
                <a:solidFill>
                  <a:srgbClr val="2b3890"/>
                </a:solidFill>
                <a:latin typeface="Calibri"/>
              </a:rPr>
              <a:t>Seque el exceso con toallas de papel o algodón. Luego debe  desecharlos adecuadamente.</a:t>
            </a:r>
            <a:endParaRPr b="0" lang="es-CR" sz="1050" spc="-1" strike="noStrike">
              <a:latin typeface="Arial"/>
            </a:endParaRPr>
          </a:p>
          <a:p>
            <a:pPr marL="10440">
              <a:lnSpc>
                <a:spcPct val="100000"/>
              </a:lnSpc>
              <a:spcBef>
                <a:spcPts val="417"/>
              </a:spcBef>
            </a:pPr>
            <a:r>
              <a:rPr b="0" lang="es-CR" sz="1050" spc="-1" strike="noStrike">
                <a:solidFill>
                  <a:srgbClr val="2b3890"/>
                </a:solidFill>
                <a:latin typeface="Calibri"/>
              </a:rPr>
              <a:t>Tome las precauciones para evitar riesgos eléctricos para  usted o el equipo.</a:t>
            </a:r>
            <a:endParaRPr b="0" lang="es-CR" sz="1050" spc="-1" strike="noStrike">
              <a:latin typeface="Arial"/>
            </a:endParaRPr>
          </a:p>
        </p:txBody>
      </p:sp>
      <p:sp>
        <p:nvSpPr>
          <p:cNvPr id="1241" name="CustomShape 14"/>
          <p:cNvSpPr/>
          <p:nvPr/>
        </p:nvSpPr>
        <p:spPr>
          <a:xfrm>
            <a:off x="2068560" y="3019320"/>
            <a:ext cx="1332720" cy="556200"/>
          </a:xfrm>
          <a:custGeom>
            <a:avLst/>
            <a:gdLst/>
            <a:ahLst/>
            <a:rect l="l" t="t" r="r" b="b"/>
            <a:pathLst>
              <a:path w="1466214" h="756920">
                <a:moveTo>
                  <a:pt x="1327375" y="0"/>
                </a:moveTo>
                <a:lnTo>
                  <a:pt x="1279448" y="12034"/>
                </a:lnTo>
                <a:lnTo>
                  <a:pt x="265353" y="492056"/>
                </a:lnTo>
                <a:lnTo>
                  <a:pt x="259714" y="498952"/>
                </a:lnTo>
                <a:lnTo>
                  <a:pt x="256082" y="502559"/>
                </a:lnTo>
                <a:lnTo>
                  <a:pt x="255219" y="503283"/>
                </a:lnTo>
                <a:lnTo>
                  <a:pt x="254444" y="504058"/>
                </a:lnTo>
                <a:lnTo>
                  <a:pt x="253733" y="504896"/>
                </a:lnTo>
                <a:lnTo>
                  <a:pt x="0" y="756839"/>
                </a:lnTo>
                <a:lnTo>
                  <a:pt x="348830" y="733051"/>
                </a:lnTo>
                <a:lnTo>
                  <a:pt x="353326" y="731134"/>
                </a:lnTo>
                <a:lnTo>
                  <a:pt x="356920" y="728213"/>
                </a:lnTo>
                <a:lnTo>
                  <a:pt x="362280" y="725685"/>
                </a:lnTo>
                <a:lnTo>
                  <a:pt x="372516" y="720847"/>
                </a:lnTo>
                <a:lnTo>
                  <a:pt x="1078049" y="386989"/>
                </a:lnTo>
                <a:lnTo>
                  <a:pt x="966508" y="186672"/>
                </a:lnTo>
                <a:lnTo>
                  <a:pt x="964261" y="177727"/>
                </a:lnTo>
                <a:lnTo>
                  <a:pt x="965620" y="168898"/>
                </a:lnTo>
                <a:lnTo>
                  <a:pt x="970192" y="161194"/>
                </a:lnTo>
                <a:lnTo>
                  <a:pt x="977582" y="155621"/>
                </a:lnTo>
                <a:lnTo>
                  <a:pt x="986492" y="153472"/>
                </a:lnTo>
                <a:lnTo>
                  <a:pt x="1456426" y="153472"/>
                </a:lnTo>
                <a:lnTo>
                  <a:pt x="1458626" y="144776"/>
                </a:lnTo>
                <a:lnTo>
                  <a:pt x="1456255" y="95823"/>
                </a:lnTo>
                <a:lnTo>
                  <a:pt x="1434987" y="50830"/>
                </a:lnTo>
                <a:lnTo>
                  <a:pt x="1398667" y="18008"/>
                </a:lnTo>
                <a:lnTo>
                  <a:pt x="1351954" y="1235"/>
                </a:lnTo>
                <a:lnTo>
                  <a:pt x="1327375" y="0"/>
                </a:lnTo>
                <a:close/>
                <a:moveTo>
                  <a:pt x="1413955" y="252445"/>
                </a:moveTo>
                <a:lnTo>
                  <a:pt x="1362506" y="252445"/>
                </a:lnTo>
                <a:lnTo>
                  <a:pt x="1403769" y="339694"/>
                </a:lnTo>
                <a:lnTo>
                  <a:pt x="1051725" y="506280"/>
                </a:lnTo>
                <a:lnTo>
                  <a:pt x="1044320" y="511804"/>
                </a:lnTo>
                <a:lnTo>
                  <a:pt x="1039772" y="519477"/>
                </a:lnTo>
                <a:lnTo>
                  <a:pt x="1038432" y="528295"/>
                </a:lnTo>
                <a:lnTo>
                  <a:pt x="1040650" y="537256"/>
                </a:lnTo>
                <a:lnTo>
                  <a:pt x="1042809" y="541828"/>
                </a:lnTo>
                <a:lnTo>
                  <a:pt x="1046276" y="545345"/>
                </a:lnTo>
                <a:lnTo>
                  <a:pt x="1056728" y="551137"/>
                </a:lnTo>
                <a:lnTo>
                  <a:pt x="1064564" y="551645"/>
                </a:lnTo>
                <a:lnTo>
                  <a:pt x="1465681" y="361843"/>
                </a:lnTo>
                <a:lnTo>
                  <a:pt x="1413955" y="252445"/>
                </a:lnTo>
                <a:close/>
                <a:moveTo>
                  <a:pt x="1080223" y="385960"/>
                </a:moveTo>
                <a:lnTo>
                  <a:pt x="1074889" y="386989"/>
                </a:lnTo>
                <a:lnTo>
                  <a:pt x="1078049" y="386989"/>
                </a:lnTo>
                <a:lnTo>
                  <a:pt x="1080223" y="385960"/>
                </a:lnTo>
                <a:close/>
                <a:moveTo>
                  <a:pt x="1456426" y="153472"/>
                </a:moveTo>
                <a:lnTo>
                  <a:pt x="986492" y="153472"/>
                </a:lnTo>
                <a:lnTo>
                  <a:pt x="995321" y="154841"/>
                </a:lnTo>
                <a:lnTo>
                  <a:pt x="1003021" y="159423"/>
                </a:lnTo>
                <a:lnTo>
                  <a:pt x="1008545" y="166911"/>
                </a:lnTo>
                <a:lnTo>
                  <a:pt x="1096797" y="353144"/>
                </a:lnTo>
                <a:lnTo>
                  <a:pt x="1098861" y="361065"/>
                </a:lnTo>
                <a:lnTo>
                  <a:pt x="1098149" y="368954"/>
                </a:lnTo>
                <a:lnTo>
                  <a:pt x="1094847" y="376116"/>
                </a:lnTo>
                <a:lnTo>
                  <a:pt x="1089139" y="381858"/>
                </a:lnTo>
                <a:lnTo>
                  <a:pt x="1362506" y="252445"/>
                </a:lnTo>
                <a:lnTo>
                  <a:pt x="1413955" y="252445"/>
                </a:lnTo>
                <a:lnTo>
                  <a:pt x="1403908" y="231198"/>
                </a:lnTo>
                <a:lnTo>
                  <a:pt x="1419834" y="218744"/>
                </a:lnTo>
                <a:lnTo>
                  <a:pt x="1433291" y="204095"/>
                </a:lnTo>
                <a:lnTo>
                  <a:pt x="1444237" y="187415"/>
                </a:lnTo>
                <a:lnTo>
                  <a:pt x="1452522" y="168898"/>
                </a:lnTo>
                <a:lnTo>
                  <a:pt x="1456426" y="153472"/>
                </a:lnTo>
                <a:close/>
              </a:path>
            </a:pathLst>
          </a:custGeom>
          <a:solidFill>
            <a:srgbClr val="ffffff">
              <a:alpha val="80000"/>
            </a:srgbClr>
          </a:solidFill>
          <a:ln>
            <a:noFill/>
          </a:ln>
        </p:spPr>
        <p:style>
          <a:lnRef idx="0"/>
          <a:fillRef idx="0"/>
          <a:effectRef idx="0"/>
          <a:fontRef idx="minor"/>
        </p:style>
      </p:sp>
      <p:sp>
        <p:nvSpPr>
          <p:cNvPr id="1242" name="CustomShape 15"/>
          <p:cNvSpPr/>
          <p:nvPr/>
        </p:nvSpPr>
        <p:spPr>
          <a:xfrm>
            <a:off x="758520" y="3548520"/>
            <a:ext cx="1621800" cy="1186200"/>
          </a:xfrm>
          <a:custGeom>
            <a:avLst/>
            <a:gdLst/>
            <a:ahLst/>
            <a:rect l="l" t="t" r="r" b="b"/>
            <a:pathLst>
              <a:path w="1784350" h="1613535">
                <a:moveTo>
                  <a:pt x="550677" y="0"/>
                </a:moveTo>
                <a:lnTo>
                  <a:pt x="508024" y="4111"/>
                </a:lnTo>
                <a:lnTo>
                  <a:pt x="467472" y="17331"/>
                </a:lnTo>
                <a:lnTo>
                  <a:pt x="430593" y="39147"/>
                </a:lnTo>
                <a:lnTo>
                  <a:pt x="398956" y="69047"/>
                </a:lnTo>
                <a:lnTo>
                  <a:pt x="374135" y="106520"/>
                </a:lnTo>
                <a:lnTo>
                  <a:pt x="21164" y="800956"/>
                </a:lnTo>
                <a:lnTo>
                  <a:pt x="5514" y="843095"/>
                </a:lnTo>
                <a:lnTo>
                  <a:pt x="0" y="886276"/>
                </a:lnTo>
                <a:lnTo>
                  <a:pt x="4109" y="928928"/>
                </a:lnTo>
                <a:lnTo>
                  <a:pt x="17329" y="969480"/>
                </a:lnTo>
                <a:lnTo>
                  <a:pt x="39146" y="1006360"/>
                </a:lnTo>
                <a:lnTo>
                  <a:pt x="69048" y="1037996"/>
                </a:lnTo>
                <a:lnTo>
                  <a:pt x="106521" y="1062817"/>
                </a:lnTo>
                <a:lnTo>
                  <a:pt x="1148188" y="1592280"/>
                </a:lnTo>
                <a:lnTo>
                  <a:pt x="1190318" y="1607927"/>
                </a:lnTo>
                <a:lnTo>
                  <a:pt x="1233494" y="1613439"/>
                </a:lnTo>
                <a:lnTo>
                  <a:pt x="1276144" y="1609330"/>
                </a:lnTo>
                <a:lnTo>
                  <a:pt x="1316696" y="1596112"/>
                </a:lnTo>
                <a:lnTo>
                  <a:pt x="1353577" y="1574296"/>
                </a:lnTo>
                <a:lnTo>
                  <a:pt x="1385214" y="1544396"/>
                </a:lnTo>
                <a:lnTo>
                  <a:pt x="1405965" y="1513070"/>
                </a:lnTo>
                <a:lnTo>
                  <a:pt x="1219587" y="1513070"/>
                </a:lnTo>
                <a:lnTo>
                  <a:pt x="1212678" y="1511835"/>
                </a:lnTo>
                <a:lnTo>
                  <a:pt x="150641" y="976013"/>
                </a:lnTo>
                <a:lnTo>
                  <a:pt x="128428" y="958411"/>
                </a:lnTo>
                <a:lnTo>
                  <a:pt x="364208" y="863783"/>
                </a:lnTo>
                <a:lnTo>
                  <a:pt x="102774" y="863783"/>
                </a:lnTo>
                <a:lnTo>
                  <a:pt x="104463" y="857496"/>
                </a:lnTo>
                <a:lnTo>
                  <a:pt x="104883" y="851108"/>
                </a:lnTo>
                <a:lnTo>
                  <a:pt x="107969" y="845076"/>
                </a:lnTo>
                <a:lnTo>
                  <a:pt x="460940" y="150652"/>
                </a:lnTo>
                <a:lnTo>
                  <a:pt x="478910" y="127996"/>
                </a:lnTo>
                <a:lnTo>
                  <a:pt x="584248" y="127996"/>
                </a:lnTo>
                <a:lnTo>
                  <a:pt x="573919" y="103002"/>
                </a:lnTo>
                <a:lnTo>
                  <a:pt x="797026" y="103002"/>
                </a:lnTo>
                <a:lnTo>
                  <a:pt x="635997" y="21151"/>
                </a:lnTo>
                <a:lnTo>
                  <a:pt x="593858" y="5509"/>
                </a:lnTo>
                <a:lnTo>
                  <a:pt x="550677" y="0"/>
                </a:lnTo>
                <a:close/>
                <a:moveTo>
                  <a:pt x="1162221" y="891609"/>
                </a:moveTo>
                <a:lnTo>
                  <a:pt x="1061840" y="891609"/>
                </a:lnTo>
                <a:lnTo>
                  <a:pt x="1219587" y="1513070"/>
                </a:lnTo>
                <a:lnTo>
                  <a:pt x="1405965" y="1513070"/>
                </a:lnTo>
                <a:lnTo>
                  <a:pt x="1410036" y="1506924"/>
                </a:lnTo>
                <a:lnTo>
                  <a:pt x="1424709" y="1478056"/>
                </a:lnTo>
                <a:lnTo>
                  <a:pt x="1311090" y="1478056"/>
                </a:lnTo>
                <a:lnTo>
                  <a:pt x="1162221" y="891609"/>
                </a:lnTo>
                <a:close/>
                <a:moveTo>
                  <a:pt x="1782469" y="740504"/>
                </a:moveTo>
                <a:lnTo>
                  <a:pt x="1683950" y="740504"/>
                </a:lnTo>
                <a:lnTo>
                  <a:pt x="1682712" y="747574"/>
                </a:lnTo>
                <a:lnTo>
                  <a:pt x="1681195" y="754601"/>
                </a:lnTo>
                <a:lnTo>
                  <a:pt x="1679119" y="761542"/>
                </a:lnTo>
                <a:lnTo>
                  <a:pt x="1676203" y="768355"/>
                </a:lnTo>
                <a:lnTo>
                  <a:pt x="1320171" y="1468824"/>
                </a:lnTo>
                <a:lnTo>
                  <a:pt x="1315154" y="1473002"/>
                </a:lnTo>
                <a:lnTo>
                  <a:pt x="1311090" y="1478056"/>
                </a:lnTo>
                <a:lnTo>
                  <a:pt x="1424709" y="1478056"/>
                </a:lnTo>
                <a:lnTo>
                  <a:pt x="1763007" y="812488"/>
                </a:lnTo>
                <a:lnTo>
                  <a:pt x="1778658" y="770349"/>
                </a:lnTo>
                <a:lnTo>
                  <a:pt x="1782469" y="740504"/>
                </a:lnTo>
                <a:close/>
                <a:moveTo>
                  <a:pt x="828739" y="719600"/>
                </a:moveTo>
                <a:lnTo>
                  <a:pt x="723461" y="719600"/>
                </a:lnTo>
                <a:lnTo>
                  <a:pt x="803014" y="912068"/>
                </a:lnTo>
                <a:lnTo>
                  <a:pt x="833741" y="940092"/>
                </a:lnTo>
                <a:lnTo>
                  <a:pt x="850710" y="942114"/>
                </a:lnTo>
                <a:lnTo>
                  <a:pt x="859466" y="940770"/>
                </a:lnTo>
                <a:lnTo>
                  <a:pt x="1061840" y="891609"/>
                </a:lnTo>
                <a:lnTo>
                  <a:pt x="1162221" y="891609"/>
                </a:lnTo>
                <a:lnTo>
                  <a:pt x="1156392" y="868647"/>
                </a:lnTo>
                <a:lnTo>
                  <a:pt x="1289196" y="836389"/>
                </a:lnTo>
                <a:lnTo>
                  <a:pt x="877004" y="836389"/>
                </a:lnTo>
                <a:lnTo>
                  <a:pt x="828739" y="719600"/>
                </a:lnTo>
                <a:close/>
                <a:moveTo>
                  <a:pt x="584248" y="127996"/>
                </a:moveTo>
                <a:lnTo>
                  <a:pt x="478910" y="127996"/>
                </a:lnTo>
                <a:lnTo>
                  <a:pt x="686225" y="629557"/>
                </a:lnTo>
                <a:lnTo>
                  <a:pt x="102774" y="863783"/>
                </a:lnTo>
                <a:lnTo>
                  <a:pt x="364208" y="863783"/>
                </a:lnTo>
                <a:lnTo>
                  <a:pt x="723461" y="719600"/>
                </a:lnTo>
                <a:lnTo>
                  <a:pt x="828739" y="719600"/>
                </a:lnTo>
                <a:lnTo>
                  <a:pt x="584248" y="127996"/>
                </a:lnTo>
                <a:close/>
                <a:moveTo>
                  <a:pt x="797026" y="103002"/>
                </a:moveTo>
                <a:lnTo>
                  <a:pt x="573919" y="103002"/>
                </a:lnTo>
                <a:lnTo>
                  <a:pt x="579901" y="104653"/>
                </a:lnTo>
                <a:lnTo>
                  <a:pt x="586098" y="105034"/>
                </a:lnTo>
                <a:lnTo>
                  <a:pt x="1639297" y="640364"/>
                </a:lnTo>
                <a:lnTo>
                  <a:pt x="1643246" y="645152"/>
                </a:lnTo>
                <a:lnTo>
                  <a:pt x="1648123" y="649013"/>
                </a:lnTo>
                <a:lnTo>
                  <a:pt x="877004" y="836389"/>
                </a:lnTo>
                <a:lnTo>
                  <a:pt x="1289196" y="836389"/>
                </a:lnTo>
                <a:lnTo>
                  <a:pt x="1683950" y="740504"/>
                </a:lnTo>
                <a:lnTo>
                  <a:pt x="1782469" y="740504"/>
                </a:lnTo>
                <a:lnTo>
                  <a:pt x="1780063" y="684515"/>
                </a:lnTo>
                <a:lnTo>
                  <a:pt x="1766843" y="643963"/>
                </a:lnTo>
                <a:lnTo>
                  <a:pt x="1745026" y="607084"/>
                </a:lnTo>
                <a:lnTo>
                  <a:pt x="1715124" y="575447"/>
                </a:lnTo>
                <a:lnTo>
                  <a:pt x="1677651" y="550626"/>
                </a:lnTo>
                <a:lnTo>
                  <a:pt x="797026" y="103002"/>
                </a:lnTo>
                <a:close/>
              </a:path>
            </a:pathLst>
          </a:custGeom>
          <a:solidFill>
            <a:srgbClr val="ffffff">
              <a:alpha val="80000"/>
            </a:srgbClr>
          </a:solidFill>
          <a:ln>
            <a:noFill/>
          </a:ln>
        </p:spPr>
        <p:style>
          <a:lnRef idx="0"/>
          <a:fillRef idx="0"/>
          <a:effectRef idx="0"/>
          <a:fontRef idx="minor"/>
        </p:style>
      </p:sp>
      <p:sp>
        <p:nvSpPr>
          <p:cNvPr id="1243" name="CustomShape 16"/>
          <p:cNvSpPr/>
          <p:nvPr/>
        </p:nvSpPr>
        <p:spPr>
          <a:xfrm>
            <a:off x="1415160" y="2598480"/>
            <a:ext cx="567000" cy="688680"/>
          </a:xfrm>
          <a:custGeom>
            <a:avLst/>
            <a:gdLst/>
            <a:ahLst/>
            <a:rect l="l" t="t" r="r" b="b"/>
            <a:pathLst>
              <a:path w="624205" h="937260">
                <a:moveTo>
                  <a:pt x="581974" y="731973"/>
                </a:moveTo>
                <a:lnTo>
                  <a:pt x="145170" y="848140"/>
                </a:lnTo>
                <a:lnTo>
                  <a:pt x="113677" y="887872"/>
                </a:lnTo>
                <a:lnTo>
                  <a:pt x="115782" y="905951"/>
                </a:lnTo>
                <a:lnTo>
                  <a:pt x="124014" y="920931"/>
                </a:lnTo>
                <a:lnTo>
                  <a:pt x="136698" y="931583"/>
                </a:lnTo>
                <a:lnTo>
                  <a:pt x="152331" y="937048"/>
                </a:lnTo>
                <a:lnTo>
                  <a:pt x="169414" y="936469"/>
                </a:lnTo>
                <a:lnTo>
                  <a:pt x="588070" y="821547"/>
                </a:lnTo>
                <a:lnTo>
                  <a:pt x="604298" y="813358"/>
                </a:lnTo>
                <a:lnTo>
                  <a:pt x="615742" y="800050"/>
                </a:lnTo>
                <a:lnTo>
                  <a:pt x="621372" y="783426"/>
                </a:lnTo>
                <a:lnTo>
                  <a:pt x="620163" y="765286"/>
                </a:lnTo>
                <a:lnTo>
                  <a:pt x="611967" y="749035"/>
                </a:lnTo>
                <a:lnTo>
                  <a:pt x="598631" y="737585"/>
                </a:lnTo>
                <a:lnTo>
                  <a:pt x="581974" y="731973"/>
                </a:lnTo>
                <a:close/>
                <a:moveTo>
                  <a:pt x="177776" y="0"/>
                </a:moveTo>
                <a:lnTo>
                  <a:pt x="130105" y="9116"/>
                </a:lnTo>
                <a:lnTo>
                  <a:pt x="85746" y="30406"/>
                </a:lnTo>
                <a:lnTo>
                  <a:pt x="47253" y="63712"/>
                </a:lnTo>
                <a:lnTo>
                  <a:pt x="18911" y="105999"/>
                </a:lnTo>
                <a:lnTo>
                  <a:pt x="3212" y="152633"/>
                </a:lnTo>
                <a:lnTo>
                  <a:pt x="0" y="201063"/>
                </a:lnTo>
                <a:lnTo>
                  <a:pt x="9116" y="248734"/>
                </a:lnTo>
                <a:lnTo>
                  <a:pt x="30406" y="293095"/>
                </a:lnTo>
                <a:lnTo>
                  <a:pt x="63712" y="331593"/>
                </a:lnTo>
                <a:lnTo>
                  <a:pt x="90503" y="357693"/>
                </a:lnTo>
                <a:lnTo>
                  <a:pt x="114873" y="385970"/>
                </a:lnTo>
                <a:lnTo>
                  <a:pt x="155813" y="448395"/>
                </a:lnTo>
                <a:lnTo>
                  <a:pt x="178030" y="491701"/>
                </a:lnTo>
                <a:lnTo>
                  <a:pt x="184883" y="506015"/>
                </a:lnTo>
                <a:lnTo>
                  <a:pt x="177136" y="508136"/>
                </a:lnTo>
                <a:lnTo>
                  <a:pt x="164741" y="514422"/>
                </a:lnTo>
                <a:lnTo>
                  <a:pt x="156005" y="524611"/>
                </a:lnTo>
                <a:lnTo>
                  <a:pt x="151710" y="537329"/>
                </a:lnTo>
                <a:lnTo>
                  <a:pt x="152638" y="551202"/>
                </a:lnTo>
                <a:lnTo>
                  <a:pt x="165833" y="599284"/>
                </a:lnTo>
                <a:lnTo>
                  <a:pt x="106219" y="615642"/>
                </a:lnTo>
                <a:lnTo>
                  <a:pt x="71215" y="633330"/>
                </a:lnTo>
                <a:lnTo>
                  <a:pt x="46550" y="662062"/>
                </a:lnTo>
                <a:lnTo>
                  <a:pt x="34441" y="697939"/>
                </a:lnTo>
                <a:lnTo>
                  <a:pt x="37106" y="737066"/>
                </a:lnTo>
                <a:lnTo>
                  <a:pt x="60906" y="823795"/>
                </a:lnTo>
                <a:lnTo>
                  <a:pt x="65833" y="833650"/>
                </a:lnTo>
                <a:lnTo>
                  <a:pt x="73744" y="840446"/>
                </a:lnTo>
                <a:lnTo>
                  <a:pt x="83624" y="843777"/>
                </a:lnTo>
                <a:lnTo>
                  <a:pt x="94395" y="843035"/>
                </a:lnTo>
                <a:lnTo>
                  <a:pt x="604643" y="702954"/>
                </a:lnTo>
                <a:lnTo>
                  <a:pt x="614172" y="697976"/>
                </a:lnTo>
                <a:lnTo>
                  <a:pt x="620839" y="690019"/>
                </a:lnTo>
                <a:lnTo>
                  <a:pt x="624053" y="680148"/>
                </a:lnTo>
                <a:lnTo>
                  <a:pt x="623223" y="669426"/>
                </a:lnTo>
                <a:lnTo>
                  <a:pt x="599474" y="582901"/>
                </a:lnTo>
                <a:lnTo>
                  <a:pt x="581784" y="547895"/>
                </a:lnTo>
                <a:lnTo>
                  <a:pt x="561108" y="530145"/>
                </a:lnTo>
                <a:lnTo>
                  <a:pt x="418423" y="530145"/>
                </a:lnTo>
                <a:lnTo>
                  <a:pt x="405203" y="481949"/>
                </a:lnTo>
                <a:lnTo>
                  <a:pt x="398913" y="469565"/>
                </a:lnTo>
                <a:lnTo>
                  <a:pt x="388729" y="460829"/>
                </a:lnTo>
                <a:lnTo>
                  <a:pt x="385048" y="459584"/>
                </a:lnTo>
                <a:lnTo>
                  <a:pt x="354403" y="459584"/>
                </a:lnTo>
                <a:lnTo>
                  <a:pt x="352912" y="443506"/>
                </a:lnTo>
                <a:lnTo>
                  <a:pt x="351650" y="427337"/>
                </a:lnTo>
                <a:lnTo>
                  <a:pt x="350659" y="411194"/>
                </a:lnTo>
                <a:lnTo>
                  <a:pt x="349983" y="395195"/>
                </a:lnTo>
                <a:lnTo>
                  <a:pt x="350865" y="356218"/>
                </a:lnTo>
                <a:lnTo>
                  <a:pt x="354826" y="317493"/>
                </a:lnTo>
                <a:lnTo>
                  <a:pt x="361843" y="279202"/>
                </a:lnTo>
                <a:lnTo>
                  <a:pt x="371890" y="241525"/>
                </a:lnTo>
                <a:lnTo>
                  <a:pt x="379186" y="188335"/>
                </a:lnTo>
                <a:lnTo>
                  <a:pt x="371565" y="136197"/>
                </a:lnTo>
                <a:lnTo>
                  <a:pt x="349911" y="88156"/>
                </a:lnTo>
                <a:lnTo>
                  <a:pt x="315109" y="47253"/>
                </a:lnTo>
                <a:lnTo>
                  <a:pt x="272832" y="18911"/>
                </a:lnTo>
                <a:lnTo>
                  <a:pt x="226203" y="3212"/>
                </a:lnTo>
                <a:lnTo>
                  <a:pt x="177776" y="0"/>
                </a:lnTo>
                <a:close/>
                <a:moveTo>
                  <a:pt x="517166" y="511112"/>
                </a:moveTo>
                <a:lnTo>
                  <a:pt x="478037" y="513775"/>
                </a:lnTo>
                <a:lnTo>
                  <a:pt x="418423" y="530145"/>
                </a:lnTo>
                <a:lnTo>
                  <a:pt x="561108" y="530145"/>
                </a:lnTo>
                <a:lnTo>
                  <a:pt x="553048" y="523225"/>
                </a:lnTo>
                <a:lnTo>
                  <a:pt x="517166" y="511112"/>
                </a:lnTo>
                <a:close/>
                <a:moveTo>
                  <a:pt x="376019" y="456531"/>
                </a:moveTo>
                <a:lnTo>
                  <a:pt x="362150" y="457463"/>
                </a:lnTo>
                <a:lnTo>
                  <a:pt x="354403" y="459584"/>
                </a:lnTo>
                <a:lnTo>
                  <a:pt x="385048" y="459584"/>
                </a:lnTo>
                <a:lnTo>
                  <a:pt x="376019" y="456531"/>
                </a:lnTo>
                <a:close/>
              </a:path>
            </a:pathLst>
          </a:custGeom>
          <a:solidFill>
            <a:srgbClr val="ffffff">
              <a:alpha val="80000"/>
            </a:srgbClr>
          </a:solidFill>
          <a:ln>
            <a:noFill/>
          </a:ln>
        </p:spPr>
        <p:style>
          <a:lnRef idx="0"/>
          <a:fillRef idx="0"/>
          <a:effectRef idx="0"/>
          <a:fontRef idx="minor"/>
        </p:style>
      </p:sp>
      <p:sp>
        <p:nvSpPr>
          <p:cNvPr id="1244" name="CustomShape 17"/>
          <p:cNvSpPr/>
          <p:nvPr/>
        </p:nvSpPr>
        <p:spPr>
          <a:xfrm>
            <a:off x="3886200" y="2487240"/>
            <a:ext cx="4723920" cy="1884600"/>
          </a:xfrm>
          <a:prstGeom prst="rect">
            <a:avLst/>
          </a:prstGeom>
          <a:noFill/>
          <a:ln>
            <a:noFill/>
          </a:ln>
        </p:spPr>
        <p:style>
          <a:lnRef idx="0"/>
          <a:fillRef idx="0"/>
          <a:effectRef idx="0"/>
          <a:fontRef idx="minor"/>
        </p:style>
        <p:txBody>
          <a:bodyPr lIns="0" rIns="0" tIns="10440" bIns="0">
            <a:spAutoFit/>
          </a:bodyPr>
          <a:p>
            <a:pPr marL="10440">
              <a:lnSpc>
                <a:spcPct val="100000"/>
              </a:lnSpc>
              <a:spcBef>
                <a:spcPts val="82"/>
              </a:spcBef>
            </a:pPr>
            <a:r>
              <a:rPr b="1" lang="es-CR" sz="1000" spc="26" strike="noStrike">
                <a:solidFill>
                  <a:srgbClr val="ffffff"/>
                </a:solidFill>
                <a:latin typeface="Calibri"/>
              </a:rPr>
              <a:t>¿</a:t>
            </a:r>
            <a:r>
              <a:rPr b="1" lang="es-CR" sz="1100" spc="26" strike="noStrike">
                <a:solidFill>
                  <a:srgbClr val="ffffff"/>
                </a:solidFill>
                <a:latin typeface="Calibri"/>
              </a:rPr>
              <a:t>CÓMO</a:t>
            </a:r>
            <a:r>
              <a:rPr b="1" lang="es-CR" sz="1100" spc="-43" strike="noStrike">
                <a:solidFill>
                  <a:srgbClr val="ffffff"/>
                </a:solidFill>
                <a:latin typeface="Calibri"/>
              </a:rPr>
              <a:t> </a:t>
            </a:r>
            <a:r>
              <a:rPr b="1" lang="es-CR" sz="1100" spc="60" strike="noStrike">
                <a:solidFill>
                  <a:srgbClr val="ffffff"/>
                </a:solidFill>
                <a:latin typeface="Calibri"/>
              </a:rPr>
              <a:t>DESINFECTAR</a:t>
            </a:r>
            <a:r>
              <a:rPr b="1" lang="es-CR" sz="1100" spc="-38" strike="noStrike">
                <a:solidFill>
                  <a:srgbClr val="ffffff"/>
                </a:solidFill>
                <a:latin typeface="Calibri"/>
              </a:rPr>
              <a:t> </a:t>
            </a:r>
            <a:r>
              <a:rPr b="1" lang="es-CR" sz="1100" spc="69" strike="noStrike">
                <a:solidFill>
                  <a:srgbClr val="ffffff"/>
                </a:solidFill>
                <a:latin typeface="Calibri"/>
              </a:rPr>
              <a:t>OBJETOS</a:t>
            </a:r>
            <a:r>
              <a:rPr b="1" lang="es-CR" sz="1100" spc="-38" strike="noStrike">
                <a:solidFill>
                  <a:srgbClr val="ffffff"/>
                </a:solidFill>
                <a:latin typeface="Calibri"/>
              </a:rPr>
              <a:t> </a:t>
            </a:r>
            <a:r>
              <a:rPr b="1" lang="es-CR" sz="1100" spc="72" strike="noStrike">
                <a:solidFill>
                  <a:srgbClr val="ffffff"/>
                </a:solidFill>
                <a:latin typeface="Calibri"/>
              </a:rPr>
              <a:t>USADOS  </a:t>
            </a:r>
            <a:r>
              <a:rPr b="1" lang="es-CR" sz="1100" spc="55" strike="noStrike">
                <a:solidFill>
                  <a:srgbClr val="ffffff"/>
                </a:solidFill>
                <a:latin typeface="Calibri"/>
              </a:rPr>
              <a:t>EN</a:t>
            </a:r>
            <a:r>
              <a:rPr b="1" lang="es-CR" sz="1100" spc="-38" strike="noStrike">
                <a:solidFill>
                  <a:srgbClr val="ffffff"/>
                </a:solidFill>
                <a:latin typeface="Calibri"/>
              </a:rPr>
              <a:t> </a:t>
            </a:r>
            <a:r>
              <a:rPr b="1" lang="es-CR" sz="1100" spc="94" strike="noStrike">
                <a:solidFill>
                  <a:srgbClr val="ffffff"/>
                </a:solidFill>
                <a:latin typeface="Calibri"/>
              </a:rPr>
              <a:t>LA</a:t>
            </a:r>
            <a:r>
              <a:rPr b="1" lang="es-CR" sz="1100" spc="-35" strike="noStrike">
                <a:solidFill>
                  <a:srgbClr val="ffffff"/>
                </a:solidFill>
                <a:latin typeface="Calibri"/>
              </a:rPr>
              <a:t> </a:t>
            </a:r>
            <a:r>
              <a:rPr b="1" lang="es-CR" sz="1100" spc="49" strike="noStrike">
                <a:solidFill>
                  <a:srgbClr val="ffffff"/>
                </a:solidFill>
                <a:latin typeface="Calibri"/>
              </a:rPr>
              <a:t>ATENCIÓN</a:t>
            </a:r>
            <a:r>
              <a:rPr b="1" lang="es-CR" sz="1100" spc="-38" strike="noStrike">
                <a:solidFill>
                  <a:srgbClr val="ffffff"/>
                </a:solidFill>
                <a:latin typeface="Calibri"/>
              </a:rPr>
              <a:t> </a:t>
            </a:r>
            <a:r>
              <a:rPr b="1" lang="es-CR" sz="1100" spc="86" strike="noStrike">
                <a:solidFill>
                  <a:srgbClr val="ffffff"/>
                </a:solidFill>
                <a:latin typeface="Calibri"/>
              </a:rPr>
              <a:t>DEL</a:t>
            </a:r>
            <a:r>
              <a:rPr b="1" lang="es-CR" sz="1100" spc="-35" strike="noStrike">
                <a:solidFill>
                  <a:srgbClr val="ffffff"/>
                </a:solidFill>
                <a:latin typeface="Calibri"/>
              </a:rPr>
              <a:t> </a:t>
            </a:r>
            <a:r>
              <a:rPr b="1" lang="es-CR" sz="1100" spc="52" strike="noStrike">
                <a:solidFill>
                  <a:srgbClr val="ffffff"/>
                </a:solidFill>
                <a:latin typeface="Calibri"/>
              </a:rPr>
              <a:t>PÚBLICO?</a:t>
            </a:r>
            <a:endParaRPr b="0" lang="es-CR" sz="1100" spc="-1" strike="noStrike">
              <a:latin typeface="Arial"/>
            </a:endParaRPr>
          </a:p>
          <a:p>
            <a:pPr marL="10440">
              <a:lnSpc>
                <a:spcPct val="100000"/>
              </a:lnSpc>
              <a:spcBef>
                <a:spcPts val="383"/>
              </a:spcBef>
            </a:pPr>
            <a:r>
              <a:rPr b="1" lang="es-CR" sz="1050" spc="-9" strike="noStrike">
                <a:solidFill>
                  <a:srgbClr val="ffffff"/>
                </a:solidFill>
                <a:latin typeface="Century Gothic"/>
              </a:rPr>
              <a:t>Vitrinas</a:t>
            </a:r>
            <a:r>
              <a:rPr b="1" lang="es-CR" sz="1050" spc="-69" strike="noStrike">
                <a:solidFill>
                  <a:srgbClr val="ffffff"/>
                </a:solidFill>
                <a:latin typeface="Century Gothic"/>
              </a:rPr>
              <a:t> </a:t>
            </a:r>
            <a:r>
              <a:rPr b="1" lang="es-CR" sz="1050" spc="-58" strike="noStrike">
                <a:solidFill>
                  <a:srgbClr val="ffffff"/>
                </a:solidFill>
                <a:latin typeface="Century Gothic"/>
              </a:rPr>
              <a:t>o</a:t>
            </a:r>
            <a:r>
              <a:rPr b="1" lang="es-CR" sz="1050" spc="-63" strike="noStrike">
                <a:solidFill>
                  <a:srgbClr val="ffffff"/>
                </a:solidFill>
                <a:latin typeface="Century Gothic"/>
              </a:rPr>
              <a:t> </a:t>
            </a:r>
            <a:r>
              <a:rPr b="1" lang="es-CR" sz="1050" spc="-29" strike="noStrike">
                <a:solidFill>
                  <a:srgbClr val="ffffff"/>
                </a:solidFill>
                <a:latin typeface="Century Gothic"/>
              </a:rPr>
              <a:t>ventanillas,</a:t>
            </a:r>
            <a:r>
              <a:rPr b="1" lang="es-CR" sz="1050" spc="-69" strike="noStrike">
                <a:solidFill>
                  <a:srgbClr val="ffffff"/>
                </a:solidFill>
                <a:latin typeface="Century Gothic"/>
              </a:rPr>
              <a:t> </a:t>
            </a:r>
            <a:r>
              <a:rPr b="1" lang="es-CR" sz="1050" spc="-18" strike="noStrike">
                <a:solidFill>
                  <a:srgbClr val="ffffff"/>
                </a:solidFill>
                <a:latin typeface="Century Gothic"/>
              </a:rPr>
              <a:t>timbres</a:t>
            </a:r>
            <a:r>
              <a:rPr b="1" lang="es-CR" sz="1050" spc="-63" strike="noStrike">
                <a:solidFill>
                  <a:srgbClr val="ffffff"/>
                </a:solidFill>
                <a:latin typeface="Century Gothic"/>
              </a:rPr>
              <a:t> </a:t>
            </a:r>
            <a:r>
              <a:rPr b="1" lang="es-CR" sz="1050" spc="-46" strike="noStrike">
                <a:solidFill>
                  <a:srgbClr val="ffffff"/>
                </a:solidFill>
                <a:latin typeface="Century Gothic"/>
              </a:rPr>
              <a:t>eléctricos,</a:t>
            </a:r>
            <a:r>
              <a:rPr b="1" lang="es-CR" sz="1050" spc="-63" strike="noStrike">
                <a:solidFill>
                  <a:srgbClr val="ffffff"/>
                </a:solidFill>
                <a:latin typeface="Century Gothic"/>
              </a:rPr>
              <a:t> </a:t>
            </a:r>
            <a:r>
              <a:rPr b="1" lang="es-CR" sz="1050" spc="-35" strike="noStrike">
                <a:solidFill>
                  <a:srgbClr val="ffffff"/>
                </a:solidFill>
                <a:latin typeface="Century Gothic"/>
              </a:rPr>
              <a:t>micrófonos,</a:t>
            </a:r>
            <a:r>
              <a:rPr b="1" lang="es-CR" sz="1050" spc="-69" strike="noStrike">
                <a:solidFill>
                  <a:srgbClr val="ffffff"/>
                </a:solidFill>
                <a:latin typeface="Century Gothic"/>
              </a:rPr>
              <a:t> </a:t>
            </a:r>
            <a:r>
              <a:rPr b="1" lang="es-CR" sz="1050" spc="-38" strike="noStrike">
                <a:solidFill>
                  <a:srgbClr val="ffffff"/>
                </a:solidFill>
                <a:latin typeface="Century Gothic"/>
              </a:rPr>
              <a:t>datáfonos,  </a:t>
            </a:r>
            <a:r>
              <a:rPr b="1" lang="es-CR" sz="1050" spc="-26" strike="noStrike">
                <a:solidFill>
                  <a:srgbClr val="ffffff"/>
                </a:solidFill>
                <a:latin typeface="Century Gothic"/>
              </a:rPr>
              <a:t>bolígrafos, entre</a:t>
            </a:r>
            <a:r>
              <a:rPr b="1" lang="es-CR" sz="1050" spc="-131" strike="noStrike">
                <a:solidFill>
                  <a:srgbClr val="ffffff"/>
                </a:solidFill>
                <a:latin typeface="Century Gothic"/>
              </a:rPr>
              <a:t> </a:t>
            </a:r>
            <a:r>
              <a:rPr b="1" lang="es-CR" sz="1050" spc="-9" strike="noStrike">
                <a:solidFill>
                  <a:srgbClr val="ffffff"/>
                </a:solidFill>
                <a:latin typeface="Century Gothic"/>
              </a:rPr>
              <a:t>otros.</a:t>
            </a:r>
            <a:endParaRPr b="0" lang="es-CR" sz="1050" spc="-1" strike="noStrike">
              <a:latin typeface="Arial"/>
            </a:endParaRPr>
          </a:p>
          <a:p>
            <a:pPr marL="10440">
              <a:lnSpc>
                <a:spcPct val="100000"/>
              </a:lnSpc>
              <a:spcBef>
                <a:spcPts val="417"/>
              </a:spcBef>
            </a:pPr>
            <a:r>
              <a:rPr b="1" lang="es-CR" sz="1050" spc="1" strike="noStrike">
                <a:solidFill>
                  <a:srgbClr val="ffffff"/>
                </a:solidFill>
                <a:latin typeface="Calibri"/>
              </a:rPr>
              <a:t>Utilice</a:t>
            </a:r>
            <a:r>
              <a:rPr b="1" lang="es-CR" sz="1050" spc="-18" strike="noStrike">
                <a:solidFill>
                  <a:srgbClr val="ffffff"/>
                </a:solidFill>
                <a:latin typeface="Calibri"/>
              </a:rPr>
              <a:t> </a:t>
            </a:r>
            <a:r>
              <a:rPr b="1" lang="es-CR" sz="1050" spc="9" strike="noStrike">
                <a:solidFill>
                  <a:srgbClr val="ffffff"/>
                </a:solidFill>
                <a:latin typeface="Calibri"/>
              </a:rPr>
              <a:t>alcohol</a:t>
            </a:r>
            <a:r>
              <a:rPr b="1" lang="es-CR" sz="1050" spc="-18" strike="noStrike">
                <a:solidFill>
                  <a:srgbClr val="ffffff"/>
                </a:solidFill>
                <a:latin typeface="Calibri"/>
              </a:rPr>
              <a:t> </a:t>
            </a:r>
            <a:r>
              <a:rPr b="1" lang="es-CR" sz="1050" spc="7" strike="noStrike">
                <a:solidFill>
                  <a:srgbClr val="ffffff"/>
                </a:solidFill>
                <a:latin typeface="Calibri"/>
              </a:rPr>
              <a:t>isopropílico</a:t>
            </a:r>
            <a:r>
              <a:rPr b="1" lang="es-CR" sz="1050" spc="-18" strike="noStrike">
                <a:solidFill>
                  <a:srgbClr val="ffffff"/>
                </a:solidFill>
                <a:latin typeface="Calibri"/>
              </a:rPr>
              <a:t> </a:t>
            </a:r>
            <a:r>
              <a:rPr b="1" lang="es-CR" sz="1050" spc="-4" strike="noStrike">
                <a:solidFill>
                  <a:srgbClr val="ffffff"/>
                </a:solidFill>
                <a:latin typeface="Calibri"/>
              </a:rPr>
              <a:t>entre</a:t>
            </a:r>
            <a:r>
              <a:rPr b="1" lang="es-CR" sz="1050" spc="-18" strike="noStrike">
                <a:solidFill>
                  <a:srgbClr val="ffffff"/>
                </a:solidFill>
                <a:latin typeface="Calibri"/>
              </a:rPr>
              <a:t> </a:t>
            </a:r>
            <a:r>
              <a:rPr b="1" lang="es-CR" sz="1050" spc="1" strike="noStrike">
                <a:solidFill>
                  <a:srgbClr val="ffffff"/>
                </a:solidFill>
                <a:latin typeface="Calibri"/>
              </a:rPr>
              <a:t>el</a:t>
            </a:r>
            <a:r>
              <a:rPr b="1" lang="es-CR" sz="1050" spc="-18" strike="noStrike">
                <a:solidFill>
                  <a:srgbClr val="ffffff"/>
                </a:solidFill>
                <a:latin typeface="Calibri"/>
              </a:rPr>
              <a:t> </a:t>
            </a:r>
            <a:r>
              <a:rPr b="1" lang="es-CR" sz="1050" spc="24" strike="noStrike">
                <a:solidFill>
                  <a:srgbClr val="ffffff"/>
                </a:solidFill>
                <a:latin typeface="Calibri"/>
              </a:rPr>
              <a:t>60%</a:t>
            </a:r>
            <a:r>
              <a:rPr b="1" lang="es-CR" sz="1050" spc="-18" strike="noStrike">
                <a:solidFill>
                  <a:srgbClr val="ffffff"/>
                </a:solidFill>
                <a:latin typeface="Calibri"/>
              </a:rPr>
              <a:t> </a:t>
            </a:r>
            <a:r>
              <a:rPr b="1" lang="es-CR" sz="1050" spc="15" strike="noStrike">
                <a:solidFill>
                  <a:srgbClr val="ffffff"/>
                </a:solidFill>
                <a:latin typeface="Calibri"/>
              </a:rPr>
              <a:t>y</a:t>
            </a:r>
            <a:r>
              <a:rPr b="1" lang="es-CR" sz="1050" spc="-18" strike="noStrike">
                <a:solidFill>
                  <a:srgbClr val="ffffff"/>
                </a:solidFill>
                <a:latin typeface="Calibri"/>
              </a:rPr>
              <a:t> </a:t>
            </a:r>
            <a:r>
              <a:rPr b="1" lang="es-CR" sz="1050" spc="7" strike="noStrike">
                <a:solidFill>
                  <a:srgbClr val="ffffff"/>
                </a:solidFill>
                <a:latin typeface="Calibri"/>
              </a:rPr>
              <a:t>80%.</a:t>
            </a:r>
            <a:endParaRPr b="0" lang="es-CR" sz="1050" spc="-1" strike="noStrike">
              <a:latin typeface="Arial"/>
            </a:endParaRPr>
          </a:p>
          <a:p>
            <a:pPr marL="10440">
              <a:lnSpc>
                <a:spcPct val="100000"/>
              </a:lnSpc>
              <a:spcBef>
                <a:spcPts val="417"/>
              </a:spcBef>
            </a:pPr>
            <a:r>
              <a:rPr b="1" lang="es-CR" sz="1050" spc="15" strike="noStrike">
                <a:solidFill>
                  <a:srgbClr val="ffffff"/>
                </a:solidFill>
                <a:latin typeface="Calibri"/>
              </a:rPr>
              <a:t>Se</a:t>
            </a:r>
            <a:r>
              <a:rPr b="1" lang="es-CR" sz="1050" spc="-18" strike="noStrike">
                <a:solidFill>
                  <a:srgbClr val="ffffff"/>
                </a:solidFill>
                <a:latin typeface="Calibri"/>
              </a:rPr>
              <a:t> </a:t>
            </a:r>
            <a:r>
              <a:rPr b="1" lang="es-CR" sz="1050" spc="15" strike="noStrike">
                <a:solidFill>
                  <a:srgbClr val="ffffff"/>
                </a:solidFill>
                <a:latin typeface="Calibri"/>
              </a:rPr>
              <a:t>debe</a:t>
            </a:r>
            <a:r>
              <a:rPr b="1" lang="es-CR" sz="1050" spc="-18" strike="noStrike">
                <a:solidFill>
                  <a:srgbClr val="ffffff"/>
                </a:solidFill>
                <a:latin typeface="Calibri"/>
              </a:rPr>
              <a:t> </a:t>
            </a:r>
            <a:r>
              <a:rPr b="1" lang="es-CR" sz="1050" spc="-4" strike="noStrike">
                <a:solidFill>
                  <a:srgbClr val="ffffff"/>
                </a:solidFill>
                <a:latin typeface="Calibri"/>
              </a:rPr>
              <a:t>rociar</a:t>
            </a:r>
            <a:r>
              <a:rPr b="1" lang="es-CR" sz="1050" spc="-18" strike="noStrike">
                <a:solidFill>
                  <a:srgbClr val="ffffff"/>
                </a:solidFill>
                <a:latin typeface="Calibri"/>
              </a:rPr>
              <a:t> </a:t>
            </a:r>
            <a:r>
              <a:rPr b="1" lang="es-CR" sz="1050" spc="1" strike="noStrike">
                <a:solidFill>
                  <a:srgbClr val="ffffff"/>
                </a:solidFill>
                <a:latin typeface="Calibri"/>
              </a:rPr>
              <a:t>el</a:t>
            </a:r>
            <a:r>
              <a:rPr b="1" lang="es-CR" sz="1050" spc="-12" strike="noStrike">
                <a:solidFill>
                  <a:srgbClr val="ffffff"/>
                </a:solidFill>
                <a:latin typeface="Calibri"/>
              </a:rPr>
              <a:t> </a:t>
            </a:r>
            <a:r>
              <a:rPr b="1" lang="es-CR" sz="1050" spc="9" strike="noStrike">
                <a:solidFill>
                  <a:srgbClr val="ffffff"/>
                </a:solidFill>
                <a:latin typeface="Calibri"/>
              </a:rPr>
              <a:t>producto</a:t>
            </a:r>
            <a:r>
              <a:rPr b="1" lang="es-CR" sz="1050" spc="-18" strike="noStrike">
                <a:solidFill>
                  <a:srgbClr val="ffffff"/>
                </a:solidFill>
                <a:latin typeface="Calibri"/>
              </a:rPr>
              <a:t> </a:t>
            </a:r>
            <a:r>
              <a:rPr b="1" lang="es-CR" sz="1050" spc="1" strike="noStrike">
                <a:solidFill>
                  <a:srgbClr val="ffffff"/>
                </a:solidFill>
                <a:latin typeface="Calibri"/>
              </a:rPr>
              <a:t>sobre</a:t>
            </a:r>
            <a:r>
              <a:rPr b="1" lang="es-CR" sz="1050" spc="-18" strike="noStrike">
                <a:solidFill>
                  <a:srgbClr val="ffffff"/>
                </a:solidFill>
                <a:latin typeface="Calibri"/>
              </a:rPr>
              <a:t> </a:t>
            </a:r>
            <a:r>
              <a:rPr b="1" lang="es-CR" sz="1050" spc="15" strike="noStrike">
                <a:solidFill>
                  <a:srgbClr val="ffffff"/>
                </a:solidFill>
                <a:latin typeface="Calibri"/>
              </a:rPr>
              <a:t>una</a:t>
            </a:r>
            <a:r>
              <a:rPr b="1" lang="es-CR" sz="1050" spc="-12" strike="noStrike">
                <a:solidFill>
                  <a:srgbClr val="ffffff"/>
                </a:solidFill>
                <a:latin typeface="Calibri"/>
              </a:rPr>
              <a:t> </a:t>
            </a:r>
            <a:r>
              <a:rPr b="1" lang="es-CR" sz="1050" spc="1" strike="noStrike">
                <a:solidFill>
                  <a:srgbClr val="ffffff"/>
                </a:solidFill>
                <a:latin typeface="Calibri"/>
              </a:rPr>
              <a:t>toalla</a:t>
            </a:r>
            <a:r>
              <a:rPr b="1" lang="es-CR" sz="1050" spc="-18" strike="noStrike">
                <a:solidFill>
                  <a:srgbClr val="ffffff"/>
                </a:solidFill>
                <a:latin typeface="Calibri"/>
              </a:rPr>
              <a:t> </a:t>
            </a:r>
            <a:r>
              <a:rPr b="1" lang="es-CR" sz="1050" spc="9" strike="noStrike">
                <a:solidFill>
                  <a:srgbClr val="ffffff"/>
                </a:solidFill>
                <a:latin typeface="Calibri"/>
              </a:rPr>
              <a:t>desechable</a:t>
            </a:r>
            <a:r>
              <a:rPr b="1" lang="es-CR" sz="1050" spc="-18" strike="noStrike">
                <a:solidFill>
                  <a:srgbClr val="ffffff"/>
                </a:solidFill>
                <a:latin typeface="Calibri"/>
              </a:rPr>
              <a:t> </a:t>
            </a:r>
            <a:r>
              <a:rPr b="1" lang="es-CR" sz="1050" spc="15" strike="noStrike">
                <a:solidFill>
                  <a:srgbClr val="ffffff"/>
                </a:solidFill>
                <a:latin typeface="Calibri"/>
              </a:rPr>
              <a:t>o</a:t>
            </a:r>
            <a:r>
              <a:rPr b="1" lang="es-CR" sz="1050" spc="-12" strike="noStrike">
                <a:solidFill>
                  <a:srgbClr val="ffffff"/>
                </a:solidFill>
                <a:latin typeface="Calibri"/>
              </a:rPr>
              <a:t> </a:t>
            </a:r>
            <a:r>
              <a:rPr b="1" lang="es-CR" sz="1050" spc="15" strike="noStrike">
                <a:solidFill>
                  <a:srgbClr val="ffffff"/>
                </a:solidFill>
                <a:latin typeface="Calibri"/>
              </a:rPr>
              <a:t>de</a:t>
            </a:r>
            <a:r>
              <a:rPr b="1" lang="es-CR" sz="1050" spc="-18" strike="noStrike">
                <a:solidFill>
                  <a:srgbClr val="ffffff"/>
                </a:solidFill>
                <a:latin typeface="Calibri"/>
              </a:rPr>
              <a:t> </a:t>
            </a:r>
            <a:r>
              <a:rPr b="1" lang="es-CR" sz="1050" spc="-1" strike="noStrike">
                <a:solidFill>
                  <a:srgbClr val="ffffff"/>
                </a:solidFill>
                <a:latin typeface="Calibri"/>
              </a:rPr>
              <a:t>tela</a:t>
            </a:r>
            <a:r>
              <a:rPr b="1" lang="es-CR" sz="1050" spc="-18" strike="noStrike">
                <a:solidFill>
                  <a:srgbClr val="ffffff"/>
                </a:solidFill>
                <a:latin typeface="Calibri"/>
              </a:rPr>
              <a:t> </a:t>
            </a:r>
            <a:r>
              <a:rPr b="1" lang="es-CR" sz="1050" spc="15" strike="noStrike">
                <a:solidFill>
                  <a:srgbClr val="ffffff"/>
                </a:solidFill>
                <a:latin typeface="Calibri"/>
              </a:rPr>
              <a:t>y</a:t>
            </a:r>
            <a:r>
              <a:rPr b="1" lang="es-CR" sz="1050" spc="-12" strike="noStrike">
                <a:solidFill>
                  <a:srgbClr val="ffffff"/>
                </a:solidFill>
                <a:latin typeface="Calibri"/>
              </a:rPr>
              <a:t> </a:t>
            </a:r>
            <a:r>
              <a:rPr b="1" lang="es-CR" sz="1050" spc="-4" strike="noStrike">
                <a:solidFill>
                  <a:srgbClr val="ffffff"/>
                </a:solidFill>
                <a:latin typeface="Calibri"/>
              </a:rPr>
              <a:t>aplicar.</a:t>
            </a:r>
            <a:endParaRPr b="0" lang="es-CR" sz="1050" spc="-1" strike="noStrike">
              <a:latin typeface="Arial"/>
            </a:endParaRPr>
          </a:p>
          <a:p>
            <a:pPr marL="10440">
              <a:lnSpc>
                <a:spcPct val="100000"/>
              </a:lnSpc>
              <a:spcBef>
                <a:spcPts val="417"/>
              </a:spcBef>
            </a:pPr>
            <a:r>
              <a:rPr b="1" lang="es-CR" sz="1050" spc="-4" strike="noStrike">
                <a:solidFill>
                  <a:srgbClr val="ffffff"/>
                </a:solidFill>
                <a:latin typeface="Calibri"/>
              </a:rPr>
              <a:t>Este</a:t>
            </a:r>
            <a:r>
              <a:rPr b="1" lang="es-CR" sz="1050" spc="-18" strike="noStrike">
                <a:solidFill>
                  <a:srgbClr val="ffffff"/>
                </a:solidFill>
                <a:latin typeface="Calibri"/>
              </a:rPr>
              <a:t> </a:t>
            </a:r>
            <a:r>
              <a:rPr b="1" lang="es-CR" sz="1050" spc="9" strike="noStrike">
                <a:solidFill>
                  <a:srgbClr val="ffffff"/>
                </a:solidFill>
                <a:latin typeface="Calibri"/>
              </a:rPr>
              <a:t>producto</a:t>
            </a:r>
            <a:r>
              <a:rPr b="1" lang="es-CR" sz="1050" spc="-12" strike="noStrike">
                <a:solidFill>
                  <a:srgbClr val="ffffff"/>
                </a:solidFill>
                <a:latin typeface="Calibri"/>
              </a:rPr>
              <a:t> </a:t>
            </a:r>
            <a:r>
              <a:rPr b="1" lang="es-CR" sz="1050" spc="7" strike="noStrike">
                <a:solidFill>
                  <a:srgbClr val="ffffff"/>
                </a:solidFill>
                <a:latin typeface="Calibri"/>
              </a:rPr>
              <a:t>deberá</a:t>
            </a:r>
            <a:r>
              <a:rPr b="1" lang="es-CR" sz="1050" spc="-12" strike="noStrike">
                <a:solidFill>
                  <a:srgbClr val="ffffff"/>
                </a:solidFill>
                <a:latin typeface="Calibri"/>
              </a:rPr>
              <a:t> </a:t>
            </a:r>
            <a:r>
              <a:rPr b="1" lang="es-CR" sz="1050" spc="7" strike="noStrike">
                <a:solidFill>
                  <a:srgbClr val="ffffff"/>
                </a:solidFill>
                <a:latin typeface="Calibri"/>
              </a:rPr>
              <a:t>permanecer</a:t>
            </a:r>
            <a:r>
              <a:rPr b="1" lang="es-CR" sz="1050" spc="-12" strike="noStrike">
                <a:solidFill>
                  <a:srgbClr val="ffffff"/>
                </a:solidFill>
                <a:latin typeface="Calibri"/>
              </a:rPr>
              <a:t> </a:t>
            </a:r>
            <a:r>
              <a:rPr b="1" lang="es-CR" sz="1050" spc="1" strike="noStrike">
                <a:solidFill>
                  <a:srgbClr val="ffffff"/>
                </a:solidFill>
                <a:latin typeface="Calibri"/>
              </a:rPr>
              <a:t>durante</a:t>
            </a:r>
            <a:r>
              <a:rPr b="1" lang="es-CR" sz="1050" spc="-12" strike="noStrike">
                <a:solidFill>
                  <a:srgbClr val="ffffff"/>
                </a:solidFill>
                <a:latin typeface="Calibri"/>
              </a:rPr>
              <a:t> </a:t>
            </a:r>
            <a:r>
              <a:rPr b="1" lang="es-CR" sz="1050" spc="1" strike="noStrike">
                <a:solidFill>
                  <a:srgbClr val="ffffff"/>
                </a:solidFill>
                <a:latin typeface="Calibri"/>
              </a:rPr>
              <a:t>10</a:t>
            </a:r>
            <a:r>
              <a:rPr b="1" lang="es-CR" sz="1050" spc="-12" strike="noStrike">
                <a:solidFill>
                  <a:srgbClr val="ffffff"/>
                </a:solidFill>
                <a:latin typeface="Calibri"/>
              </a:rPr>
              <a:t> </a:t>
            </a:r>
            <a:r>
              <a:rPr b="1" lang="es-CR" sz="1050" spc="1" strike="noStrike">
                <a:solidFill>
                  <a:srgbClr val="ffffff"/>
                </a:solidFill>
                <a:latin typeface="Calibri"/>
              </a:rPr>
              <a:t>minutos.</a:t>
            </a:r>
            <a:r>
              <a:rPr b="1" lang="es-CR" sz="1050" spc="-12" strike="noStrike">
                <a:solidFill>
                  <a:srgbClr val="ffffff"/>
                </a:solidFill>
                <a:latin typeface="Calibri"/>
              </a:rPr>
              <a:t> </a:t>
            </a:r>
            <a:r>
              <a:rPr b="1" lang="es-CR" sz="1050" spc="26" strike="noStrike">
                <a:solidFill>
                  <a:srgbClr val="ffffff"/>
                </a:solidFill>
                <a:latin typeface="Calibri"/>
              </a:rPr>
              <a:t>Luego</a:t>
            </a:r>
            <a:r>
              <a:rPr b="1" lang="es-CR" sz="1050" spc="-18" strike="noStrike">
                <a:solidFill>
                  <a:srgbClr val="ffffff"/>
                </a:solidFill>
                <a:latin typeface="Calibri"/>
              </a:rPr>
              <a:t> </a:t>
            </a:r>
            <a:r>
              <a:rPr b="1" lang="es-CR" sz="1050" spc="-1" strike="noStrike">
                <a:solidFill>
                  <a:srgbClr val="ffffff"/>
                </a:solidFill>
                <a:latin typeface="Calibri"/>
              </a:rPr>
              <a:t>se</a:t>
            </a:r>
            <a:r>
              <a:rPr b="1" lang="es-CR" sz="1050" spc="-12" strike="noStrike">
                <a:solidFill>
                  <a:srgbClr val="ffffff"/>
                </a:solidFill>
                <a:latin typeface="Calibri"/>
              </a:rPr>
              <a:t> </a:t>
            </a:r>
            <a:r>
              <a:rPr b="1" lang="es-CR" sz="1050" spc="7" strike="noStrike">
                <a:solidFill>
                  <a:srgbClr val="ffffff"/>
                </a:solidFill>
                <a:latin typeface="Calibri"/>
              </a:rPr>
              <a:t>deberá</a:t>
            </a:r>
            <a:r>
              <a:rPr b="1" lang="es-CR" sz="1050" spc="-12" strike="noStrike">
                <a:solidFill>
                  <a:srgbClr val="ffffff"/>
                </a:solidFill>
                <a:latin typeface="Calibri"/>
              </a:rPr>
              <a:t> </a:t>
            </a:r>
            <a:r>
              <a:rPr b="1" lang="es-CR" sz="1050" spc="-1" strike="noStrike">
                <a:solidFill>
                  <a:srgbClr val="ffffff"/>
                </a:solidFill>
                <a:latin typeface="Calibri"/>
              </a:rPr>
              <a:t>secar</a:t>
            </a:r>
            <a:r>
              <a:rPr b="1" lang="es-CR" sz="1050" spc="-12" strike="noStrike">
                <a:solidFill>
                  <a:srgbClr val="ffffff"/>
                </a:solidFill>
                <a:latin typeface="Calibri"/>
              </a:rPr>
              <a:t> </a:t>
            </a:r>
            <a:r>
              <a:rPr b="1" lang="es-CR" sz="1050" spc="1" strike="noStrike">
                <a:solidFill>
                  <a:srgbClr val="ffffff"/>
                </a:solidFill>
                <a:latin typeface="Calibri"/>
              </a:rPr>
              <a:t>el  </a:t>
            </a:r>
            <a:r>
              <a:rPr b="1" lang="es-CR" sz="1050" spc="7" strike="noStrike">
                <a:solidFill>
                  <a:srgbClr val="ffffff"/>
                </a:solidFill>
                <a:latin typeface="Calibri"/>
              </a:rPr>
              <a:t>exceso</a:t>
            </a:r>
            <a:r>
              <a:rPr b="1" lang="es-CR" sz="1050" spc="-21" strike="noStrike">
                <a:solidFill>
                  <a:srgbClr val="ffffff"/>
                </a:solidFill>
                <a:latin typeface="Calibri"/>
              </a:rPr>
              <a:t> </a:t>
            </a:r>
            <a:r>
              <a:rPr b="1" lang="es-CR" sz="1050" spc="15" strike="noStrike">
                <a:solidFill>
                  <a:srgbClr val="ffffff"/>
                </a:solidFill>
                <a:latin typeface="Calibri"/>
              </a:rPr>
              <a:t>con</a:t>
            </a:r>
            <a:r>
              <a:rPr b="1" lang="es-CR" sz="1050" spc="-18" strike="noStrike">
                <a:solidFill>
                  <a:srgbClr val="ffffff"/>
                </a:solidFill>
                <a:latin typeface="Calibri"/>
              </a:rPr>
              <a:t> </a:t>
            </a:r>
            <a:r>
              <a:rPr b="1" lang="es-CR" sz="1050" spc="1" strike="noStrike">
                <a:solidFill>
                  <a:srgbClr val="ffffff"/>
                </a:solidFill>
                <a:latin typeface="Calibri"/>
              </a:rPr>
              <a:t>toallas</a:t>
            </a:r>
            <a:r>
              <a:rPr b="1" lang="es-CR" sz="1050" spc="-18" strike="noStrike">
                <a:solidFill>
                  <a:srgbClr val="ffffff"/>
                </a:solidFill>
                <a:latin typeface="Calibri"/>
              </a:rPr>
              <a:t> </a:t>
            </a:r>
            <a:r>
              <a:rPr b="1" lang="es-CR" sz="1050" spc="15" strike="noStrike">
                <a:solidFill>
                  <a:srgbClr val="ffffff"/>
                </a:solidFill>
                <a:latin typeface="Calibri"/>
              </a:rPr>
              <a:t>de</a:t>
            </a:r>
            <a:r>
              <a:rPr b="1" lang="es-CR" sz="1050" spc="-18" strike="noStrike">
                <a:solidFill>
                  <a:srgbClr val="ffffff"/>
                </a:solidFill>
                <a:latin typeface="Calibri"/>
              </a:rPr>
              <a:t> </a:t>
            </a:r>
            <a:r>
              <a:rPr b="1" lang="es-CR" sz="1050" spc="15" strike="noStrike">
                <a:solidFill>
                  <a:srgbClr val="ffffff"/>
                </a:solidFill>
                <a:latin typeface="Calibri"/>
              </a:rPr>
              <a:t>papel</a:t>
            </a:r>
            <a:r>
              <a:rPr b="1" lang="es-CR" sz="1050" spc="-18" strike="noStrike">
                <a:solidFill>
                  <a:srgbClr val="ffffff"/>
                </a:solidFill>
                <a:latin typeface="Calibri"/>
              </a:rPr>
              <a:t> </a:t>
            </a:r>
            <a:r>
              <a:rPr b="1" lang="es-CR" sz="1050" spc="15" strike="noStrike">
                <a:solidFill>
                  <a:srgbClr val="ffffff"/>
                </a:solidFill>
                <a:latin typeface="Calibri"/>
              </a:rPr>
              <a:t>o</a:t>
            </a:r>
            <a:r>
              <a:rPr b="1" lang="es-CR" sz="1050" spc="-18" strike="noStrike">
                <a:solidFill>
                  <a:srgbClr val="ffffff"/>
                </a:solidFill>
                <a:latin typeface="Calibri"/>
              </a:rPr>
              <a:t> </a:t>
            </a:r>
            <a:r>
              <a:rPr b="1" lang="es-CR" sz="1050" spc="15" strike="noStrike">
                <a:solidFill>
                  <a:srgbClr val="ffffff"/>
                </a:solidFill>
                <a:latin typeface="Calibri"/>
              </a:rPr>
              <a:t>algodón.</a:t>
            </a:r>
            <a:endParaRPr b="0" lang="es-CR" sz="1050" spc="-1" strike="noStrike">
              <a:latin typeface="Arial"/>
            </a:endParaRPr>
          </a:p>
          <a:p>
            <a:pPr marL="10440">
              <a:lnSpc>
                <a:spcPct val="100000"/>
              </a:lnSpc>
              <a:spcBef>
                <a:spcPts val="417"/>
              </a:spcBef>
            </a:pPr>
            <a:r>
              <a:rPr b="1" lang="es-CR" sz="1050" spc="9" strike="noStrike">
                <a:solidFill>
                  <a:srgbClr val="ffffff"/>
                </a:solidFill>
                <a:latin typeface="Calibri"/>
              </a:rPr>
              <a:t>Deseche</a:t>
            </a:r>
            <a:r>
              <a:rPr b="1" lang="es-CR" sz="1050" spc="-18" strike="noStrike">
                <a:solidFill>
                  <a:srgbClr val="ffffff"/>
                </a:solidFill>
                <a:latin typeface="Calibri"/>
              </a:rPr>
              <a:t> </a:t>
            </a:r>
            <a:r>
              <a:rPr b="1" lang="es-CR" sz="1050" spc="1" strike="noStrike">
                <a:solidFill>
                  <a:srgbClr val="ffffff"/>
                </a:solidFill>
                <a:latin typeface="Calibri"/>
              </a:rPr>
              <a:t>las</a:t>
            </a:r>
            <a:r>
              <a:rPr b="1" lang="es-CR" sz="1050" spc="-12" strike="noStrike">
                <a:solidFill>
                  <a:srgbClr val="ffffff"/>
                </a:solidFill>
                <a:latin typeface="Calibri"/>
              </a:rPr>
              <a:t> </a:t>
            </a:r>
            <a:r>
              <a:rPr b="1" lang="es-CR" sz="1050" spc="1" strike="noStrike">
                <a:solidFill>
                  <a:srgbClr val="ffffff"/>
                </a:solidFill>
                <a:latin typeface="Calibri"/>
              </a:rPr>
              <a:t>toallas</a:t>
            </a:r>
            <a:r>
              <a:rPr b="1" lang="es-CR" sz="1050" spc="-12" strike="noStrike">
                <a:solidFill>
                  <a:srgbClr val="ffffff"/>
                </a:solidFill>
                <a:latin typeface="Calibri"/>
              </a:rPr>
              <a:t> </a:t>
            </a:r>
            <a:r>
              <a:rPr b="1" lang="es-CR" sz="1050" spc="15" strike="noStrike">
                <a:solidFill>
                  <a:srgbClr val="ffffff"/>
                </a:solidFill>
                <a:latin typeface="Calibri"/>
              </a:rPr>
              <a:t>de</a:t>
            </a:r>
            <a:r>
              <a:rPr b="1" lang="es-CR" sz="1050" spc="-12" strike="noStrike">
                <a:solidFill>
                  <a:srgbClr val="ffffff"/>
                </a:solidFill>
                <a:latin typeface="Calibri"/>
              </a:rPr>
              <a:t> </a:t>
            </a:r>
            <a:r>
              <a:rPr b="1" lang="es-CR" sz="1050" spc="15" strike="noStrike">
                <a:solidFill>
                  <a:srgbClr val="ffffff"/>
                </a:solidFill>
                <a:latin typeface="Calibri"/>
              </a:rPr>
              <a:t>papel</a:t>
            </a:r>
            <a:r>
              <a:rPr b="1" lang="es-CR" sz="1050" spc="-18" strike="noStrike">
                <a:solidFill>
                  <a:srgbClr val="ffffff"/>
                </a:solidFill>
                <a:latin typeface="Calibri"/>
              </a:rPr>
              <a:t> </a:t>
            </a:r>
            <a:r>
              <a:rPr b="1" lang="es-CR" sz="1050" spc="7" strike="noStrike">
                <a:solidFill>
                  <a:srgbClr val="ffffff"/>
                </a:solidFill>
                <a:latin typeface="Calibri"/>
              </a:rPr>
              <a:t>utilizadas</a:t>
            </a:r>
            <a:r>
              <a:rPr b="1" lang="es-CR" sz="1050" spc="-12" strike="noStrike">
                <a:solidFill>
                  <a:srgbClr val="ffffff"/>
                </a:solidFill>
                <a:latin typeface="Calibri"/>
              </a:rPr>
              <a:t> </a:t>
            </a:r>
            <a:r>
              <a:rPr b="1" lang="es-CR" sz="1050" spc="9" strike="noStrike">
                <a:solidFill>
                  <a:srgbClr val="ffffff"/>
                </a:solidFill>
                <a:latin typeface="Calibri"/>
              </a:rPr>
              <a:t>en</a:t>
            </a:r>
            <a:r>
              <a:rPr b="1" lang="es-CR" sz="1050" spc="-12" strike="noStrike">
                <a:solidFill>
                  <a:srgbClr val="ffffff"/>
                </a:solidFill>
                <a:latin typeface="Calibri"/>
              </a:rPr>
              <a:t> </a:t>
            </a:r>
            <a:r>
              <a:rPr b="1" lang="es-CR" sz="1050" spc="24" strike="noStrike">
                <a:solidFill>
                  <a:srgbClr val="ffffff"/>
                </a:solidFill>
                <a:latin typeface="Calibri"/>
              </a:rPr>
              <a:t>un</a:t>
            </a:r>
            <a:r>
              <a:rPr b="1" lang="es-CR" sz="1050" spc="-12" strike="noStrike">
                <a:solidFill>
                  <a:srgbClr val="ffffff"/>
                </a:solidFill>
                <a:latin typeface="Calibri"/>
              </a:rPr>
              <a:t> </a:t>
            </a:r>
            <a:r>
              <a:rPr b="1" lang="es-CR" sz="1050" spc="7" strike="noStrike">
                <a:solidFill>
                  <a:srgbClr val="ffffff"/>
                </a:solidFill>
                <a:latin typeface="Calibri"/>
              </a:rPr>
              <a:t>contenedor</a:t>
            </a:r>
            <a:r>
              <a:rPr b="1" lang="es-CR" sz="1050" spc="-18" strike="noStrike">
                <a:solidFill>
                  <a:srgbClr val="ffffff"/>
                </a:solidFill>
                <a:latin typeface="Calibri"/>
              </a:rPr>
              <a:t> </a:t>
            </a:r>
            <a:r>
              <a:rPr b="1" lang="es-CR" sz="1050" spc="15" strike="noStrike">
                <a:solidFill>
                  <a:srgbClr val="ffffff"/>
                </a:solidFill>
                <a:latin typeface="Calibri"/>
              </a:rPr>
              <a:t>con  </a:t>
            </a:r>
            <a:r>
              <a:rPr b="1" lang="es-CR" sz="1050" spc="9" strike="noStrike">
                <a:solidFill>
                  <a:srgbClr val="ffffff"/>
                </a:solidFill>
                <a:latin typeface="Calibri"/>
              </a:rPr>
              <a:t>bolsa </a:t>
            </a:r>
            <a:r>
              <a:rPr b="1" lang="es-CR" sz="1050" spc="15" strike="noStrike">
                <a:solidFill>
                  <a:srgbClr val="ffffff"/>
                </a:solidFill>
                <a:latin typeface="Calibri"/>
              </a:rPr>
              <a:t>y </a:t>
            </a:r>
            <a:r>
              <a:rPr b="1" lang="es-CR" sz="1050" spc="-1" strike="noStrike">
                <a:solidFill>
                  <a:srgbClr val="ffffff"/>
                </a:solidFill>
                <a:latin typeface="Calibri"/>
              </a:rPr>
              <a:t>tapa, </a:t>
            </a:r>
            <a:r>
              <a:rPr b="1" lang="es-CR" sz="1050" spc="7" strike="noStrike">
                <a:solidFill>
                  <a:srgbClr val="ffffff"/>
                </a:solidFill>
                <a:latin typeface="Calibri"/>
              </a:rPr>
              <a:t>activada </a:t>
            </a:r>
            <a:r>
              <a:rPr b="1" lang="es-CR" sz="1050" spc="15" strike="noStrike">
                <a:solidFill>
                  <a:srgbClr val="ffffff"/>
                </a:solidFill>
                <a:latin typeface="Calibri"/>
              </a:rPr>
              <a:t>con</a:t>
            </a:r>
            <a:r>
              <a:rPr b="1" lang="es-CR" sz="1050" spc="-126" strike="noStrike">
                <a:solidFill>
                  <a:srgbClr val="ffffff"/>
                </a:solidFill>
                <a:latin typeface="Calibri"/>
              </a:rPr>
              <a:t> </a:t>
            </a:r>
            <a:r>
              <a:rPr b="1" lang="es-CR" sz="1050" spc="1" strike="noStrike">
                <a:solidFill>
                  <a:srgbClr val="ffffff"/>
                </a:solidFill>
                <a:latin typeface="Calibri"/>
              </a:rPr>
              <a:t>pedal.</a:t>
            </a:r>
            <a:endParaRPr b="0" lang="es-CR" sz="105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5" name="CustomShape 1"/>
          <p:cNvSpPr/>
          <p:nvPr/>
        </p:nvSpPr>
        <p:spPr>
          <a:xfrm>
            <a:off x="0" y="239040"/>
            <a:ext cx="9143640" cy="2683440"/>
          </a:xfrm>
          <a:custGeom>
            <a:avLst/>
            <a:gdLst/>
            <a:ahLst/>
            <a:rect l="l" t="t" r="r" b="b"/>
            <a:pathLst>
              <a:path w="10058400" h="3649979">
                <a:moveTo>
                  <a:pt x="0" y="3649941"/>
                </a:moveTo>
                <a:lnTo>
                  <a:pt x="10058400" y="3649941"/>
                </a:lnTo>
                <a:lnTo>
                  <a:pt x="10058400" y="0"/>
                </a:lnTo>
                <a:lnTo>
                  <a:pt x="0" y="0"/>
                </a:lnTo>
                <a:lnTo>
                  <a:pt x="0" y="3649941"/>
                </a:lnTo>
                <a:close/>
              </a:path>
            </a:pathLst>
          </a:custGeom>
          <a:solidFill>
            <a:srgbClr val="5badce"/>
          </a:solidFill>
          <a:ln>
            <a:noFill/>
          </a:ln>
        </p:spPr>
        <p:style>
          <a:lnRef idx="0"/>
          <a:fillRef idx="0"/>
          <a:effectRef idx="0"/>
          <a:fontRef idx="minor"/>
        </p:style>
      </p:sp>
      <p:sp>
        <p:nvSpPr>
          <p:cNvPr id="1246" name="CustomShape 2"/>
          <p:cNvSpPr/>
          <p:nvPr/>
        </p:nvSpPr>
        <p:spPr>
          <a:xfrm>
            <a:off x="0" y="0"/>
            <a:ext cx="9143640" cy="423000"/>
          </a:xfrm>
          <a:prstGeom prst="rect">
            <a:avLst/>
          </a:prstGeom>
          <a:blipFill rotWithShape="0">
            <a:blip r:embed="rId1"/>
            <a:stretch>
              <a:fillRect/>
            </a:stretch>
          </a:blipFill>
          <a:ln>
            <a:noFill/>
          </a:ln>
        </p:spPr>
        <p:style>
          <a:lnRef idx="0"/>
          <a:fillRef idx="0"/>
          <a:effectRef idx="0"/>
          <a:fontRef idx="minor"/>
        </p:style>
      </p:sp>
      <p:sp>
        <p:nvSpPr>
          <p:cNvPr id="1247" name="CustomShape 3"/>
          <p:cNvSpPr/>
          <p:nvPr/>
        </p:nvSpPr>
        <p:spPr>
          <a:xfrm>
            <a:off x="0" y="0"/>
            <a:ext cx="9143640" cy="239040"/>
          </a:xfrm>
          <a:custGeom>
            <a:avLst/>
            <a:gdLst/>
            <a:ahLst/>
            <a:rect l="l" t="t" r="r" b="b"/>
            <a:pathLst>
              <a:path w="10058400" h="325755">
                <a:moveTo>
                  <a:pt x="0" y="325158"/>
                </a:moveTo>
                <a:lnTo>
                  <a:pt x="10058400" y="325158"/>
                </a:lnTo>
                <a:lnTo>
                  <a:pt x="10058400" y="0"/>
                </a:lnTo>
                <a:lnTo>
                  <a:pt x="0" y="0"/>
                </a:lnTo>
                <a:lnTo>
                  <a:pt x="0" y="325158"/>
                </a:lnTo>
                <a:close/>
              </a:path>
            </a:pathLst>
          </a:custGeom>
          <a:solidFill>
            <a:srgbClr val="ffffff"/>
          </a:solidFill>
          <a:ln>
            <a:noFill/>
          </a:ln>
        </p:spPr>
        <p:style>
          <a:lnRef idx="0"/>
          <a:fillRef idx="0"/>
          <a:effectRef idx="0"/>
          <a:fontRef idx="minor"/>
        </p:style>
      </p:sp>
      <p:sp>
        <p:nvSpPr>
          <p:cNvPr id="1248" name="CustomShape 4"/>
          <p:cNvSpPr/>
          <p:nvPr/>
        </p:nvSpPr>
        <p:spPr>
          <a:xfrm>
            <a:off x="0" y="2727000"/>
            <a:ext cx="9143640" cy="2987640"/>
          </a:xfrm>
          <a:prstGeom prst="rect">
            <a:avLst/>
          </a:prstGeom>
          <a:blipFill rotWithShape="0">
            <a:blip r:embed="rId2"/>
            <a:stretch>
              <a:fillRect/>
            </a:stretch>
          </a:blipFill>
          <a:ln>
            <a:noFill/>
          </a:ln>
        </p:spPr>
        <p:style>
          <a:lnRef idx="0"/>
          <a:fillRef idx="0"/>
          <a:effectRef idx="0"/>
          <a:fontRef idx="minor"/>
        </p:style>
      </p:sp>
      <p:sp>
        <p:nvSpPr>
          <p:cNvPr id="1249" name="CustomShape 5"/>
          <p:cNvSpPr/>
          <p:nvPr/>
        </p:nvSpPr>
        <p:spPr>
          <a:xfrm>
            <a:off x="0" y="2922840"/>
            <a:ext cx="9143640" cy="2791800"/>
          </a:xfrm>
          <a:custGeom>
            <a:avLst/>
            <a:gdLst/>
            <a:ahLst/>
            <a:rect l="l" t="t" r="r" b="b"/>
            <a:pathLst>
              <a:path w="10058400" h="3797300">
                <a:moveTo>
                  <a:pt x="0" y="3797300"/>
                </a:moveTo>
                <a:lnTo>
                  <a:pt x="10058400" y="3797300"/>
                </a:lnTo>
                <a:lnTo>
                  <a:pt x="10058400" y="0"/>
                </a:lnTo>
                <a:lnTo>
                  <a:pt x="0" y="0"/>
                </a:lnTo>
                <a:lnTo>
                  <a:pt x="0" y="3797300"/>
                </a:lnTo>
                <a:close/>
              </a:path>
            </a:pathLst>
          </a:custGeom>
          <a:solidFill>
            <a:srgbClr val="ffffff"/>
          </a:solidFill>
          <a:ln>
            <a:noFill/>
          </a:ln>
        </p:spPr>
        <p:style>
          <a:lnRef idx="0"/>
          <a:fillRef idx="0"/>
          <a:effectRef idx="0"/>
          <a:fontRef idx="minor"/>
        </p:style>
      </p:sp>
      <p:sp>
        <p:nvSpPr>
          <p:cNvPr id="1250" name="CustomShape 6"/>
          <p:cNvSpPr/>
          <p:nvPr/>
        </p:nvSpPr>
        <p:spPr>
          <a:xfrm>
            <a:off x="8372880" y="5217480"/>
            <a:ext cx="165240" cy="137880"/>
          </a:xfrm>
          <a:custGeom>
            <a:avLst/>
            <a:gdLst/>
            <a:ahLst/>
            <a:rect l="l" t="t" r="r" b="b"/>
            <a:pathLst>
              <a:path w="182245" h="187959">
                <a:moveTo>
                  <a:pt x="5257" y="266"/>
                </a:moveTo>
                <a:lnTo>
                  <a:pt x="0" y="11303"/>
                </a:lnTo>
                <a:lnTo>
                  <a:pt x="10769" y="11303"/>
                </a:lnTo>
                <a:lnTo>
                  <a:pt x="14858" y="13906"/>
                </a:lnTo>
                <a:lnTo>
                  <a:pt x="18478" y="46697"/>
                </a:lnTo>
                <a:lnTo>
                  <a:pt x="18211" y="94703"/>
                </a:lnTo>
                <a:lnTo>
                  <a:pt x="18093" y="101739"/>
                </a:lnTo>
                <a:lnTo>
                  <a:pt x="17996" y="117271"/>
                </a:lnTo>
                <a:lnTo>
                  <a:pt x="26075" y="157584"/>
                </a:lnTo>
                <a:lnTo>
                  <a:pt x="64810" y="183973"/>
                </a:lnTo>
                <a:lnTo>
                  <a:pt x="96532" y="187858"/>
                </a:lnTo>
                <a:lnTo>
                  <a:pt x="112173" y="186982"/>
                </a:lnTo>
                <a:lnTo>
                  <a:pt x="126379" y="184386"/>
                </a:lnTo>
                <a:lnTo>
                  <a:pt x="139082" y="180116"/>
                </a:lnTo>
                <a:lnTo>
                  <a:pt x="150215" y="174218"/>
                </a:lnTo>
                <a:lnTo>
                  <a:pt x="154681" y="170497"/>
                </a:lnTo>
                <a:lnTo>
                  <a:pt x="98767" y="170497"/>
                </a:lnTo>
                <a:lnTo>
                  <a:pt x="82295" y="168741"/>
                </a:lnTo>
                <a:lnTo>
                  <a:pt x="49263" y="145351"/>
                </a:lnTo>
                <a:lnTo>
                  <a:pt x="43780" y="94703"/>
                </a:lnTo>
                <a:lnTo>
                  <a:pt x="44310" y="46697"/>
                </a:lnTo>
                <a:lnTo>
                  <a:pt x="44463" y="37739"/>
                </a:lnTo>
                <a:lnTo>
                  <a:pt x="44602" y="19392"/>
                </a:lnTo>
                <a:lnTo>
                  <a:pt x="45364" y="8674"/>
                </a:lnTo>
                <a:lnTo>
                  <a:pt x="46437" y="533"/>
                </a:lnTo>
                <a:lnTo>
                  <a:pt x="12103" y="533"/>
                </a:lnTo>
                <a:lnTo>
                  <a:pt x="5257" y="266"/>
                </a:lnTo>
                <a:close/>
                <a:moveTo>
                  <a:pt x="181813" y="266"/>
                </a:moveTo>
                <a:lnTo>
                  <a:pt x="174129" y="533"/>
                </a:lnTo>
                <a:lnTo>
                  <a:pt x="151648" y="533"/>
                </a:lnTo>
                <a:lnTo>
                  <a:pt x="154105" y="9410"/>
                </a:lnTo>
                <a:lnTo>
                  <a:pt x="155881" y="20332"/>
                </a:lnTo>
                <a:lnTo>
                  <a:pt x="156887" y="33617"/>
                </a:lnTo>
                <a:lnTo>
                  <a:pt x="157111" y="49847"/>
                </a:lnTo>
                <a:lnTo>
                  <a:pt x="156834" y="94703"/>
                </a:lnTo>
                <a:lnTo>
                  <a:pt x="153921" y="136349"/>
                </a:lnTo>
                <a:lnTo>
                  <a:pt x="126333" y="165868"/>
                </a:lnTo>
                <a:lnTo>
                  <a:pt x="98767" y="170497"/>
                </a:lnTo>
                <a:lnTo>
                  <a:pt x="154681" y="170497"/>
                </a:lnTo>
                <a:lnTo>
                  <a:pt x="177152" y="124066"/>
                </a:lnTo>
                <a:lnTo>
                  <a:pt x="178068" y="94703"/>
                </a:lnTo>
                <a:lnTo>
                  <a:pt x="178320" y="49847"/>
                </a:lnTo>
                <a:lnTo>
                  <a:pt x="178582" y="33617"/>
                </a:lnTo>
                <a:lnTo>
                  <a:pt x="179114" y="22475"/>
                </a:lnTo>
                <a:lnTo>
                  <a:pt x="180138" y="12285"/>
                </a:lnTo>
                <a:lnTo>
                  <a:pt x="181776" y="533"/>
                </a:lnTo>
                <a:lnTo>
                  <a:pt x="158699" y="533"/>
                </a:lnTo>
                <a:lnTo>
                  <a:pt x="151574" y="266"/>
                </a:lnTo>
                <a:lnTo>
                  <a:pt x="181813" y="266"/>
                </a:lnTo>
                <a:close/>
                <a:moveTo>
                  <a:pt x="46507" y="0"/>
                </a:moveTo>
                <a:lnTo>
                  <a:pt x="37680" y="533"/>
                </a:lnTo>
                <a:lnTo>
                  <a:pt x="46437" y="533"/>
                </a:lnTo>
                <a:lnTo>
                  <a:pt x="46507" y="0"/>
                </a:lnTo>
                <a:close/>
              </a:path>
            </a:pathLst>
          </a:custGeom>
          <a:solidFill>
            <a:srgbClr val="d1d3d4"/>
          </a:solidFill>
          <a:ln>
            <a:noFill/>
          </a:ln>
        </p:spPr>
        <p:style>
          <a:lnRef idx="0"/>
          <a:fillRef idx="0"/>
          <a:effectRef idx="0"/>
          <a:fontRef idx="minor"/>
        </p:style>
      </p:sp>
      <p:sp>
        <p:nvSpPr>
          <p:cNvPr id="1251" name="CustomShape 7"/>
          <p:cNvSpPr/>
          <p:nvPr/>
        </p:nvSpPr>
        <p:spPr>
          <a:xfrm>
            <a:off x="8555400" y="5214600"/>
            <a:ext cx="149760" cy="139680"/>
          </a:xfrm>
          <a:custGeom>
            <a:avLst/>
            <a:gdLst/>
            <a:ahLst/>
            <a:rect l="l" t="t" r="r" b="b"/>
            <a:pathLst>
              <a:path w="165100" h="190500">
                <a:moveTo>
                  <a:pt x="121310" y="0"/>
                </a:moveTo>
                <a:lnTo>
                  <a:pt x="113601" y="0"/>
                </a:lnTo>
                <a:lnTo>
                  <a:pt x="89782" y="1393"/>
                </a:lnTo>
                <a:lnTo>
                  <a:pt x="50468" y="12923"/>
                </a:lnTo>
                <a:lnTo>
                  <a:pt x="19850" y="37972"/>
                </a:lnTo>
                <a:lnTo>
                  <a:pt x="2319" y="74478"/>
                </a:lnTo>
                <a:lnTo>
                  <a:pt x="0" y="95199"/>
                </a:lnTo>
                <a:lnTo>
                  <a:pt x="3663" y="121905"/>
                </a:lnTo>
                <a:lnTo>
                  <a:pt x="30196" y="165888"/>
                </a:lnTo>
                <a:lnTo>
                  <a:pt x="74445" y="187667"/>
                </a:lnTo>
                <a:lnTo>
                  <a:pt x="102044" y="190182"/>
                </a:lnTo>
                <a:lnTo>
                  <a:pt x="108982" y="190041"/>
                </a:lnTo>
                <a:lnTo>
                  <a:pt x="154584" y="183400"/>
                </a:lnTo>
                <a:lnTo>
                  <a:pt x="157086" y="175221"/>
                </a:lnTo>
                <a:lnTo>
                  <a:pt x="157721" y="173405"/>
                </a:lnTo>
                <a:lnTo>
                  <a:pt x="107276" y="173405"/>
                </a:lnTo>
                <a:lnTo>
                  <a:pt x="75763" y="167512"/>
                </a:lnTo>
                <a:lnTo>
                  <a:pt x="51468" y="150868"/>
                </a:lnTo>
                <a:lnTo>
                  <a:pt x="35834" y="125030"/>
                </a:lnTo>
                <a:lnTo>
                  <a:pt x="30302" y="91554"/>
                </a:lnTo>
                <a:lnTo>
                  <a:pt x="35336" y="59511"/>
                </a:lnTo>
                <a:lnTo>
                  <a:pt x="49776" y="35302"/>
                </a:lnTo>
                <a:lnTo>
                  <a:pt x="72623" y="19995"/>
                </a:lnTo>
                <a:lnTo>
                  <a:pt x="102882" y="14655"/>
                </a:lnTo>
                <a:lnTo>
                  <a:pt x="162727" y="14655"/>
                </a:lnTo>
                <a:lnTo>
                  <a:pt x="165049" y="8140"/>
                </a:lnTo>
                <a:lnTo>
                  <a:pt x="128727" y="520"/>
                </a:lnTo>
                <a:lnTo>
                  <a:pt x="121310" y="0"/>
                </a:lnTo>
                <a:close/>
                <a:moveTo>
                  <a:pt x="159245" y="157911"/>
                </a:moveTo>
                <a:lnTo>
                  <a:pt x="123520" y="172097"/>
                </a:lnTo>
                <a:lnTo>
                  <a:pt x="115239" y="173405"/>
                </a:lnTo>
                <a:lnTo>
                  <a:pt x="157721" y="173405"/>
                </a:lnTo>
                <a:lnTo>
                  <a:pt x="160108" y="166585"/>
                </a:lnTo>
                <a:lnTo>
                  <a:pt x="162610" y="160261"/>
                </a:lnTo>
                <a:lnTo>
                  <a:pt x="159245" y="157911"/>
                </a:lnTo>
                <a:close/>
                <a:moveTo>
                  <a:pt x="162727" y="14655"/>
                </a:moveTo>
                <a:lnTo>
                  <a:pt x="102882" y="14655"/>
                </a:lnTo>
                <a:lnTo>
                  <a:pt x="118134" y="15832"/>
                </a:lnTo>
                <a:lnTo>
                  <a:pt x="131197" y="19504"/>
                </a:lnTo>
                <a:lnTo>
                  <a:pt x="142555" y="25885"/>
                </a:lnTo>
                <a:lnTo>
                  <a:pt x="152692" y="35191"/>
                </a:lnTo>
                <a:lnTo>
                  <a:pt x="156565" y="35191"/>
                </a:lnTo>
                <a:lnTo>
                  <a:pt x="158724" y="27254"/>
                </a:lnTo>
                <a:lnTo>
                  <a:pt x="161975" y="16763"/>
                </a:lnTo>
                <a:lnTo>
                  <a:pt x="162727" y="14655"/>
                </a:lnTo>
                <a:close/>
              </a:path>
            </a:pathLst>
          </a:custGeom>
          <a:solidFill>
            <a:srgbClr val="d1d3d4"/>
          </a:solidFill>
          <a:ln>
            <a:noFill/>
          </a:ln>
        </p:spPr>
        <p:style>
          <a:lnRef idx="0"/>
          <a:fillRef idx="0"/>
          <a:effectRef idx="0"/>
          <a:fontRef idx="minor"/>
        </p:style>
      </p:sp>
      <p:sp>
        <p:nvSpPr>
          <p:cNvPr id="1252" name="CustomShape 8"/>
          <p:cNvSpPr/>
          <p:nvPr/>
        </p:nvSpPr>
        <p:spPr>
          <a:xfrm>
            <a:off x="8720640" y="5217120"/>
            <a:ext cx="151560" cy="135360"/>
          </a:xfrm>
          <a:custGeom>
            <a:avLst/>
            <a:gdLst/>
            <a:ahLst/>
            <a:rect l="l" t="t" r="r" b="b"/>
            <a:pathLst>
              <a:path w="167004" h="184784">
                <a:moveTo>
                  <a:pt x="117566" y="12623"/>
                </a:moveTo>
                <a:lnTo>
                  <a:pt x="64427" y="12623"/>
                </a:lnTo>
                <a:lnTo>
                  <a:pt x="79886" y="14862"/>
                </a:lnTo>
                <a:lnTo>
                  <a:pt x="91459" y="21307"/>
                </a:lnTo>
                <a:lnTo>
                  <a:pt x="98717" y="31547"/>
                </a:lnTo>
                <a:lnTo>
                  <a:pt x="101231" y="45173"/>
                </a:lnTo>
                <a:lnTo>
                  <a:pt x="99780" y="56014"/>
                </a:lnTo>
                <a:lnTo>
                  <a:pt x="68262" y="80848"/>
                </a:lnTo>
                <a:lnTo>
                  <a:pt x="55041" y="81114"/>
                </a:lnTo>
                <a:lnTo>
                  <a:pt x="53975" y="87363"/>
                </a:lnTo>
                <a:lnTo>
                  <a:pt x="52273" y="93941"/>
                </a:lnTo>
                <a:lnTo>
                  <a:pt x="55041" y="93941"/>
                </a:lnTo>
                <a:lnTo>
                  <a:pt x="60192" y="94622"/>
                </a:lnTo>
                <a:lnTo>
                  <a:pt x="86859" y="123136"/>
                </a:lnTo>
                <a:lnTo>
                  <a:pt x="114452" y="164007"/>
                </a:lnTo>
                <a:lnTo>
                  <a:pt x="120228" y="174027"/>
                </a:lnTo>
                <a:lnTo>
                  <a:pt x="122123" y="177139"/>
                </a:lnTo>
                <a:lnTo>
                  <a:pt x="123228" y="179247"/>
                </a:lnTo>
                <a:lnTo>
                  <a:pt x="124599" y="181076"/>
                </a:lnTo>
                <a:lnTo>
                  <a:pt x="125717" y="182638"/>
                </a:lnTo>
                <a:lnTo>
                  <a:pt x="127101" y="184696"/>
                </a:lnTo>
                <a:lnTo>
                  <a:pt x="138658" y="183959"/>
                </a:lnTo>
                <a:lnTo>
                  <a:pt x="166662" y="183184"/>
                </a:lnTo>
                <a:lnTo>
                  <a:pt x="166992" y="181305"/>
                </a:lnTo>
                <a:lnTo>
                  <a:pt x="161480" y="177380"/>
                </a:lnTo>
                <a:lnTo>
                  <a:pt x="159550" y="175793"/>
                </a:lnTo>
                <a:lnTo>
                  <a:pt x="133428" y="145897"/>
                </a:lnTo>
                <a:lnTo>
                  <a:pt x="96545" y="94487"/>
                </a:lnTo>
                <a:lnTo>
                  <a:pt x="90220" y="86321"/>
                </a:lnTo>
                <a:lnTo>
                  <a:pt x="121946" y="62728"/>
                </a:lnTo>
                <a:lnTo>
                  <a:pt x="128193" y="40157"/>
                </a:lnTo>
                <a:lnTo>
                  <a:pt x="127276" y="30907"/>
                </a:lnTo>
                <a:lnTo>
                  <a:pt x="124580" y="22542"/>
                </a:lnTo>
                <a:lnTo>
                  <a:pt x="120189" y="15254"/>
                </a:lnTo>
                <a:lnTo>
                  <a:pt x="117566" y="12623"/>
                </a:lnTo>
                <a:close/>
                <a:moveTo>
                  <a:pt x="5232" y="571"/>
                </a:moveTo>
                <a:lnTo>
                  <a:pt x="0" y="11582"/>
                </a:lnTo>
                <a:lnTo>
                  <a:pt x="10718" y="11582"/>
                </a:lnTo>
                <a:lnTo>
                  <a:pt x="14859" y="14211"/>
                </a:lnTo>
                <a:lnTo>
                  <a:pt x="18110" y="55845"/>
                </a:lnTo>
                <a:lnTo>
                  <a:pt x="17894" y="133299"/>
                </a:lnTo>
                <a:lnTo>
                  <a:pt x="14287" y="183184"/>
                </a:lnTo>
                <a:lnTo>
                  <a:pt x="22009" y="182638"/>
                </a:lnTo>
                <a:lnTo>
                  <a:pt x="49090" y="182638"/>
                </a:lnTo>
                <a:lnTo>
                  <a:pt x="46760" y="173989"/>
                </a:lnTo>
                <a:lnTo>
                  <a:pt x="45054" y="163104"/>
                </a:lnTo>
                <a:lnTo>
                  <a:pt x="44060" y="149807"/>
                </a:lnTo>
                <a:lnTo>
                  <a:pt x="43792" y="136247"/>
                </a:lnTo>
                <a:lnTo>
                  <a:pt x="43904" y="86321"/>
                </a:lnTo>
                <a:lnTo>
                  <a:pt x="44082" y="35671"/>
                </a:lnTo>
                <a:lnTo>
                  <a:pt x="59410" y="12623"/>
                </a:lnTo>
                <a:lnTo>
                  <a:pt x="117566" y="12623"/>
                </a:lnTo>
                <a:lnTo>
                  <a:pt x="114185" y="9232"/>
                </a:lnTo>
                <a:lnTo>
                  <a:pt x="107083" y="4805"/>
                </a:lnTo>
                <a:lnTo>
                  <a:pt x="98807" y="1963"/>
                </a:lnTo>
                <a:lnTo>
                  <a:pt x="92356" y="1066"/>
                </a:lnTo>
                <a:lnTo>
                  <a:pt x="27216" y="1066"/>
                </a:lnTo>
                <a:lnTo>
                  <a:pt x="5232" y="571"/>
                </a:lnTo>
                <a:close/>
                <a:moveTo>
                  <a:pt x="49090" y="182638"/>
                </a:moveTo>
                <a:lnTo>
                  <a:pt x="42125" y="182638"/>
                </a:lnTo>
                <a:lnTo>
                  <a:pt x="49237" y="183184"/>
                </a:lnTo>
                <a:lnTo>
                  <a:pt x="49090" y="182638"/>
                </a:lnTo>
                <a:close/>
                <a:moveTo>
                  <a:pt x="72923" y="0"/>
                </a:moveTo>
                <a:lnTo>
                  <a:pt x="60502" y="0"/>
                </a:lnTo>
                <a:lnTo>
                  <a:pt x="53352" y="304"/>
                </a:lnTo>
                <a:lnTo>
                  <a:pt x="27216" y="1066"/>
                </a:lnTo>
                <a:lnTo>
                  <a:pt x="92356" y="1066"/>
                </a:lnTo>
                <a:lnTo>
                  <a:pt x="87905" y="447"/>
                </a:lnTo>
                <a:lnTo>
                  <a:pt x="72923" y="0"/>
                </a:lnTo>
                <a:close/>
              </a:path>
            </a:pathLst>
          </a:custGeom>
          <a:solidFill>
            <a:srgbClr val="d1d3d4"/>
          </a:solidFill>
          <a:ln>
            <a:noFill/>
          </a:ln>
        </p:spPr>
        <p:style>
          <a:lnRef idx="0"/>
          <a:fillRef idx="0"/>
          <a:effectRef idx="0"/>
          <a:fontRef idx="minor"/>
        </p:style>
      </p:sp>
      <p:sp>
        <p:nvSpPr>
          <p:cNvPr id="1253" name="CustomShape 9"/>
          <p:cNvSpPr/>
          <p:nvPr/>
        </p:nvSpPr>
        <p:spPr>
          <a:xfrm>
            <a:off x="8329680" y="5375160"/>
            <a:ext cx="584280" cy="25920"/>
          </a:xfrm>
          <a:custGeom>
            <a:avLst/>
            <a:gdLst/>
            <a:ahLst/>
            <a:rect l="l" t="t" r="r" b="b"/>
            <a:pathLst>
              <a:path w="643254" h="35559">
                <a:moveTo>
                  <a:pt x="321144" y="0"/>
                </a:moveTo>
                <a:lnTo>
                  <a:pt x="201185" y="4351"/>
                </a:lnTo>
                <a:lnTo>
                  <a:pt x="98545" y="13925"/>
                </a:lnTo>
                <a:lnTo>
                  <a:pt x="26918" y="23499"/>
                </a:lnTo>
                <a:lnTo>
                  <a:pt x="0" y="27851"/>
                </a:lnTo>
                <a:lnTo>
                  <a:pt x="0" y="35140"/>
                </a:lnTo>
                <a:lnTo>
                  <a:pt x="93030" y="27255"/>
                </a:lnTo>
                <a:lnTo>
                  <a:pt x="157500" y="23206"/>
                </a:lnTo>
                <a:lnTo>
                  <a:pt x="223526" y="21714"/>
                </a:lnTo>
                <a:lnTo>
                  <a:pt x="612562" y="21501"/>
                </a:lnTo>
                <a:lnTo>
                  <a:pt x="566307" y="11749"/>
                </a:lnTo>
                <a:lnTo>
                  <a:pt x="507355" y="3481"/>
                </a:lnTo>
                <a:lnTo>
                  <a:pt x="435682" y="435"/>
                </a:lnTo>
                <a:lnTo>
                  <a:pt x="321144" y="0"/>
                </a:lnTo>
                <a:close/>
                <a:moveTo>
                  <a:pt x="612562" y="21501"/>
                </a:moveTo>
                <a:lnTo>
                  <a:pt x="321221" y="21501"/>
                </a:lnTo>
                <a:lnTo>
                  <a:pt x="455192" y="23632"/>
                </a:lnTo>
                <a:lnTo>
                  <a:pt x="556390" y="28320"/>
                </a:lnTo>
                <a:lnTo>
                  <a:pt x="620369" y="33009"/>
                </a:lnTo>
                <a:lnTo>
                  <a:pt x="642683" y="35140"/>
                </a:lnTo>
                <a:lnTo>
                  <a:pt x="642683" y="27851"/>
                </a:lnTo>
                <a:lnTo>
                  <a:pt x="612562" y="21501"/>
                </a:lnTo>
                <a:close/>
              </a:path>
            </a:pathLst>
          </a:custGeom>
          <a:solidFill>
            <a:srgbClr val="d1d3d4"/>
          </a:solidFill>
          <a:ln>
            <a:noFill/>
          </a:ln>
        </p:spPr>
        <p:style>
          <a:lnRef idx="0"/>
          <a:fillRef idx="0"/>
          <a:effectRef idx="0"/>
          <a:fontRef idx="minor"/>
        </p:style>
      </p:sp>
      <p:sp>
        <p:nvSpPr>
          <p:cNvPr id="1254" name="CustomShape 10"/>
          <p:cNvSpPr/>
          <p:nvPr/>
        </p:nvSpPr>
        <p:spPr>
          <a:xfrm>
            <a:off x="8259480" y="5014800"/>
            <a:ext cx="723960" cy="585720"/>
          </a:xfrm>
          <a:custGeom>
            <a:avLst/>
            <a:gdLst/>
            <a:ahLst/>
            <a:rect l="l" t="t" r="r" b="b"/>
            <a:pathLst>
              <a:path w="796925" h="796925">
                <a:moveTo>
                  <a:pt x="796874" y="398437"/>
                </a:moveTo>
                <a:lnTo>
                  <a:pt x="794193" y="444901"/>
                </a:lnTo>
                <a:lnTo>
                  <a:pt x="786350" y="489791"/>
                </a:lnTo>
                <a:lnTo>
                  <a:pt x="773644" y="532809"/>
                </a:lnTo>
                <a:lnTo>
                  <a:pt x="756374" y="573655"/>
                </a:lnTo>
                <a:lnTo>
                  <a:pt x="734839" y="612029"/>
                </a:lnTo>
                <a:lnTo>
                  <a:pt x="709338" y="647634"/>
                </a:lnTo>
                <a:lnTo>
                  <a:pt x="680170" y="680170"/>
                </a:lnTo>
                <a:lnTo>
                  <a:pt x="647634" y="709338"/>
                </a:lnTo>
                <a:lnTo>
                  <a:pt x="612029" y="734839"/>
                </a:lnTo>
                <a:lnTo>
                  <a:pt x="573655" y="756374"/>
                </a:lnTo>
                <a:lnTo>
                  <a:pt x="532809" y="773644"/>
                </a:lnTo>
                <a:lnTo>
                  <a:pt x="489791" y="786350"/>
                </a:lnTo>
                <a:lnTo>
                  <a:pt x="444901" y="794193"/>
                </a:lnTo>
                <a:lnTo>
                  <a:pt x="398437" y="796874"/>
                </a:lnTo>
                <a:lnTo>
                  <a:pt x="351972" y="794193"/>
                </a:lnTo>
                <a:lnTo>
                  <a:pt x="307082" y="786350"/>
                </a:lnTo>
                <a:lnTo>
                  <a:pt x="264064" y="773644"/>
                </a:lnTo>
                <a:lnTo>
                  <a:pt x="223219" y="756374"/>
                </a:lnTo>
                <a:lnTo>
                  <a:pt x="184844" y="734839"/>
                </a:lnTo>
                <a:lnTo>
                  <a:pt x="149239" y="709338"/>
                </a:lnTo>
                <a:lnTo>
                  <a:pt x="116703" y="680170"/>
                </a:lnTo>
                <a:lnTo>
                  <a:pt x="87535" y="647634"/>
                </a:lnTo>
                <a:lnTo>
                  <a:pt x="62034" y="612029"/>
                </a:lnTo>
                <a:lnTo>
                  <a:pt x="40499" y="573655"/>
                </a:lnTo>
                <a:lnTo>
                  <a:pt x="23229" y="532809"/>
                </a:lnTo>
                <a:lnTo>
                  <a:pt x="10523" y="489791"/>
                </a:lnTo>
                <a:lnTo>
                  <a:pt x="2680" y="444901"/>
                </a:lnTo>
                <a:lnTo>
                  <a:pt x="0" y="398437"/>
                </a:lnTo>
                <a:lnTo>
                  <a:pt x="2680" y="351972"/>
                </a:lnTo>
                <a:lnTo>
                  <a:pt x="10523" y="307082"/>
                </a:lnTo>
                <a:lnTo>
                  <a:pt x="23229" y="264064"/>
                </a:lnTo>
                <a:lnTo>
                  <a:pt x="40499" y="223219"/>
                </a:lnTo>
                <a:lnTo>
                  <a:pt x="62034" y="184844"/>
                </a:lnTo>
                <a:lnTo>
                  <a:pt x="87535" y="149239"/>
                </a:lnTo>
                <a:lnTo>
                  <a:pt x="116703" y="116703"/>
                </a:lnTo>
                <a:lnTo>
                  <a:pt x="149239" y="87535"/>
                </a:lnTo>
                <a:lnTo>
                  <a:pt x="184844" y="62034"/>
                </a:lnTo>
                <a:lnTo>
                  <a:pt x="223219" y="40499"/>
                </a:lnTo>
                <a:lnTo>
                  <a:pt x="264064" y="23229"/>
                </a:lnTo>
                <a:lnTo>
                  <a:pt x="307082" y="10523"/>
                </a:lnTo>
                <a:lnTo>
                  <a:pt x="351972" y="2680"/>
                </a:lnTo>
                <a:lnTo>
                  <a:pt x="398437" y="0"/>
                </a:lnTo>
                <a:lnTo>
                  <a:pt x="444901" y="2680"/>
                </a:lnTo>
                <a:lnTo>
                  <a:pt x="489791" y="10523"/>
                </a:lnTo>
                <a:lnTo>
                  <a:pt x="532809" y="23229"/>
                </a:lnTo>
                <a:lnTo>
                  <a:pt x="573655" y="40499"/>
                </a:lnTo>
                <a:lnTo>
                  <a:pt x="612029" y="62034"/>
                </a:lnTo>
                <a:lnTo>
                  <a:pt x="647634" y="87535"/>
                </a:lnTo>
                <a:lnTo>
                  <a:pt x="680170" y="116703"/>
                </a:lnTo>
                <a:lnTo>
                  <a:pt x="709338" y="149239"/>
                </a:lnTo>
                <a:lnTo>
                  <a:pt x="734839" y="184844"/>
                </a:lnTo>
                <a:lnTo>
                  <a:pt x="756374" y="223219"/>
                </a:lnTo>
                <a:lnTo>
                  <a:pt x="773644" y="264064"/>
                </a:lnTo>
                <a:lnTo>
                  <a:pt x="786350" y="307082"/>
                </a:lnTo>
                <a:lnTo>
                  <a:pt x="794193" y="351972"/>
                </a:lnTo>
                <a:lnTo>
                  <a:pt x="796874" y="398437"/>
                </a:lnTo>
                <a:close/>
              </a:path>
            </a:pathLst>
          </a:custGeom>
          <a:noFill/>
          <a:ln w="11160">
            <a:solidFill>
              <a:srgbClr val="d1d3d4"/>
            </a:solidFill>
            <a:round/>
          </a:ln>
        </p:spPr>
        <p:style>
          <a:lnRef idx="0"/>
          <a:fillRef idx="0"/>
          <a:effectRef idx="0"/>
          <a:fontRef idx="minor"/>
        </p:style>
      </p:sp>
      <p:sp>
        <p:nvSpPr>
          <p:cNvPr id="1255" name="TextShape 11"/>
          <p:cNvSpPr txBox="1"/>
          <p:nvPr/>
        </p:nvSpPr>
        <p:spPr>
          <a:xfrm>
            <a:off x="187200" y="379800"/>
            <a:ext cx="6289560" cy="964800"/>
          </a:xfrm>
          <a:prstGeom prst="rect">
            <a:avLst/>
          </a:prstGeom>
          <a:noFill/>
          <a:ln>
            <a:noFill/>
          </a:ln>
        </p:spPr>
        <p:txBody>
          <a:bodyPr lIns="0" rIns="0" tIns="10440" bIns="0">
            <a:noAutofit/>
          </a:bodyPr>
          <a:p>
            <a:pPr marL="10440">
              <a:lnSpc>
                <a:spcPct val="100000"/>
              </a:lnSpc>
              <a:spcBef>
                <a:spcPts val="82"/>
              </a:spcBef>
            </a:pPr>
            <a:r>
              <a:rPr b="1" lang="es-CR" sz="2000" spc="-75" strike="noStrike">
                <a:solidFill>
                  <a:srgbClr val="ffffff"/>
                </a:solidFill>
                <a:latin typeface="Century Gothic"/>
              </a:rPr>
              <a:t>¿QUÉ </a:t>
            </a:r>
            <a:r>
              <a:rPr b="1" lang="es-CR" sz="2000" spc="-46" strike="noStrike">
                <a:solidFill>
                  <a:srgbClr val="ffffff"/>
                </a:solidFill>
                <a:latin typeface="Century Gothic"/>
              </a:rPr>
              <a:t>EQUIPO </a:t>
            </a:r>
            <a:r>
              <a:rPr b="1" lang="es-CR" sz="2000" spc="1" strike="noStrike">
                <a:solidFill>
                  <a:srgbClr val="ffffff"/>
                </a:solidFill>
                <a:latin typeface="Century Gothic"/>
              </a:rPr>
              <a:t>DE</a:t>
            </a:r>
            <a:r>
              <a:rPr b="1" lang="es-CR" sz="2000" spc="-296" strike="noStrike">
                <a:solidFill>
                  <a:srgbClr val="ffffff"/>
                </a:solidFill>
                <a:latin typeface="Century Gothic"/>
              </a:rPr>
              <a:t> </a:t>
            </a:r>
            <a:r>
              <a:rPr b="1" lang="es-CR" sz="2000" spc="-89" strike="noStrike">
                <a:solidFill>
                  <a:srgbClr val="ffffff"/>
                </a:solidFill>
                <a:latin typeface="Century Gothic"/>
              </a:rPr>
              <a:t>PROTECCIÓN</a:t>
            </a:r>
            <a:r>
              <a:rPr b="1" lang="es-CR" sz="2000" spc="-89" strike="noStrike">
                <a:solidFill>
                  <a:srgbClr val="ffffff"/>
                </a:solidFill>
                <a:latin typeface="Century Gothic"/>
              </a:rPr>
              <a:t> </a:t>
            </a:r>
            <a:r>
              <a:rPr b="1" lang="es-CR" sz="2000" spc="-43" strike="noStrike">
                <a:solidFill>
                  <a:srgbClr val="ffffff"/>
                </a:solidFill>
                <a:latin typeface="Century Gothic"/>
              </a:rPr>
              <a:t>DEBO</a:t>
            </a:r>
            <a:r>
              <a:rPr b="1" lang="es-CR" sz="2000" spc="-143" strike="noStrike">
                <a:solidFill>
                  <a:srgbClr val="ffffff"/>
                </a:solidFill>
                <a:latin typeface="Century Gothic"/>
              </a:rPr>
              <a:t> </a:t>
            </a:r>
            <a:r>
              <a:rPr b="1" lang="es-CR" sz="2000" spc="24" strike="noStrike">
                <a:solidFill>
                  <a:srgbClr val="ffffff"/>
                </a:solidFill>
                <a:latin typeface="Century Gothic"/>
              </a:rPr>
              <a:t>UTILIZAR?</a:t>
            </a:r>
            <a:endParaRPr b="0" lang="es-CR" sz="2000" spc="-1" strike="noStrike">
              <a:solidFill>
                <a:srgbClr val="000000"/>
              </a:solidFill>
              <a:latin typeface="Calibri"/>
            </a:endParaRPr>
          </a:p>
        </p:txBody>
      </p:sp>
      <p:sp>
        <p:nvSpPr>
          <p:cNvPr id="1256" name="CustomShape 12"/>
          <p:cNvSpPr/>
          <p:nvPr/>
        </p:nvSpPr>
        <p:spPr>
          <a:xfrm>
            <a:off x="187200" y="884160"/>
            <a:ext cx="3089160" cy="467640"/>
          </a:xfrm>
          <a:prstGeom prst="rect">
            <a:avLst/>
          </a:prstGeom>
          <a:noFill/>
          <a:ln>
            <a:noFill/>
          </a:ln>
        </p:spPr>
        <p:style>
          <a:lnRef idx="0"/>
          <a:fillRef idx="0"/>
          <a:effectRef idx="0"/>
          <a:fontRef idx="minor"/>
        </p:style>
        <p:txBody>
          <a:bodyPr lIns="0" rIns="0" tIns="10440" bIns="0">
            <a:spAutoFit/>
          </a:bodyPr>
          <a:p>
            <a:pPr marL="10440">
              <a:lnSpc>
                <a:spcPct val="100000"/>
              </a:lnSpc>
              <a:spcBef>
                <a:spcPts val="82"/>
              </a:spcBef>
            </a:pPr>
            <a:r>
              <a:rPr b="1" lang="es-CR" sz="1000" spc="18" strike="noStrike">
                <a:solidFill>
                  <a:srgbClr val="ffffff"/>
                </a:solidFill>
                <a:latin typeface="Century Gothic"/>
              </a:rPr>
              <a:t>El</a:t>
            </a:r>
            <a:r>
              <a:rPr b="1" lang="es-CR" sz="1000" spc="-80" strike="noStrike">
                <a:solidFill>
                  <a:srgbClr val="ffffff"/>
                </a:solidFill>
                <a:latin typeface="Century Gothic"/>
              </a:rPr>
              <a:t> </a:t>
            </a:r>
            <a:r>
              <a:rPr b="1" lang="es-CR" sz="1000" spc="-29" strike="noStrike">
                <a:solidFill>
                  <a:srgbClr val="ffffff"/>
                </a:solidFill>
                <a:latin typeface="Century Gothic"/>
              </a:rPr>
              <a:t>uso</a:t>
            </a:r>
            <a:r>
              <a:rPr b="1" lang="es-CR" sz="1000" spc="-75" strike="noStrike">
                <a:solidFill>
                  <a:srgbClr val="ffffff"/>
                </a:solidFill>
                <a:latin typeface="Century Gothic"/>
              </a:rPr>
              <a:t> </a:t>
            </a:r>
            <a:r>
              <a:rPr b="1" lang="es-CR" sz="1000" spc="-46" strike="noStrike">
                <a:solidFill>
                  <a:srgbClr val="ffffff"/>
                </a:solidFill>
                <a:latin typeface="Century Gothic"/>
              </a:rPr>
              <a:t>del</a:t>
            </a:r>
            <a:r>
              <a:rPr b="1" lang="es-CR" sz="1000" spc="-80" strike="noStrike">
                <a:solidFill>
                  <a:srgbClr val="ffffff"/>
                </a:solidFill>
                <a:latin typeface="Century Gothic"/>
              </a:rPr>
              <a:t> </a:t>
            </a:r>
            <a:r>
              <a:rPr b="1" lang="es-CR" sz="1000" spc="-26" strike="noStrike">
                <a:solidFill>
                  <a:srgbClr val="ffffff"/>
                </a:solidFill>
                <a:latin typeface="Century Gothic"/>
              </a:rPr>
              <a:t>Equipo</a:t>
            </a:r>
            <a:r>
              <a:rPr b="1" lang="es-CR" sz="1000" spc="-75" strike="noStrike">
                <a:solidFill>
                  <a:srgbClr val="ffffff"/>
                </a:solidFill>
                <a:latin typeface="Century Gothic"/>
              </a:rPr>
              <a:t> </a:t>
            </a:r>
            <a:r>
              <a:rPr b="1" lang="es-CR" sz="1000" spc="-83" strike="noStrike">
                <a:solidFill>
                  <a:srgbClr val="ffffff"/>
                </a:solidFill>
                <a:latin typeface="Century Gothic"/>
              </a:rPr>
              <a:t>de</a:t>
            </a:r>
            <a:r>
              <a:rPr b="1" lang="es-CR" sz="1000" spc="-80" strike="noStrike">
                <a:solidFill>
                  <a:srgbClr val="ffffff"/>
                </a:solidFill>
                <a:latin typeface="Century Gothic"/>
              </a:rPr>
              <a:t> </a:t>
            </a:r>
            <a:r>
              <a:rPr b="1" lang="es-CR" sz="1000" spc="-46" strike="noStrike">
                <a:solidFill>
                  <a:srgbClr val="ffffff"/>
                </a:solidFill>
                <a:latin typeface="Century Gothic"/>
              </a:rPr>
              <a:t>Protección</a:t>
            </a:r>
            <a:r>
              <a:rPr b="1" lang="es-CR" sz="1000" spc="-75" strike="noStrike">
                <a:solidFill>
                  <a:srgbClr val="ffffff"/>
                </a:solidFill>
                <a:latin typeface="Century Gothic"/>
              </a:rPr>
              <a:t> </a:t>
            </a:r>
            <a:r>
              <a:rPr b="1" lang="es-CR" sz="1000" spc="-29" strike="noStrike">
                <a:solidFill>
                  <a:srgbClr val="ffffff"/>
                </a:solidFill>
                <a:latin typeface="Century Gothic"/>
              </a:rPr>
              <a:t>Personal</a:t>
            </a:r>
            <a:r>
              <a:rPr b="1" lang="es-CR" sz="1000" spc="-80" strike="noStrike">
                <a:solidFill>
                  <a:srgbClr val="ffffff"/>
                </a:solidFill>
                <a:latin typeface="Century Gothic"/>
              </a:rPr>
              <a:t> </a:t>
            </a:r>
            <a:r>
              <a:rPr b="1" lang="es-CR" sz="1000" spc="-18" strike="noStrike">
                <a:solidFill>
                  <a:srgbClr val="ffffff"/>
                </a:solidFill>
                <a:latin typeface="Century Gothic"/>
              </a:rPr>
              <a:t>(EPP)</a:t>
            </a:r>
            <a:r>
              <a:rPr b="1" lang="es-CR" sz="1000" spc="-75" strike="noStrike">
                <a:solidFill>
                  <a:srgbClr val="ffffff"/>
                </a:solidFill>
                <a:latin typeface="Century Gothic"/>
              </a:rPr>
              <a:t> </a:t>
            </a:r>
            <a:r>
              <a:rPr b="1" lang="es-CR" sz="1000" spc="-83" strike="noStrike">
                <a:solidFill>
                  <a:srgbClr val="ffffff"/>
                </a:solidFill>
                <a:latin typeface="Century Gothic"/>
              </a:rPr>
              <a:t>debe  </a:t>
            </a:r>
            <a:r>
              <a:rPr b="1" lang="es-CR" sz="1000" spc="-21" strike="noStrike">
                <a:solidFill>
                  <a:srgbClr val="ffffff"/>
                </a:solidFill>
                <a:latin typeface="Century Gothic"/>
              </a:rPr>
              <a:t>ser </a:t>
            </a:r>
            <a:r>
              <a:rPr b="1" lang="es-CR" sz="1000" spc="-52" strike="noStrike">
                <a:solidFill>
                  <a:srgbClr val="ffffff"/>
                </a:solidFill>
                <a:latin typeface="Century Gothic"/>
              </a:rPr>
              <a:t>racional </a:t>
            </a:r>
            <a:r>
              <a:rPr b="1" lang="es-CR" sz="1000" spc="-55" strike="noStrike">
                <a:solidFill>
                  <a:srgbClr val="ffffff"/>
                </a:solidFill>
                <a:latin typeface="Century Gothic"/>
              </a:rPr>
              <a:t>y </a:t>
            </a:r>
            <a:r>
              <a:rPr b="1" lang="es-CR" sz="1000" spc="-18" strike="noStrike">
                <a:solidFill>
                  <a:srgbClr val="ffffff"/>
                </a:solidFill>
                <a:latin typeface="Century Gothic"/>
              </a:rPr>
              <a:t>estricto </a:t>
            </a:r>
            <a:r>
              <a:rPr b="1" lang="es-CR" sz="1000" spc="-69" strike="noStrike">
                <a:solidFill>
                  <a:srgbClr val="ffffff"/>
                </a:solidFill>
                <a:latin typeface="Century Gothic"/>
              </a:rPr>
              <a:t>para </a:t>
            </a:r>
            <a:r>
              <a:rPr b="1" lang="es-CR" sz="1000" spc="-12" strike="noStrike">
                <a:solidFill>
                  <a:srgbClr val="ffffff"/>
                </a:solidFill>
                <a:latin typeface="Century Gothic"/>
              </a:rPr>
              <a:t>los </a:t>
            </a:r>
            <a:r>
              <a:rPr b="1" lang="es-CR" sz="1000" spc="-29" strike="noStrike">
                <a:solidFill>
                  <a:srgbClr val="ffffff"/>
                </a:solidFill>
                <a:latin typeface="Century Gothic"/>
              </a:rPr>
              <a:t>puestos </a:t>
            </a:r>
            <a:r>
              <a:rPr b="1" lang="es-CR" sz="1000" spc="-83" strike="noStrike">
                <a:solidFill>
                  <a:srgbClr val="ffffff"/>
                </a:solidFill>
                <a:latin typeface="Century Gothic"/>
              </a:rPr>
              <a:t>de </a:t>
            </a:r>
            <a:r>
              <a:rPr b="1" lang="es-CR" sz="1000" spc="-35" strike="noStrike">
                <a:solidFill>
                  <a:srgbClr val="ffffff"/>
                </a:solidFill>
                <a:latin typeface="Century Gothic"/>
              </a:rPr>
              <a:t>trabajo  </a:t>
            </a:r>
            <a:r>
              <a:rPr b="1" lang="es-CR" sz="1000" spc="-63" strike="noStrike">
                <a:solidFill>
                  <a:srgbClr val="ffffff"/>
                </a:solidFill>
                <a:latin typeface="Century Gothic"/>
              </a:rPr>
              <a:t>que </a:t>
            </a:r>
            <a:r>
              <a:rPr b="1" lang="es-CR" sz="1000" spc="-46" strike="noStrike">
                <a:solidFill>
                  <a:srgbClr val="ffffff"/>
                </a:solidFill>
                <a:latin typeface="Century Gothic"/>
              </a:rPr>
              <a:t>realmente </a:t>
            </a:r>
            <a:r>
              <a:rPr b="1" lang="es-CR" sz="1000" spc="-18" strike="noStrike">
                <a:solidFill>
                  <a:srgbClr val="ffffff"/>
                </a:solidFill>
                <a:latin typeface="Century Gothic"/>
              </a:rPr>
              <a:t>lo </a:t>
            </a:r>
            <a:r>
              <a:rPr b="1" lang="es-CR" sz="1000" spc="-52" strike="noStrike">
                <a:solidFill>
                  <a:srgbClr val="ffffff"/>
                </a:solidFill>
                <a:latin typeface="Century Gothic"/>
              </a:rPr>
              <a:t>necesitan, </a:t>
            </a:r>
            <a:r>
              <a:rPr b="1" lang="es-CR" sz="1000" spc="-26" strike="noStrike">
                <a:solidFill>
                  <a:srgbClr val="ffffff"/>
                </a:solidFill>
                <a:latin typeface="Century Gothic"/>
              </a:rPr>
              <a:t>definidos</a:t>
            </a:r>
            <a:r>
              <a:rPr b="1" lang="es-CR" sz="1000" spc="-202" strike="noStrike">
                <a:solidFill>
                  <a:srgbClr val="ffffff"/>
                </a:solidFill>
                <a:latin typeface="Century Gothic"/>
              </a:rPr>
              <a:t>         </a:t>
            </a:r>
            <a:r>
              <a:rPr b="1" lang="es-CR" sz="1000" spc="-80" strike="noStrike">
                <a:solidFill>
                  <a:srgbClr val="ffffff"/>
                </a:solidFill>
                <a:latin typeface="Century Gothic"/>
              </a:rPr>
              <a:t>como:</a:t>
            </a:r>
            <a:endParaRPr b="0" lang="es-CR" sz="1000" spc="-1" strike="noStrike">
              <a:latin typeface="Arial"/>
            </a:endParaRPr>
          </a:p>
        </p:txBody>
      </p:sp>
      <p:sp>
        <p:nvSpPr>
          <p:cNvPr id="1257" name="CustomShape 13"/>
          <p:cNvSpPr/>
          <p:nvPr/>
        </p:nvSpPr>
        <p:spPr>
          <a:xfrm>
            <a:off x="152280" y="1486080"/>
            <a:ext cx="2813400" cy="1111680"/>
          </a:xfrm>
          <a:prstGeom prst="rect">
            <a:avLst/>
          </a:prstGeom>
          <a:solidFill>
            <a:srgbClr val="5badce"/>
          </a:solidFill>
          <a:ln w="25560">
            <a:solidFill>
              <a:srgbClr val="ffffff"/>
            </a:solidFill>
            <a:round/>
          </a:ln>
        </p:spPr>
        <p:style>
          <a:lnRef idx="0"/>
          <a:fillRef idx="0"/>
          <a:effectRef idx="0"/>
          <a:fontRef idx="minor"/>
        </p:style>
        <p:txBody>
          <a:bodyPr lIns="0" rIns="0" tIns="360" bIns="0">
            <a:spAutoFit/>
          </a:bodyPr>
          <a:p>
            <a:pPr marL="171000">
              <a:lnSpc>
                <a:spcPct val="100000"/>
              </a:lnSpc>
            </a:pPr>
            <a:r>
              <a:rPr b="1" lang="es-CR" sz="1100" spc="-43" strike="noStrike">
                <a:solidFill>
                  <a:srgbClr val="ffffff"/>
                </a:solidFill>
                <a:latin typeface="Century Gothic"/>
              </a:rPr>
              <a:t>Persona </a:t>
            </a:r>
            <a:r>
              <a:rPr b="1" lang="es-CR" sz="1100" spc="-69" strike="noStrike">
                <a:solidFill>
                  <a:srgbClr val="ffffff"/>
                </a:solidFill>
                <a:latin typeface="Century Gothic"/>
              </a:rPr>
              <a:t>ocupacionalmente</a:t>
            </a:r>
            <a:r>
              <a:rPr b="1" lang="es-CR" sz="1100" spc="-126" strike="noStrike">
                <a:solidFill>
                  <a:srgbClr val="ffffff"/>
                </a:solidFill>
                <a:latin typeface="Century Gothic"/>
              </a:rPr>
              <a:t> </a:t>
            </a:r>
            <a:r>
              <a:rPr b="1" lang="es-CR" sz="1100" spc="-52" strike="noStrike">
                <a:solidFill>
                  <a:srgbClr val="ffffff"/>
                </a:solidFill>
                <a:latin typeface="Century Gothic"/>
              </a:rPr>
              <a:t>expuesta:</a:t>
            </a:r>
            <a:endParaRPr b="0" lang="es-CR" sz="1100" spc="-1" strike="noStrike">
              <a:latin typeface="Arial"/>
            </a:endParaRPr>
          </a:p>
          <a:p>
            <a:pPr marL="171000">
              <a:lnSpc>
                <a:spcPct val="100000"/>
              </a:lnSpc>
              <a:spcBef>
                <a:spcPts val="422"/>
              </a:spcBef>
            </a:pPr>
            <a:r>
              <a:rPr b="1" lang="es-CR" sz="1100" spc="1" strike="noStrike">
                <a:solidFill>
                  <a:srgbClr val="ffffff"/>
                </a:solidFill>
                <a:latin typeface="Calibri"/>
              </a:rPr>
              <a:t>Desarrolla </a:t>
            </a:r>
            <a:r>
              <a:rPr b="1" lang="es-CR" sz="1100" spc="9" strike="noStrike">
                <a:solidFill>
                  <a:srgbClr val="ffffff"/>
                </a:solidFill>
                <a:latin typeface="Calibri"/>
              </a:rPr>
              <a:t>actividades </a:t>
            </a:r>
            <a:r>
              <a:rPr b="1" lang="es-CR" sz="1100" spc="18" strike="noStrike">
                <a:solidFill>
                  <a:srgbClr val="ffffff"/>
                </a:solidFill>
                <a:latin typeface="Calibri"/>
              </a:rPr>
              <a:t>con </a:t>
            </a:r>
            <a:r>
              <a:rPr b="1" lang="es-CR" sz="1100" spc="9" strike="noStrike">
                <a:solidFill>
                  <a:srgbClr val="ffffff"/>
                </a:solidFill>
                <a:latin typeface="Calibri"/>
              </a:rPr>
              <a:t>contacto  </a:t>
            </a:r>
            <a:r>
              <a:rPr b="1" lang="es-CR" sz="1100" spc="7" strike="noStrike">
                <a:solidFill>
                  <a:srgbClr val="ffffff"/>
                </a:solidFill>
                <a:latin typeface="Calibri"/>
              </a:rPr>
              <a:t>directo</a:t>
            </a:r>
            <a:r>
              <a:rPr b="1" lang="es-CR" sz="1100" spc="-26" strike="noStrike">
                <a:solidFill>
                  <a:srgbClr val="ffffff"/>
                </a:solidFill>
                <a:latin typeface="Calibri"/>
              </a:rPr>
              <a:t> </a:t>
            </a:r>
            <a:r>
              <a:rPr b="1" lang="es-CR" sz="1100" spc="1" strike="noStrike">
                <a:solidFill>
                  <a:srgbClr val="ffffff"/>
                </a:solidFill>
                <a:latin typeface="Calibri"/>
              </a:rPr>
              <a:t>al</a:t>
            </a:r>
            <a:r>
              <a:rPr b="1" lang="es-CR" sz="1100" spc="-26" strike="noStrike">
                <a:solidFill>
                  <a:srgbClr val="ffffff"/>
                </a:solidFill>
                <a:latin typeface="Calibri"/>
              </a:rPr>
              <a:t> </a:t>
            </a:r>
            <a:r>
              <a:rPr b="1" lang="es-CR" sz="1100" spc="18" strike="noStrike">
                <a:solidFill>
                  <a:srgbClr val="ffffff"/>
                </a:solidFill>
                <a:latin typeface="Calibri"/>
              </a:rPr>
              <a:t>público</a:t>
            </a:r>
            <a:r>
              <a:rPr b="1" lang="es-CR" sz="1100" spc="-21" strike="noStrike">
                <a:solidFill>
                  <a:srgbClr val="ffffff"/>
                </a:solidFill>
                <a:latin typeface="Calibri"/>
              </a:rPr>
              <a:t> </a:t>
            </a:r>
            <a:r>
              <a:rPr b="1" lang="es-CR" sz="1100" spc="-1" strike="noStrike">
                <a:solidFill>
                  <a:srgbClr val="ffffff"/>
                </a:solidFill>
                <a:latin typeface="Calibri"/>
              </a:rPr>
              <a:t>a</a:t>
            </a:r>
            <a:r>
              <a:rPr b="1" lang="es-CR" sz="1100" spc="-26" strike="noStrike">
                <a:solidFill>
                  <a:srgbClr val="ffffff"/>
                </a:solidFill>
                <a:latin typeface="Calibri"/>
              </a:rPr>
              <a:t> </a:t>
            </a:r>
            <a:r>
              <a:rPr b="1" lang="es-CR" sz="1100" spc="15" strike="noStrike">
                <a:solidFill>
                  <a:srgbClr val="ffffff"/>
                </a:solidFill>
                <a:latin typeface="Calibri"/>
              </a:rPr>
              <a:t>menos</a:t>
            </a:r>
            <a:r>
              <a:rPr b="1" lang="es-CR" sz="1100" spc="-21" strike="noStrike">
                <a:solidFill>
                  <a:srgbClr val="ffffff"/>
                </a:solidFill>
                <a:latin typeface="Calibri"/>
              </a:rPr>
              <a:t> </a:t>
            </a:r>
            <a:r>
              <a:rPr b="1" lang="es-CR" sz="1100" spc="18" strike="noStrike">
                <a:solidFill>
                  <a:srgbClr val="ffffff"/>
                </a:solidFill>
                <a:latin typeface="Calibri"/>
              </a:rPr>
              <a:t>de</a:t>
            </a:r>
            <a:r>
              <a:rPr b="1" lang="es-CR" sz="1100" spc="-26" strike="noStrike">
                <a:solidFill>
                  <a:srgbClr val="ffffff"/>
                </a:solidFill>
                <a:latin typeface="Calibri"/>
              </a:rPr>
              <a:t> </a:t>
            </a:r>
            <a:r>
              <a:rPr b="1" lang="es-CR" sz="1100" spc="1" strike="noStrike">
                <a:solidFill>
                  <a:srgbClr val="ffffff"/>
                </a:solidFill>
                <a:latin typeface="Calibri"/>
              </a:rPr>
              <a:t>1.8</a:t>
            </a:r>
            <a:r>
              <a:rPr b="1" lang="es-CR" sz="1100" spc="-21" strike="noStrike">
                <a:solidFill>
                  <a:srgbClr val="ffffff"/>
                </a:solidFill>
                <a:latin typeface="Calibri"/>
              </a:rPr>
              <a:t> </a:t>
            </a:r>
            <a:r>
              <a:rPr b="1" lang="es-CR" sz="1100" spc="1" strike="noStrike">
                <a:solidFill>
                  <a:srgbClr val="ffffff"/>
                </a:solidFill>
                <a:latin typeface="Calibri"/>
              </a:rPr>
              <a:t>metros  </a:t>
            </a:r>
            <a:r>
              <a:rPr b="1" lang="es-CR" sz="1100" spc="18" strike="noStrike">
                <a:solidFill>
                  <a:srgbClr val="ffffff"/>
                </a:solidFill>
                <a:latin typeface="Calibri"/>
              </a:rPr>
              <a:t>de</a:t>
            </a:r>
            <a:r>
              <a:rPr b="1" lang="es-CR" sz="1100" spc="-21" strike="noStrike">
                <a:solidFill>
                  <a:srgbClr val="ffffff"/>
                </a:solidFill>
                <a:latin typeface="Calibri"/>
              </a:rPr>
              <a:t> </a:t>
            </a:r>
            <a:r>
              <a:rPr b="1" lang="es-CR" sz="1100" spc="7" strike="noStrike">
                <a:solidFill>
                  <a:srgbClr val="ffffff"/>
                </a:solidFill>
                <a:latin typeface="Calibri"/>
              </a:rPr>
              <a:t>distancia</a:t>
            </a:r>
            <a:endParaRPr b="0" lang="es-CR" sz="1100" spc="-1" strike="noStrike">
              <a:latin typeface="Arial"/>
            </a:endParaRPr>
          </a:p>
          <a:p>
            <a:pPr marL="171000">
              <a:lnSpc>
                <a:spcPct val="100000"/>
              </a:lnSpc>
              <a:spcBef>
                <a:spcPts val="417"/>
              </a:spcBef>
            </a:pPr>
            <a:r>
              <a:rPr b="1" lang="es-CR" sz="1100" spc="15" strike="noStrike">
                <a:solidFill>
                  <a:srgbClr val="ffffff"/>
                </a:solidFill>
                <a:latin typeface="Calibri"/>
              </a:rPr>
              <a:t>No</a:t>
            </a:r>
            <a:r>
              <a:rPr b="1" lang="es-CR" sz="1100" spc="-26" strike="noStrike">
                <a:solidFill>
                  <a:srgbClr val="ffffff"/>
                </a:solidFill>
                <a:latin typeface="Calibri"/>
              </a:rPr>
              <a:t> </a:t>
            </a:r>
            <a:r>
              <a:rPr b="1" lang="es-CR" sz="1100" spc="1" strike="noStrike">
                <a:solidFill>
                  <a:srgbClr val="ffffff"/>
                </a:solidFill>
                <a:latin typeface="Calibri"/>
              </a:rPr>
              <a:t>tiene</a:t>
            </a:r>
            <a:r>
              <a:rPr b="1" lang="es-CR" sz="1100" spc="-21" strike="noStrike">
                <a:solidFill>
                  <a:srgbClr val="ffffff"/>
                </a:solidFill>
                <a:latin typeface="Calibri"/>
              </a:rPr>
              <a:t> </a:t>
            </a:r>
            <a:r>
              <a:rPr b="1" lang="es-CR" sz="1100" spc="1" strike="noStrike">
                <a:solidFill>
                  <a:srgbClr val="ffffff"/>
                </a:solidFill>
                <a:latin typeface="Calibri"/>
              </a:rPr>
              <a:t>la</a:t>
            </a:r>
            <a:r>
              <a:rPr b="1" lang="es-CR" sz="1100" spc="-21" strike="noStrike">
                <a:solidFill>
                  <a:srgbClr val="ffffff"/>
                </a:solidFill>
                <a:latin typeface="Calibri"/>
              </a:rPr>
              <a:t> </a:t>
            </a:r>
            <a:r>
              <a:rPr b="1" lang="es-CR" sz="1100" spc="15" strike="noStrike">
                <a:solidFill>
                  <a:srgbClr val="ffffff"/>
                </a:solidFill>
                <a:latin typeface="Calibri"/>
              </a:rPr>
              <a:t>posibilidad</a:t>
            </a:r>
            <a:r>
              <a:rPr b="1" lang="es-CR" sz="1100" spc="-21" strike="noStrike">
                <a:solidFill>
                  <a:srgbClr val="ffffff"/>
                </a:solidFill>
                <a:latin typeface="Calibri"/>
              </a:rPr>
              <a:t> </a:t>
            </a:r>
            <a:r>
              <a:rPr b="1" lang="es-CR" sz="1100" spc="18" strike="noStrike">
                <a:solidFill>
                  <a:srgbClr val="ffffff"/>
                </a:solidFill>
                <a:latin typeface="Calibri"/>
              </a:rPr>
              <a:t>de</a:t>
            </a:r>
            <a:r>
              <a:rPr b="1" lang="es-CR" sz="1100" spc="-21" strike="noStrike">
                <a:solidFill>
                  <a:srgbClr val="ffffff"/>
                </a:solidFill>
                <a:latin typeface="Calibri"/>
              </a:rPr>
              <a:t> </a:t>
            </a:r>
            <a:r>
              <a:rPr b="1" lang="es-CR" sz="1100" spc="7" strike="noStrike">
                <a:solidFill>
                  <a:srgbClr val="ffffff"/>
                </a:solidFill>
                <a:latin typeface="Calibri"/>
              </a:rPr>
              <a:t>aplicar</a:t>
            </a:r>
            <a:r>
              <a:rPr b="1" lang="es-CR" sz="1100" spc="-21" strike="noStrike">
                <a:solidFill>
                  <a:srgbClr val="ffffff"/>
                </a:solidFill>
                <a:latin typeface="Calibri"/>
              </a:rPr>
              <a:t> </a:t>
            </a:r>
            <a:r>
              <a:rPr b="1" lang="es-CR" sz="1100" spc="1" strike="noStrike">
                <a:solidFill>
                  <a:srgbClr val="ffffff"/>
                </a:solidFill>
                <a:latin typeface="Calibri"/>
              </a:rPr>
              <a:t>las  </a:t>
            </a:r>
            <a:r>
              <a:rPr b="1" lang="es-CR" sz="1100" spc="15" strike="noStrike">
                <a:solidFill>
                  <a:srgbClr val="ffffff"/>
                </a:solidFill>
                <a:latin typeface="Calibri"/>
              </a:rPr>
              <a:t>medidas </a:t>
            </a:r>
            <a:r>
              <a:rPr b="1" lang="es-CR" sz="1100" spc="18" strike="noStrike">
                <a:solidFill>
                  <a:srgbClr val="ffffff"/>
                </a:solidFill>
                <a:latin typeface="Calibri"/>
              </a:rPr>
              <a:t>de </a:t>
            </a:r>
            <a:r>
              <a:rPr b="1" lang="es-CR" sz="1100" spc="-9" strike="noStrike">
                <a:solidFill>
                  <a:srgbClr val="ffffff"/>
                </a:solidFill>
                <a:latin typeface="Calibri"/>
              </a:rPr>
              <a:t>barrera</a:t>
            </a:r>
            <a:r>
              <a:rPr b="1" lang="es-CR" sz="1100" spc="-92" strike="noStrike">
                <a:solidFill>
                  <a:srgbClr val="ffffff"/>
                </a:solidFill>
                <a:latin typeface="Calibri"/>
              </a:rPr>
              <a:t> </a:t>
            </a:r>
            <a:r>
              <a:rPr b="1" lang="es-CR" sz="1100" spc="-4" strike="noStrike">
                <a:solidFill>
                  <a:srgbClr val="ffffff"/>
                </a:solidFill>
                <a:latin typeface="Calibri"/>
              </a:rPr>
              <a:t>física.</a:t>
            </a:r>
            <a:endParaRPr b="0" lang="es-CR" sz="1100" spc="-1" strike="noStrike">
              <a:latin typeface="Arial"/>
            </a:endParaRPr>
          </a:p>
        </p:txBody>
      </p:sp>
      <p:sp>
        <p:nvSpPr>
          <p:cNvPr id="1258" name="CustomShape 14"/>
          <p:cNvSpPr/>
          <p:nvPr/>
        </p:nvSpPr>
        <p:spPr>
          <a:xfrm>
            <a:off x="4292280" y="1516680"/>
            <a:ext cx="200880" cy="162360"/>
          </a:xfrm>
          <a:prstGeom prst="rect">
            <a:avLst/>
          </a:prstGeom>
          <a:blipFill rotWithShape="0">
            <a:blip r:embed="rId3"/>
            <a:stretch>
              <a:fillRect/>
            </a:stretch>
          </a:blipFill>
          <a:ln>
            <a:noFill/>
          </a:ln>
        </p:spPr>
        <p:style>
          <a:lnRef idx="0"/>
          <a:fillRef idx="0"/>
          <a:effectRef idx="0"/>
          <a:fontRef idx="minor"/>
        </p:style>
      </p:sp>
      <p:sp>
        <p:nvSpPr>
          <p:cNvPr id="1259" name="CustomShape 15"/>
          <p:cNvSpPr/>
          <p:nvPr/>
        </p:nvSpPr>
        <p:spPr>
          <a:xfrm>
            <a:off x="4179960" y="1704600"/>
            <a:ext cx="425520" cy="344160"/>
          </a:xfrm>
          <a:custGeom>
            <a:avLst/>
            <a:gdLst/>
            <a:ahLst/>
            <a:rect l="l" t="t" r="r" b="b"/>
            <a:pathLst>
              <a:path w="468629" h="468630">
                <a:moveTo>
                  <a:pt x="351332" y="0"/>
                </a:moveTo>
                <a:lnTo>
                  <a:pt x="117182" y="0"/>
                </a:lnTo>
                <a:lnTo>
                  <a:pt x="71601" y="9207"/>
                </a:lnTo>
                <a:lnTo>
                  <a:pt x="34350" y="34313"/>
                </a:lnTo>
                <a:lnTo>
                  <a:pt x="9219" y="71542"/>
                </a:lnTo>
                <a:lnTo>
                  <a:pt x="0" y="117119"/>
                </a:lnTo>
                <a:lnTo>
                  <a:pt x="0" y="351281"/>
                </a:lnTo>
                <a:lnTo>
                  <a:pt x="9219" y="396898"/>
                </a:lnTo>
                <a:lnTo>
                  <a:pt x="34350" y="434127"/>
                </a:lnTo>
                <a:lnTo>
                  <a:pt x="71601" y="459216"/>
                </a:lnTo>
                <a:lnTo>
                  <a:pt x="117182" y="468414"/>
                </a:lnTo>
                <a:lnTo>
                  <a:pt x="351332" y="468414"/>
                </a:lnTo>
                <a:lnTo>
                  <a:pt x="396920" y="459216"/>
                </a:lnTo>
                <a:lnTo>
                  <a:pt x="434162" y="434127"/>
                </a:lnTo>
                <a:lnTo>
                  <a:pt x="459278" y="396898"/>
                </a:lnTo>
                <a:lnTo>
                  <a:pt x="468490" y="351281"/>
                </a:lnTo>
                <a:lnTo>
                  <a:pt x="468490" y="117119"/>
                </a:lnTo>
                <a:lnTo>
                  <a:pt x="459278" y="71542"/>
                </a:lnTo>
                <a:lnTo>
                  <a:pt x="434162" y="34313"/>
                </a:lnTo>
                <a:lnTo>
                  <a:pt x="396920" y="9207"/>
                </a:lnTo>
                <a:lnTo>
                  <a:pt x="351332" y="0"/>
                </a:lnTo>
                <a:close/>
              </a:path>
            </a:pathLst>
          </a:custGeom>
          <a:solidFill>
            <a:srgbClr val="ffffff">
              <a:alpha val="90000"/>
            </a:srgbClr>
          </a:solidFill>
          <a:ln>
            <a:noFill/>
          </a:ln>
        </p:spPr>
        <p:style>
          <a:lnRef idx="0"/>
          <a:fillRef idx="0"/>
          <a:effectRef idx="0"/>
          <a:fontRef idx="minor"/>
        </p:style>
      </p:sp>
      <p:sp>
        <p:nvSpPr>
          <p:cNvPr id="1260" name="CustomShape 16"/>
          <p:cNvSpPr/>
          <p:nvPr/>
        </p:nvSpPr>
        <p:spPr>
          <a:xfrm>
            <a:off x="4283280" y="1940400"/>
            <a:ext cx="219600" cy="446400"/>
          </a:xfrm>
          <a:custGeom>
            <a:avLst/>
            <a:gdLst/>
            <a:ahLst/>
            <a:rect l="l" t="t" r="r" b="b"/>
            <a:pathLst>
              <a:path w="241935" h="607694">
                <a:moveTo>
                  <a:pt x="150088" y="0"/>
                </a:moveTo>
                <a:lnTo>
                  <a:pt x="91198" y="0"/>
                </a:lnTo>
                <a:lnTo>
                  <a:pt x="55721" y="7173"/>
                </a:lnTo>
                <a:lnTo>
                  <a:pt x="26730" y="26728"/>
                </a:lnTo>
                <a:lnTo>
                  <a:pt x="7173" y="55715"/>
                </a:lnTo>
                <a:lnTo>
                  <a:pt x="0" y="91185"/>
                </a:lnTo>
                <a:lnTo>
                  <a:pt x="0" y="516166"/>
                </a:lnTo>
                <a:lnTo>
                  <a:pt x="7173" y="551730"/>
                </a:lnTo>
                <a:lnTo>
                  <a:pt x="26730" y="580739"/>
                </a:lnTo>
                <a:lnTo>
                  <a:pt x="55721" y="600280"/>
                </a:lnTo>
                <a:lnTo>
                  <a:pt x="91198" y="607440"/>
                </a:lnTo>
                <a:lnTo>
                  <a:pt x="150088" y="607440"/>
                </a:lnTo>
                <a:lnTo>
                  <a:pt x="185566" y="600280"/>
                </a:lnTo>
                <a:lnTo>
                  <a:pt x="214571" y="580739"/>
                </a:lnTo>
                <a:lnTo>
                  <a:pt x="234143" y="551730"/>
                </a:lnTo>
                <a:lnTo>
                  <a:pt x="241325" y="516166"/>
                </a:lnTo>
                <a:lnTo>
                  <a:pt x="241325" y="91185"/>
                </a:lnTo>
                <a:lnTo>
                  <a:pt x="234143" y="55715"/>
                </a:lnTo>
                <a:lnTo>
                  <a:pt x="214571" y="26728"/>
                </a:lnTo>
                <a:lnTo>
                  <a:pt x="185566" y="7173"/>
                </a:lnTo>
                <a:lnTo>
                  <a:pt x="150088" y="0"/>
                </a:lnTo>
                <a:close/>
              </a:path>
            </a:pathLst>
          </a:custGeom>
          <a:solidFill>
            <a:srgbClr val="ffffff">
              <a:alpha val="90000"/>
            </a:srgbClr>
          </a:solidFill>
          <a:ln>
            <a:noFill/>
          </a:ln>
        </p:spPr>
        <p:style>
          <a:lnRef idx="0"/>
          <a:fillRef idx="0"/>
          <a:effectRef idx="0"/>
          <a:fontRef idx="minor"/>
        </p:style>
      </p:sp>
      <p:sp>
        <p:nvSpPr>
          <p:cNvPr id="1261" name="CustomShape 17"/>
          <p:cNvSpPr/>
          <p:nvPr/>
        </p:nvSpPr>
        <p:spPr>
          <a:xfrm>
            <a:off x="3814200" y="1466280"/>
            <a:ext cx="161280" cy="130320"/>
          </a:xfrm>
          <a:prstGeom prst="rect">
            <a:avLst/>
          </a:prstGeom>
          <a:blipFill rotWithShape="0">
            <a:blip r:embed="rId4"/>
            <a:stretch>
              <a:fillRect/>
            </a:stretch>
          </a:blipFill>
          <a:ln>
            <a:noFill/>
          </a:ln>
        </p:spPr>
        <p:style>
          <a:lnRef idx="0"/>
          <a:fillRef idx="0"/>
          <a:effectRef idx="0"/>
          <a:fontRef idx="minor"/>
        </p:style>
      </p:sp>
      <p:sp>
        <p:nvSpPr>
          <p:cNvPr id="1262" name="CustomShape 18"/>
          <p:cNvSpPr/>
          <p:nvPr/>
        </p:nvSpPr>
        <p:spPr>
          <a:xfrm>
            <a:off x="3723840" y="1617120"/>
            <a:ext cx="342000" cy="189360"/>
          </a:xfrm>
          <a:custGeom>
            <a:avLst/>
            <a:gdLst/>
            <a:ahLst/>
            <a:rect l="l" t="t" r="r" b="b"/>
            <a:pathLst>
              <a:path w="376554" h="257810">
                <a:moveTo>
                  <a:pt x="281952" y="0"/>
                </a:moveTo>
                <a:lnTo>
                  <a:pt x="94056" y="0"/>
                </a:lnTo>
                <a:lnTo>
                  <a:pt x="57467" y="7390"/>
                </a:lnTo>
                <a:lnTo>
                  <a:pt x="27568" y="27541"/>
                </a:lnTo>
                <a:lnTo>
                  <a:pt x="7398" y="57419"/>
                </a:lnTo>
                <a:lnTo>
                  <a:pt x="0" y="93992"/>
                </a:lnTo>
                <a:lnTo>
                  <a:pt x="0" y="257479"/>
                </a:lnTo>
                <a:lnTo>
                  <a:pt x="375970" y="257479"/>
                </a:lnTo>
                <a:lnTo>
                  <a:pt x="375970" y="93992"/>
                </a:lnTo>
                <a:lnTo>
                  <a:pt x="368579" y="57419"/>
                </a:lnTo>
                <a:lnTo>
                  <a:pt x="348426" y="27541"/>
                </a:lnTo>
                <a:lnTo>
                  <a:pt x="318540" y="7390"/>
                </a:lnTo>
                <a:lnTo>
                  <a:pt x="281952" y="0"/>
                </a:lnTo>
                <a:close/>
              </a:path>
            </a:pathLst>
          </a:custGeom>
          <a:solidFill>
            <a:srgbClr val="ffffff">
              <a:alpha val="90000"/>
            </a:srgbClr>
          </a:solidFill>
          <a:ln>
            <a:noFill/>
          </a:ln>
        </p:spPr>
        <p:style>
          <a:lnRef idx="0"/>
          <a:fillRef idx="0"/>
          <a:effectRef idx="0"/>
          <a:fontRef idx="minor"/>
        </p:style>
      </p:sp>
      <p:sp>
        <p:nvSpPr>
          <p:cNvPr id="1263" name="CustomShape 19"/>
          <p:cNvSpPr/>
          <p:nvPr/>
        </p:nvSpPr>
        <p:spPr>
          <a:xfrm>
            <a:off x="4056480" y="1806480"/>
            <a:ext cx="642600" cy="48960"/>
          </a:xfrm>
          <a:custGeom>
            <a:avLst/>
            <a:gdLst/>
            <a:ahLst/>
            <a:rect l="l" t="t" r="r" b="b"/>
            <a:pathLst>
              <a:path w="707389" h="67310">
                <a:moveTo>
                  <a:pt x="706831" y="0"/>
                </a:moveTo>
                <a:lnTo>
                  <a:pt x="10185" y="0"/>
                </a:lnTo>
                <a:lnTo>
                  <a:pt x="10185" y="24422"/>
                </a:lnTo>
                <a:lnTo>
                  <a:pt x="9502" y="35702"/>
                </a:lnTo>
                <a:lnTo>
                  <a:pt x="7516" y="46578"/>
                </a:lnTo>
                <a:lnTo>
                  <a:pt x="4318" y="56981"/>
                </a:lnTo>
                <a:lnTo>
                  <a:pt x="0" y="66840"/>
                </a:lnTo>
                <a:lnTo>
                  <a:pt x="706831" y="66840"/>
                </a:lnTo>
                <a:lnTo>
                  <a:pt x="706831" y="0"/>
                </a:lnTo>
                <a:close/>
              </a:path>
            </a:pathLst>
          </a:custGeom>
          <a:solidFill>
            <a:srgbClr val="ffffff">
              <a:alpha val="90000"/>
            </a:srgbClr>
          </a:solidFill>
          <a:ln>
            <a:noFill/>
          </a:ln>
        </p:spPr>
        <p:style>
          <a:lnRef idx="0"/>
          <a:fillRef idx="0"/>
          <a:effectRef idx="0"/>
          <a:fontRef idx="minor"/>
        </p:style>
      </p:sp>
      <p:sp>
        <p:nvSpPr>
          <p:cNvPr id="1264" name="CustomShape 20"/>
          <p:cNvSpPr/>
          <p:nvPr/>
        </p:nvSpPr>
        <p:spPr>
          <a:xfrm>
            <a:off x="3475080" y="1830960"/>
            <a:ext cx="258120" cy="360"/>
          </a:xfrm>
          <a:custGeom>
            <a:avLst/>
            <a:gdLst/>
            <a:ahLst/>
            <a:rect l="l" t="t" r="r" b="b"/>
            <a:pathLst>
              <a:path w="284479" h="0">
                <a:moveTo>
                  <a:pt x="0" y="0"/>
                </a:moveTo>
                <a:lnTo>
                  <a:pt x="283921" y="0"/>
                </a:lnTo>
              </a:path>
            </a:pathLst>
          </a:custGeom>
          <a:noFill/>
          <a:ln w="66960">
            <a:solidFill>
              <a:srgbClr val="ffffff"/>
            </a:solidFill>
            <a:round/>
          </a:ln>
        </p:spPr>
        <p:style>
          <a:lnRef idx="0"/>
          <a:fillRef idx="0"/>
          <a:effectRef idx="0"/>
          <a:fontRef idx="minor"/>
        </p:style>
      </p:sp>
      <p:sp>
        <p:nvSpPr>
          <p:cNvPr id="1265" name="CustomShape 21"/>
          <p:cNvSpPr/>
          <p:nvPr/>
        </p:nvSpPr>
        <p:spPr>
          <a:xfrm>
            <a:off x="3723840" y="1806480"/>
            <a:ext cx="341280" cy="48960"/>
          </a:xfrm>
          <a:prstGeom prst="rect">
            <a:avLst/>
          </a:prstGeom>
          <a:blipFill rotWithShape="0">
            <a:blip r:embed="rId5"/>
            <a:stretch>
              <a:fillRect/>
            </a:stretch>
          </a:blipFill>
          <a:ln>
            <a:noFill/>
          </a:ln>
        </p:spPr>
        <p:style>
          <a:lnRef idx="0"/>
          <a:fillRef idx="0"/>
          <a:effectRef idx="0"/>
          <a:fontRef idx="minor"/>
        </p:style>
      </p:sp>
      <p:sp>
        <p:nvSpPr>
          <p:cNvPr id="1266" name="CustomShape 22"/>
          <p:cNvSpPr/>
          <p:nvPr/>
        </p:nvSpPr>
        <p:spPr>
          <a:xfrm>
            <a:off x="3574440" y="1291680"/>
            <a:ext cx="648000" cy="488160"/>
          </a:xfrm>
          <a:custGeom>
            <a:avLst/>
            <a:gdLst/>
            <a:ahLst/>
            <a:rect l="l" t="t" r="r" b="b"/>
            <a:pathLst>
              <a:path w="713104" h="664210">
                <a:moveTo>
                  <a:pt x="712482" y="145732"/>
                </a:moveTo>
                <a:lnTo>
                  <a:pt x="705051" y="99667"/>
                </a:lnTo>
                <a:lnTo>
                  <a:pt x="684358" y="59661"/>
                </a:lnTo>
                <a:lnTo>
                  <a:pt x="652807" y="28115"/>
                </a:lnTo>
                <a:lnTo>
                  <a:pt x="612799" y="7428"/>
                </a:lnTo>
                <a:lnTo>
                  <a:pt x="566737" y="0"/>
                </a:lnTo>
                <a:lnTo>
                  <a:pt x="145732" y="0"/>
                </a:lnTo>
                <a:lnTo>
                  <a:pt x="99667" y="7428"/>
                </a:lnTo>
                <a:lnTo>
                  <a:pt x="59661" y="28115"/>
                </a:lnTo>
                <a:lnTo>
                  <a:pt x="28115" y="59661"/>
                </a:lnTo>
                <a:lnTo>
                  <a:pt x="7428" y="99667"/>
                </a:lnTo>
                <a:lnTo>
                  <a:pt x="0" y="145732"/>
                </a:lnTo>
                <a:lnTo>
                  <a:pt x="0" y="518172"/>
                </a:lnTo>
                <a:lnTo>
                  <a:pt x="7428" y="564231"/>
                </a:lnTo>
                <a:lnTo>
                  <a:pt x="28115" y="604233"/>
                </a:lnTo>
                <a:lnTo>
                  <a:pt x="59661" y="635777"/>
                </a:lnTo>
                <a:lnTo>
                  <a:pt x="99667" y="656463"/>
                </a:lnTo>
                <a:lnTo>
                  <a:pt x="145732" y="663892"/>
                </a:lnTo>
                <a:lnTo>
                  <a:pt x="566737" y="663892"/>
                </a:lnTo>
                <a:lnTo>
                  <a:pt x="612799" y="656463"/>
                </a:lnTo>
                <a:lnTo>
                  <a:pt x="652807" y="635777"/>
                </a:lnTo>
                <a:lnTo>
                  <a:pt x="684358" y="604233"/>
                </a:lnTo>
                <a:lnTo>
                  <a:pt x="705051" y="564231"/>
                </a:lnTo>
                <a:lnTo>
                  <a:pt x="712482" y="518172"/>
                </a:lnTo>
                <a:lnTo>
                  <a:pt x="712482" y="145732"/>
                </a:lnTo>
                <a:close/>
              </a:path>
            </a:pathLst>
          </a:custGeom>
          <a:noFill/>
          <a:ln w="12240">
            <a:solidFill>
              <a:srgbClr val="ffffff"/>
            </a:solidFill>
            <a:prstDash val="sysDash"/>
            <a:round/>
          </a:ln>
        </p:spPr>
        <p:style>
          <a:lnRef idx="0"/>
          <a:fillRef idx="0"/>
          <a:effectRef idx="0"/>
          <a:fontRef idx="minor"/>
        </p:style>
      </p:sp>
      <p:sp>
        <p:nvSpPr>
          <p:cNvPr id="1267" name="CustomShape 23"/>
          <p:cNvSpPr/>
          <p:nvPr/>
        </p:nvSpPr>
        <p:spPr>
          <a:xfrm>
            <a:off x="5702040" y="1573560"/>
            <a:ext cx="259560" cy="125280"/>
          </a:xfrm>
          <a:custGeom>
            <a:avLst/>
            <a:gdLst/>
            <a:ahLst/>
            <a:rect l="l" t="t" r="r" b="b"/>
            <a:pathLst>
              <a:path w="285750" h="170814">
                <a:moveTo>
                  <a:pt x="273326" y="0"/>
                </a:moveTo>
                <a:lnTo>
                  <a:pt x="60208" y="0"/>
                </a:lnTo>
                <a:lnTo>
                  <a:pt x="60208" y="749"/>
                </a:lnTo>
                <a:lnTo>
                  <a:pt x="4328" y="30568"/>
                </a:lnTo>
                <a:lnTo>
                  <a:pt x="0" y="32291"/>
                </a:lnTo>
                <a:lnTo>
                  <a:pt x="0" y="43980"/>
                </a:lnTo>
                <a:lnTo>
                  <a:pt x="49019" y="43980"/>
                </a:lnTo>
                <a:lnTo>
                  <a:pt x="49019" y="46202"/>
                </a:lnTo>
                <a:lnTo>
                  <a:pt x="48295" y="49187"/>
                </a:lnTo>
                <a:lnTo>
                  <a:pt x="48295" y="52158"/>
                </a:lnTo>
                <a:lnTo>
                  <a:pt x="57586" y="98340"/>
                </a:lnTo>
                <a:lnTo>
                  <a:pt x="82944" y="135997"/>
                </a:lnTo>
                <a:lnTo>
                  <a:pt x="120593" y="161358"/>
                </a:lnTo>
                <a:lnTo>
                  <a:pt x="166743" y="170646"/>
                </a:lnTo>
                <a:lnTo>
                  <a:pt x="212948" y="161358"/>
                </a:lnTo>
                <a:lnTo>
                  <a:pt x="250604" y="135997"/>
                </a:lnTo>
                <a:lnTo>
                  <a:pt x="275962" y="98340"/>
                </a:lnTo>
                <a:lnTo>
                  <a:pt x="285252" y="52158"/>
                </a:lnTo>
                <a:lnTo>
                  <a:pt x="284437" y="38354"/>
                </a:lnTo>
                <a:lnTo>
                  <a:pt x="282085" y="24965"/>
                </a:lnTo>
                <a:lnTo>
                  <a:pt x="278335" y="12132"/>
                </a:lnTo>
                <a:lnTo>
                  <a:pt x="273326" y="0"/>
                </a:lnTo>
                <a:close/>
              </a:path>
            </a:pathLst>
          </a:custGeom>
          <a:solidFill>
            <a:srgbClr val="ffffff">
              <a:alpha val="80000"/>
            </a:srgbClr>
          </a:solidFill>
          <a:ln>
            <a:noFill/>
          </a:ln>
        </p:spPr>
        <p:style>
          <a:lnRef idx="0"/>
          <a:fillRef idx="0"/>
          <a:effectRef idx="0"/>
          <a:fontRef idx="minor"/>
        </p:style>
      </p:sp>
      <p:sp>
        <p:nvSpPr>
          <p:cNvPr id="1268" name="CustomShape 24"/>
          <p:cNvSpPr/>
          <p:nvPr/>
        </p:nvSpPr>
        <p:spPr>
          <a:xfrm>
            <a:off x="5721120" y="1502280"/>
            <a:ext cx="235800" cy="55080"/>
          </a:xfrm>
          <a:custGeom>
            <a:avLst/>
            <a:gdLst/>
            <a:ahLst/>
            <a:rect l="l" t="t" r="r" b="b"/>
            <a:pathLst>
              <a:path w="259715" h="75564">
                <a:moveTo>
                  <a:pt x="10771" y="0"/>
                </a:moveTo>
                <a:lnTo>
                  <a:pt x="2536" y="0"/>
                </a:lnTo>
                <a:lnTo>
                  <a:pt x="0" y="3812"/>
                </a:lnTo>
                <a:lnTo>
                  <a:pt x="0" y="13159"/>
                </a:lnTo>
                <a:lnTo>
                  <a:pt x="1522" y="15698"/>
                </a:lnTo>
                <a:lnTo>
                  <a:pt x="32066" y="70092"/>
                </a:lnTo>
                <a:lnTo>
                  <a:pt x="33577" y="73076"/>
                </a:lnTo>
                <a:lnTo>
                  <a:pt x="37296" y="75311"/>
                </a:lnTo>
                <a:lnTo>
                  <a:pt x="254888" y="75311"/>
                </a:lnTo>
                <a:lnTo>
                  <a:pt x="259358" y="70841"/>
                </a:lnTo>
                <a:lnTo>
                  <a:pt x="259358" y="24639"/>
                </a:lnTo>
                <a:lnTo>
                  <a:pt x="254887" y="20168"/>
                </a:lnTo>
                <a:lnTo>
                  <a:pt x="249680" y="19419"/>
                </a:lnTo>
                <a:lnTo>
                  <a:pt x="10771" y="0"/>
                </a:lnTo>
                <a:close/>
              </a:path>
            </a:pathLst>
          </a:custGeom>
          <a:solidFill>
            <a:srgbClr val="ffffff">
              <a:alpha val="80000"/>
            </a:srgbClr>
          </a:solidFill>
          <a:ln>
            <a:noFill/>
          </a:ln>
        </p:spPr>
        <p:style>
          <a:lnRef idx="0"/>
          <a:fillRef idx="0"/>
          <a:effectRef idx="0"/>
          <a:fontRef idx="minor"/>
        </p:style>
      </p:sp>
      <p:sp>
        <p:nvSpPr>
          <p:cNvPr id="1269" name="CustomShape 25"/>
          <p:cNvSpPr/>
          <p:nvPr/>
        </p:nvSpPr>
        <p:spPr>
          <a:xfrm>
            <a:off x="5452560" y="1717560"/>
            <a:ext cx="482760" cy="202320"/>
          </a:xfrm>
          <a:custGeom>
            <a:avLst/>
            <a:gdLst/>
            <a:ahLst/>
            <a:rect l="l" t="t" r="r" b="b"/>
            <a:pathLst>
              <a:path w="531495" h="275589">
                <a:moveTo>
                  <a:pt x="430028" y="128168"/>
                </a:moveTo>
                <a:lnTo>
                  <a:pt x="313850" y="128168"/>
                </a:lnTo>
                <a:lnTo>
                  <a:pt x="313850" y="274980"/>
                </a:lnTo>
                <a:lnTo>
                  <a:pt x="430028" y="128168"/>
                </a:lnTo>
                <a:close/>
                <a:moveTo>
                  <a:pt x="48155" y="96127"/>
                </a:moveTo>
                <a:lnTo>
                  <a:pt x="29361" y="100971"/>
                </a:lnTo>
                <a:lnTo>
                  <a:pt x="13639" y="112521"/>
                </a:lnTo>
                <a:lnTo>
                  <a:pt x="3081" y="129666"/>
                </a:lnTo>
                <a:lnTo>
                  <a:pt x="0" y="149433"/>
                </a:lnTo>
                <a:lnTo>
                  <a:pt x="4669" y="168225"/>
                </a:lnTo>
                <a:lnTo>
                  <a:pt x="16186" y="183943"/>
                </a:lnTo>
                <a:lnTo>
                  <a:pt x="33650" y="194487"/>
                </a:lnTo>
                <a:lnTo>
                  <a:pt x="117851" y="225043"/>
                </a:lnTo>
                <a:lnTo>
                  <a:pt x="156987" y="232846"/>
                </a:lnTo>
                <a:lnTo>
                  <a:pt x="195632" y="228773"/>
                </a:lnTo>
                <a:lnTo>
                  <a:pt x="231344" y="213519"/>
                </a:lnTo>
                <a:lnTo>
                  <a:pt x="261679" y="187782"/>
                </a:lnTo>
                <a:lnTo>
                  <a:pt x="311197" y="131200"/>
                </a:lnTo>
                <a:lnTo>
                  <a:pt x="161246" y="131200"/>
                </a:lnTo>
                <a:lnTo>
                  <a:pt x="152141" y="129666"/>
                </a:lnTo>
                <a:lnTo>
                  <a:pt x="67927" y="99098"/>
                </a:lnTo>
                <a:lnTo>
                  <a:pt x="48155" y="96127"/>
                </a:lnTo>
                <a:close/>
                <a:moveTo>
                  <a:pt x="531452" y="0"/>
                </a:moveTo>
                <a:lnTo>
                  <a:pt x="349613" y="0"/>
                </a:lnTo>
                <a:lnTo>
                  <a:pt x="322214" y="2992"/>
                </a:lnTo>
                <a:lnTo>
                  <a:pt x="296423" y="11644"/>
                </a:lnTo>
                <a:lnTo>
                  <a:pt x="273007" y="25465"/>
                </a:lnTo>
                <a:lnTo>
                  <a:pt x="252738" y="43967"/>
                </a:lnTo>
                <a:lnTo>
                  <a:pt x="185669" y="120713"/>
                </a:lnTo>
                <a:lnTo>
                  <a:pt x="178643" y="126723"/>
                </a:lnTo>
                <a:lnTo>
                  <a:pt x="170291" y="130219"/>
                </a:lnTo>
                <a:lnTo>
                  <a:pt x="161246" y="131200"/>
                </a:lnTo>
                <a:lnTo>
                  <a:pt x="311197" y="131200"/>
                </a:lnTo>
                <a:lnTo>
                  <a:pt x="313850" y="128168"/>
                </a:lnTo>
                <a:lnTo>
                  <a:pt x="430028" y="128168"/>
                </a:lnTo>
                <a:lnTo>
                  <a:pt x="531452" y="0"/>
                </a:lnTo>
                <a:close/>
              </a:path>
            </a:pathLst>
          </a:custGeom>
          <a:solidFill>
            <a:srgbClr val="ffffff">
              <a:alpha val="80000"/>
            </a:srgbClr>
          </a:solidFill>
          <a:ln>
            <a:noFill/>
          </a:ln>
        </p:spPr>
        <p:style>
          <a:lnRef idx="0"/>
          <a:fillRef idx="0"/>
          <a:effectRef idx="0"/>
          <a:fontRef idx="minor"/>
        </p:style>
      </p:sp>
      <p:sp>
        <p:nvSpPr>
          <p:cNvPr id="1270" name="CustomShape 26"/>
          <p:cNvSpPr/>
          <p:nvPr/>
        </p:nvSpPr>
        <p:spPr>
          <a:xfrm>
            <a:off x="5738040" y="1725840"/>
            <a:ext cx="276840" cy="670680"/>
          </a:xfrm>
          <a:custGeom>
            <a:avLst/>
            <a:gdLst/>
            <a:ahLst/>
            <a:rect l="l" t="t" r="r" b="b"/>
            <a:pathLst>
              <a:path w="304800" h="912495">
                <a:moveTo>
                  <a:pt x="252425" y="403923"/>
                </a:moveTo>
                <a:lnTo>
                  <a:pt x="52374" y="403923"/>
                </a:lnTo>
                <a:lnTo>
                  <a:pt x="48273" y="412881"/>
                </a:lnTo>
                <a:lnTo>
                  <a:pt x="45243" y="422370"/>
                </a:lnTo>
                <a:lnTo>
                  <a:pt x="43366" y="432316"/>
                </a:lnTo>
                <a:lnTo>
                  <a:pt x="42722" y="442645"/>
                </a:lnTo>
                <a:lnTo>
                  <a:pt x="42722" y="828954"/>
                </a:lnTo>
                <a:lnTo>
                  <a:pt x="49243" y="861286"/>
                </a:lnTo>
                <a:lnTo>
                  <a:pt x="67021" y="887655"/>
                </a:lnTo>
                <a:lnTo>
                  <a:pt x="93375" y="905415"/>
                </a:lnTo>
                <a:lnTo>
                  <a:pt x="125628" y="911923"/>
                </a:lnTo>
                <a:lnTo>
                  <a:pt x="179146" y="911923"/>
                </a:lnTo>
                <a:lnTo>
                  <a:pt x="211399" y="905415"/>
                </a:lnTo>
                <a:lnTo>
                  <a:pt x="237767" y="887655"/>
                </a:lnTo>
                <a:lnTo>
                  <a:pt x="255561" y="861286"/>
                </a:lnTo>
                <a:lnTo>
                  <a:pt x="262089" y="828954"/>
                </a:lnTo>
                <a:lnTo>
                  <a:pt x="262089" y="442645"/>
                </a:lnTo>
                <a:lnTo>
                  <a:pt x="261444" y="432316"/>
                </a:lnTo>
                <a:lnTo>
                  <a:pt x="259562" y="422370"/>
                </a:lnTo>
                <a:lnTo>
                  <a:pt x="256528" y="412881"/>
                </a:lnTo>
                <a:lnTo>
                  <a:pt x="252425" y="403923"/>
                </a:lnTo>
                <a:close/>
                <a:moveTo>
                  <a:pt x="263042" y="0"/>
                </a:moveTo>
                <a:lnTo>
                  <a:pt x="31267" y="294360"/>
                </a:lnTo>
                <a:lnTo>
                  <a:pt x="204165" y="294360"/>
                </a:lnTo>
                <a:lnTo>
                  <a:pt x="204165" y="337604"/>
                </a:lnTo>
                <a:lnTo>
                  <a:pt x="0" y="337604"/>
                </a:lnTo>
                <a:lnTo>
                  <a:pt x="0" y="373367"/>
                </a:lnTo>
                <a:lnTo>
                  <a:pt x="2361" y="385374"/>
                </a:lnTo>
                <a:lnTo>
                  <a:pt x="8840" y="395074"/>
                </a:lnTo>
                <a:lnTo>
                  <a:pt x="18532" y="401560"/>
                </a:lnTo>
                <a:lnTo>
                  <a:pt x="30530" y="403923"/>
                </a:lnTo>
                <a:lnTo>
                  <a:pt x="274218" y="403923"/>
                </a:lnTo>
                <a:lnTo>
                  <a:pt x="286224" y="401560"/>
                </a:lnTo>
                <a:lnTo>
                  <a:pt x="295933" y="395074"/>
                </a:lnTo>
                <a:lnTo>
                  <a:pt x="302430" y="385374"/>
                </a:lnTo>
                <a:lnTo>
                  <a:pt x="304799" y="373367"/>
                </a:lnTo>
                <a:lnTo>
                  <a:pt x="304799" y="72313"/>
                </a:lnTo>
                <a:lnTo>
                  <a:pt x="301840" y="50216"/>
                </a:lnTo>
                <a:lnTo>
                  <a:pt x="293427" y="30289"/>
                </a:lnTo>
                <a:lnTo>
                  <a:pt x="280261" y="13295"/>
                </a:lnTo>
                <a:lnTo>
                  <a:pt x="263042" y="0"/>
                </a:lnTo>
                <a:close/>
              </a:path>
            </a:pathLst>
          </a:custGeom>
          <a:solidFill>
            <a:srgbClr val="ffffff">
              <a:alpha val="80000"/>
            </a:srgbClr>
          </a:solidFill>
          <a:ln>
            <a:noFill/>
          </a:ln>
        </p:spPr>
        <p:style>
          <a:lnRef idx="0"/>
          <a:fillRef idx="0"/>
          <a:effectRef idx="0"/>
          <a:fontRef idx="minor"/>
        </p:style>
      </p:sp>
      <p:sp>
        <p:nvSpPr>
          <p:cNvPr id="1271" name="CustomShape 27"/>
          <p:cNvSpPr/>
          <p:nvPr/>
        </p:nvSpPr>
        <p:spPr>
          <a:xfrm>
            <a:off x="6752880" y="1399680"/>
            <a:ext cx="1846440" cy="1027800"/>
          </a:xfrm>
          <a:prstGeom prst="rect">
            <a:avLst/>
          </a:prstGeom>
          <a:blipFill rotWithShape="0">
            <a:blip r:embed="rId6"/>
            <a:stretch>
              <a:fillRect/>
            </a:stretch>
          </a:blipFill>
          <a:ln>
            <a:noFill/>
          </a:ln>
        </p:spPr>
        <p:style>
          <a:lnRef idx="0"/>
          <a:fillRef idx="0"/>
          <a:effectRef idx="0"/>
          <a:fontRef idx="minor"/>
        </p:style>
      </p:sp>
      <p:sp>
        <p:nvSpPr>
          <p:cNvPr id="1272" name="CustomShape 28"/>
          <p:cNvSpPr/>
          <p:nvPr/>
        </p:nvSpPr>
        <p:spPr>
          <a:xfrm>
            <a:off x="7395480" y="987840"/>
            <a:ext cx="515160" cy="375840"/>
          </a:xfrm>
          <a:custGeom>
            <a:avLst/>
            <a:gdLst/>
            <a:ahLst/>
            <a:rect l="l" t="t" r="r" b="b"/>
            <a:pathLst>
              <a:path w="567054" h="511810">
                <a:moveTo>
                  <a:pt x="273743" y="0"/>
                </a:moveTo>
                <a:lnTo>
                  <a:pt x="236529" y="15292"/>
                </a:lnTo>
                <a:lnTo>
                  <a:pt x="9708" y="396494"/>
                </a:lnTo>
                <a:lnTo>
                  <a:pt x="0" y="425360"/>
                </a:lnTo>
                <a:lnTo>
                  <a:pt x="2047" y="454692"/>
                </a:lnTo>
                <a:lnTo>
                  <a:pt x="37801" y="501269"/>
                </a:lnTo>
                <a:lnTo>
                  <a:pt x="76104" y="511544"/>
                </a:lnTo>
                <a:lnTo>
                  <a:pt x="490352" y="511544"/>
                </a:lnTo>
                <a:lnTo>
                  <a:pt x="520195" y="505514"/>
                </a:lnTo>
                <a:lnTo>
                  <a:pt x="544566" y="489074"/>
                </a:lnTo>
                <a:lnTo>
                  <a:pt x="560997" y="464695"/>
                </a:lnTo>
                <a:lnTo>
                  <a:pt x="564079" y="449428"/>
                </a:lnTo>
                <a:lnTo>
                  <a:pt x="283228" y="449428"/>
                </a:lnTo>
                <a:lnTo>
                  <a:pt x="271714" y="447103"/>
                </a:lnTo>
                <a:lnTo>
                  <a:pt x="262308" y="440762"/>
                </a:lnTo>
                <a:lnTo>
                  <a:pt x="255964" y="431356"/>
                </a:lnTo>
                <a:lnTo>
                  <a:pt x="253637" y="419837"/>
                </a:lnTo>
                <a:lnTo>
                  <a:pt x="255964" y="408320"/>
                </a:lnTo>
                <a:lnTo>
                  <a:pt x="262308" y="398918"/>
                </a:lnTo>
                <a:lnTo>
                  <a:pt x="271714" y="392582"/>
                </a:lnTo>
                <a:lnTo>
                  <a:pt x="283228" y="390259"/>
                </a:lnTo>
                <a:lnTo>
                  <a:pt x="553147" y="390259"/>
                </a:lnTo>
                <a:lnTo>
                  <a:pt x="535497" y="359690"/>
                </a:lnTo>
                <a:lnTo>
                  <a:pt x="281399" y="359690"/>
                </a:lnTo>
                <a:lnTo>
                  <a:pt x="270227" y="356925"/>
                </a:lnTo>
                <a:lnTo>
                  <a:pt x="261046" y="350557"/>
                </a:lnTo>
                <a:lnTo>
                  <a:pt x="254673" y="341386"/>
                </a:lnTo>
                <a:lnTo>
                  <a:pt x="251923" y="330213"/>
                </a:lnTo>
                <a:lnTo>
                  <a:pt x="241458" y="152603"/>
                </a:lnTo>
                <a:lnTo>
                  <a:pt x="243787" y="136148"/>
                </a:lnTo>
                <a:lnTo>
                  <a:pt x="251953" y="122343"/>
                </a:lnTo>
                <a:lnTo>
                  <a:pt x="264698" y="112609"/>
                </a:lnTo>
                <a:lnTo>
                  <a:pt x="280764" y="108369"/>
                </a:lnTo>
                <a:lnTo>
                  <a:pt x="390381" y="108369"/>
                </a:lnTo>
                <a:lnTo>
                  <a:pt x="349624" y="37783"/>
                </a:lnTo>
                <a:lnTo>
                  <a:pt x="329485" y="14939"/>
                </a:lnTo>
                <a:lnTo>
                  <a:pt x="303069" y="2045"/>
                </a:lnTo>
                <a:lnTo>
                  <a:pt x="273743" y="0"/>
                </a:lnTo>
                <a:close/>
                <a:moveTo>
                  <a:pt x="553147" y="390259"/>
                </a:moveTo>
                <a:lnTo>
                  <a:pt x="283228" y="390259"/>
                </a:lnTo>
                <a:lnTo>
                  <a:pt x="294737" y="392582"/>
                </a:lnTo>
                <a:lnTo>
                  <a:pt x="304143" y="398918"/>
                </a:lnTo>
                <a:lnTo>
                  <a:pt x="310490" y="408320"/>
                </a:lnTo>
                <a:lnTo>
                  <a:pt x="312819" y="419837"/>
                </a:lnTo>
                <a:lnTo>
                  <a:pt x="310490" y="431356"/>
                </a:lnTo>
                <a:lnTo>
                  <a:pt x="304143" y="440762"/>
                </a:lnTo>
                <a:lnTo>
                  <a:pt x="294737" y="447103"/>
                </a:lnTo>
                <a:lnTo>
                  <a:pt x="283228" y="449428"/>
                </a:lnTo>
                <a:lnTo>
                  <a:pt x="564079" y="449428"/>
                </a:lnTo>
                <a:lnTo>
                  <a:pt x="567022" y="434848"/>
                </a:lnTo>
                <a:lnTo>
                  <a:pt x="566360" y="424810"/>
                </a:lnTo>
                <a:lnTo>
                  <a:pt x="564400" y="414990"/>
                </a:lnTo>
                <a:lnTo>
                  <a:pt x="561182" y="405511"/>
                </a:lnTo>
                <a:lnTo>
                  <a:pt x="556748" y="396494"/>
                </a:lnTo>
                <a:lnTo>
                  <a:pt x="553147" y="390259"/>
                </a:lnTo>
                <a:close/>
                <a:moveTo>
                  <a:pt x="390381" y="108369"/>
                </a:moveTo>
                <a:lnTo>
                  <a:pt x="280764" y="108369"/>
                </a:lnTo>
                <a:lnTo>
                  <a:pt x="297206" y="110687"/>
                </a:lnTo>
                <a:lnTo>
                  <a:pt x="311006" y="118855"/>
                </a:lnTo>
                <a:lnTo>
                  <a:pt x="320744" y="131606"/>
                </a:lnTo>
                <a:lnTo>
                  <a:pt x="324998" y="147676"/>
                </a:lnTo>
                <a:lnTo>
                  <a:pt x="324998" y="152603"/>
                </a:lnTo>
                <a:lnTo>
                  <a:pt x="314534" y="330213"/>
                </a:lnTo>
                <a:lnTo>
                  <a:pt x="281399" y="359690"/>
                </a:lnTo>
                <a:lnTo>
                  <a:pt x="535497" y="359690"/>
                </a:lnTo>
                <a:lnTo>
                  <a:pt x="390381" y="108369"/>
                </a:lnTo>
                <a:close/>
              </a:path>
            </a:pathLst>
          </a:custGeom>
          <a:solidFill>
            <a:srgbClr val="ffffff">
              <a:alpha val="80000"/>
            </a:srgbClr>
          </a:solidFill>
          <a:ln>
            <a:noFill/>
          </a:ln>
        </p:spPr>
        <p:style>
          <a:lnRef idx="0"/>
          <a:fillRef idx="0"/>
          <a:effectRef idx="0"/>
          <a:fontRef idx="minor"/>
        </p:style>
      </p:sp>
      <p:sp>
        <p:nvSpPr>
          <p:cNvPr id="1273" name="CustomShape 29"/>
          <p:cNvSpPr/>
          <p:nvPr/>
        </p:nvSpPr>
        <p:spPr>
          <a:xfrm>
            <a:off x="3611520" y="2473560"/>
            <a:ext cx="960120" cy="223920"/>
          </a:xfrm>
          <a:prstGeom prst="rect">
            <a:avLst/>
          </a:prstGeom>
          <a:noFill/>
          <a:ln>
            <a:noFill/>
          </a:ln>
        </p:spPr>
        <p:style>
          <a:lnRef idx="0"/>
          <a:fillRef idx="0"/>
          <a:effectRef idx="0"/>
          <a:fontRef idx="minor"/>
        </p:style>
        <p:txBody>
          <a:bodyPr lIns="0" rIns="0" tIns="10440" bIns="0">
            <a:spAutoFit/>
          </a:bodyPr>
          <a:p>
            <a:pPr marL="10440">
              <a:lnSpc>
                <a:spcPct val="100000"/>
              </a:lnSpc>
              <a:spcBef>
                <a:spcPts val="82"/>
              </a:spcBef>
            </a:pPr>
            <a:r>
              <a:rPr b="1" lang="es-CR" sz="1400" spc="-9" strike="noStrike">
                <a:solidFill>
                  <a:srgbClr val="ffffff"/>
                </a:solidFill>
                <a:latin typeface="Century Gothic"/>
              </a:rPr>
              <a:t>1.8 </a:t>
            </a:r>
            <a:r>
              <a:rPr b="1" lang="es-CR" sz="1400" spc="-38" strike="noStrike">
                <a:solidFill>
                  <a:srgbClr val="ffffff"/>
                </a:solidFill>
                <a:latin typeface="Century Gothic"/>
              </a:rPr>
              <a:t>metros</a:t>
            </a:r>
            <a:endParaRPr b="0" lang="es-CR" sz="1400" spc="-1" strike="noStrike">
              <a:latin typeface="Arial"/>
            </a:endParaRPr>
          </a:p>
        </p:txBody>
      </p:sp>
      <p:sp>
        <p:nvSpPr>
          <p:cNvPr id="1274" name="CustomShape 30"/>
          <p:cNvSpPr/>
          <p:nvPr/>
        </p:nvSpPr>
        <p:spPr>
          <a:xfrm>
            <a:off x="5366160" y="2473560"/>
            <a:ext cx="1014480" cy="223920"/>
          </a:xfrm>
          <a:prstGeom prst="rect">
            <a:avLst/>
          </a:prstGeom>
          <a:noFill/>
          <a:ln>
            <a:noFill/>
          </a:ln>
        </p:spPr>
        <p:style>
          <a:lnRef idx="0"/>
          <a:fillRef idx="0"/>
          <a:effectRef idx="0"/>
          <a:fontRef idx="minor"/>
        </p:style>
        <p:txBody>
          <a:bodyPr lIns="0" rIns="0" tIns="10440" bIns="0">
            <a:spAutoFit/>
          </a:bodyPr>
          <a:p>
            <a:pPr marL="10440">
              <a:lnSpc>
                <a:spcPct val="100000"/>
              </a:lnSpc>
              <a:spcBef>
                <a:spcPts val="82"/>
              </a:spcBef>
            </a:pPr>
            <a:r>
              <a:rPr b="1" lang="es-CR" sz="1400" spc="-55" strike="noStrike">
                <a:solidFill>
                  <a:srgbClr val="ffffff"/>
                </a:solidFill>
                <a:latin typeface="Century Gothic"/>
              </a:rPr>
              <a:t>1-2</a:t>
            </a:r>
            <a:r>
              <a:rPr b="1" lang="es-CR" sz="1400" spc="-177" strike="noStrike">
                <a:solidFill>
                  <a:srgbClr val="ffffff"/>
                </a:solidFill>
                <a:latin typeface="Century Gothic"/>
              </a:rPr>
              <a:t> </a:t>
            </a:r>
            <a:r>
              <a:rPr b="1" lang="es-CR" sz="1400" spc="-38" strike="noStrike">
                <a:solidFill>
                  <a:srgbClr val="ffffff"/>
                </a:solidFill>
                <a:latin typeface="Century Gothic"/>
              </a:rPr>
              <a:t>metros</a:t>
            </a:r>
            <a:endParaRPr b="0" lang="es-CR" sz="1400" spc="-1" strike="noStrike">
              <a:latin typeface="Arial"/>
            </a:endParaRPr>
          </a:p>
        </p:txBody>
      </p:sp>
      <p:sp>
        <p:nvSpPr>
          <p:cNvPr id="1275" name="CustomShape 31"/>
          <p:cNvSpPr/>
          <p:nvPr/>
        </p:nvSpPr>
        <p:spPr>
          <a:xfrm>
            <a:off x="7303320" y="2473560"/>
            <a:ext cx="741960" cy="223920"/>
          </a:xfrm>
          <a:prstGeom prst="rect">
            <a:avLst/>
          </a:prstGeom>
          <a:noFill/>
          <a:ln>
            <a:noFill/>
          </a:ln>
        </p:spPr>
        <p:style>
          <a:lnRef idx="0"/>
          <a:fillRef idx="0"/>
          <a:effectRef idx="0"/>
          <a:fontRef idx="minor"/>
        </p:style>
        <p:txBody>
          <a:bodyPr lIns="0" rIns="0" tIns="10440" bIns="0">
            <a:spAutoFit/>
          </a:bodyPr>
          <a:p>
            <a:pPr marL="10440">
              <a:lnSpc>
                <a:spcPct val="100000"/>
              </a:lnSpc>
              <a:spcBef>
                <a:spcPts val="82"/>
              </a:spcBef>
            </a:pPr>
            <a:r>
              <a:rPr b="1" lang="es-CR" sz="1400" spc="-9" strike="noStrike">
                <a:solidFill>
                  <a:srgbClr val="ffffff"/>
                </a:solidFill>
                <a:latin typeface="Century Gothic"/>
              </a:rPr>
              <a:t>1</a:t>
            </a:r>
            <a:r>
              <a:rPr b="1" lang="es-CR" sz="1400" spc="-180" strike="noStrike">
                <a:solidFill>
                  <a:srgbClr val="ffffff"/>
                </a:solidFill>
                <a:latin typeface="Century Gothic"/>
              </a:rPr>
              <a:t> </a:t>
            </a:r>
            <a:r>
              <a:rPr b="1" lang="es-CR" sz="1400" spc="-43" strike="noStrike">
                <a:solidFill>
                  <a:srgbClr val="ffffff"/>
                </a:solidFill>
                <a:latin typeface="Century Gothic"/>
              </a:rPr>
              <a:t>metro</a:t>
            </a:r>
            <a:endParaRPr b="0" lang="es-CR" sz="1400" spc="-1" strike="noStrike">
              <a:latin typeface="Arial"/>
            </a:endParaRPr>
          </a:p>
        </p:txBody>
      </p:sp>
      <p:sp>
        <p:nvSpPr>
          <p:cNvPr id="1276" name="CustomShape 32"/>
          <p:cNvSpPr/>
          <p:nvPr/>
        </p:nvSpPr>
        <p:spPr>
          <a:xfrm>
            <a:off x="1436760" y="2751120"/>
            <a:ext cx="2287440" cy="692640"/>
          </a:xfrm>
          <a:custGeom>
            <a:avLst/>
            <a:gdLst/>
            <a:ahLst/>
            <a:rect l="l" t="t" r="r" b="b"/>
            <a:pathLst>
              <a:path w="2516504" h="942339">
                <a:moveTo>
                  <a:pt x="2515984" y="0"/>
                </a:moveTo>
                <a:lnTo>
                  <a:pt x="2515984" y="587832"/>
                </a:lnTo>
                <a:lnTo>
                  <a:pt x="0" y="587832"/>
                </a:lnTo>
                <a:lnTo>
                  <a:pt x="0" y="942124"/>
                </a:lnTo>
              </a:path>
            </a:pathLst>
          </a:custGeom>
          <a:noFill/>
          <a:ln w="50760">
            <a:solidFill>
              <a:srgbClr val="fff200"/>
            </a:solidFill>
            <a:round/>
          </a:ln>
        </p:spPr>
        <p:style>
          <a:lnRef idx="0"/>
          <a:fillRef idx="0"/>
          <a:effectRef idx="0"/>
          <a:fontRef idx="minor"/>
        </p:style>
      </p:sp>
      <p:sp>
        <p:nvSpPr>
          <p:cNvPr id="1277" name="CustomShape 33"/>
          <p:cNvSpPr/>
          <p:nvPr/>
        </p:nvSpPr>
        <p:spPr>
          <a:xfrm>
            <a:off x="4533840" y="2751120"/>
            <a:ext cx="1376280" cy="692640"/>
          </a:xfrm>
          <a:custGeom>
            <a:avLst/>
            <a:gdLst/>
            <a:ahLst/>
            <a:rect l="l" t="t" r="r" b="b"/>
            <a:pathLst>
              <a:path w="1514475" h="942339">
                <a:moveTo>
                  <a:pt x="1513979" y="0"/>
                </a:moveTo>
                <a:lnTo>
                  <a:pt x="1513979" y="587832"/>
                </a:lnTo>
                <a:lnTo>
                  <a:pt x="0" y="587832"/>
                </a:lnTo>
                <a:lnTo>
                  <a:pt x="0" y="942124"/>
                </a:lnTo>
              </a:path>
            </a:pathLst>
          </a:custGeom>
          <a:noFill/>
          <a:ln w="50760">
            <a:solidFill>
              <a:srgbClr val="fff200"/>
            </a:solidFill>
            <a:round/>
          </a:ln>
        </p:spPr>
        <p:style>
          <a:lnRef idx="0"/>
          <a:fillRef idx="0"/>
          <a:effectRef idx="0"/>
          <a:fontRef idx="minor"/>
        </p:style>
      </p:sp>
      <p:sp>
        <p:nvSpPr>
          <p:cNvPr id="1278" name="CustomShape 34"/>
          <p:cNvSpPr/>
          <p:nvPr/>
        </p:nvSpPr>
        <p:spPr>
          <a:xfrm>
            <a:off x="129600" y="3621600"/>
            <a:ext cx="2595600" cy="1395360"/>
          </a:xfrm>
          <a:prstGeom prst="rect">
            <a:avLst/>
          </a:prstGeom>
          <a:noFill/>
          <a:ln>
            <a:noFill/>
          </a:ln>
        </p:spPr>
        <p:style>
          <a:lnRef idx="0"/>
          <a:fillRef idx="0"/>
          <a:effectRef idx="0"/>
          <a:fontRef idx="minor"/>
        </p:style>
        <p:txBody>
          <a:bodyPr lIns="0" rIns="0" tIns="10440" bIns="0">
            <a:spAutoFit/>
          </a:bodyPr>
          <a:p>
            <a:pPr marL="10440">
              <a:lnSpc>
                <a:spcPct val="100000"/>
              </a:lnSpc>
              <a:spcBef>
                <a:spcPts val="82"/>
              </a:spcBef>
            </a:pPr>
            <a:r>
              <a:rPr b="0" lang="es-CR" sz="1050" spc="9" strike="noStrike">
                <a:solidFill>
                  <a:srgbClr val="808285"/>
                </a:solidFill>
                <a:latin typeface="Calibri"/>
              </a:rPr>
              <a:t>Caso </a:t>
            </a:r>
            <a:r>
              <a:rPr b="0" lang="es-CR" sz="1050" spc="-26" strike="noStrike">
                <a:solidFill>
                  <a:srgbClr val="808285"/>
                </a:solidFill>
                <a:latin typeface="Calibri"/>
              </a:rPr>
              <a:t>1: </a:t>
            </a:r>
            <a:r>
              <a:rPr b="0" lang="es-CR" sz="1050" spc="1" strike="noStrike">
                <a:solidFill>
                  <a:srgbClr val="808285"/>
                </a:solidFill>
                <a:latin typeface="Calibri"/>
              </a:rPr>
              <a:t>Tiene </a:t>
            </a:r>
            <a:r>
              <a:rPr b="0" lang="es-CR" sz="1050" spc="7" strike="noStrike">
                <a:solidFill>
                  <a:srgbClr val="808285"/>
                </a:solidFill>
                <a:latin typeface="Calibri"/>
              </a:rPr>
              <a:t>contacto </a:t>
            </a:r>
            <a:r>
              <a:rPr b="0" lang="es-CR" sz="1050" spc="15" strike="noStrike">
                <a:solidFill>
                  <a:srgbClr val="808285"/>
                </a:solidFill>
                <a:latin typeface="Calibri"/>
              </a:rPr>
              <a:t>con </a:t>
            </a:r>
            <a:r>
              <a:rPr b="0" lang="es-CR" sz="1050" spc="1" strike="noStrike">
                <a:solidFill>
                  <a:srgbClr val="808285"/>
                </a:solidFill>
                <a:latin typeface="Calibri"/>
              </a:rPr>
              <a:t>estudiantes </a:t>
            </a:r>
            <a:r>
              <a:rPr b="0" lang="es-CR" sz="1050" spc="15" strike="noStrike">
                <a:solidFill>
                  <a:srgbClr val="808285"/>
                </a:solidFill>
                <a:latin typeface="Calibri"/>
              </a:rPr>
              <a:t>y</a:t>
            </a:r>
            <a:r>
              <a:rPr b="0" lang="es-CR" sz="1050" spc="-126" strike="noStrike">
                <a:solidFill>
                  <a:srgbClr val="808285"/>
                </a:solidFill>
                <a:latin typeface="Calibri"/>
              </a:rPr>
              <a:t> </a:t>
            </a:r>
            <a:r>
              <a:rPr b="0" lang="es-CR" sz="1050" spc="7" strike="noStrike">
                <a:solidFill>
                  <a:srgbClr val="808285"/>
                </a:solidFill>
                <a:latin typeface="Calibri"/>
              </a:rPr>
              <a:t>funcio</a:t>
            </a:r>
            <a:r>
              <a:rPr b="0" lang="es-CR" sz="1050" spc="1" strike="noStrike">
                <a:solidFill>
                  <a:srgbClr val="808285"/>
                </a:solidFill>
                <a:latin typeface="Calibri"/>
              </a:rPr>
              <a:t>narios </a:t>
            </a:r>
            <a:r>
              <a:rPr b="0" lang="es-CR" sz="1050" spc="9" strike="noStrike">
                <a:solidFill>
                  <a:srgbClr val="808285"/>
                </a:solidFill>
                <a:latin typeface="Calibri"/>
              </a:rPr>
              <a:t>en </a:t>
            </a:r>
            <a:r>
              <a:rPr b="0" lang="es-CR" sz="1050" spc="1" strike="noStrike">
                <a:solidFill>
                  <a:srgbClr val="808285"/>
                </a:solidFill>
                <a:latin typeface="Calibri"/>
              </a:rPr>
              <a:t>el </a:t>
            </a:r>
            <a:r>
              <a:rPr b="0" lang="es-CR" sz="1050" spc="18" strike="noStrike">
                <a:solidFill>
                  <a:srgbClr val="808285"/>
                </a:solidFill>
                <a:latin typeface="Calibri"/>
              </a:rPr>
              <a:t>campus </a:t>
            </a:r>
            <a:r>
              <a:rPr b="0" lang="es-CR" sz="1050" spc="-1" strike="noStrike">
                <a:solidFill>
                  <a:srgbClr val="808285"/>
                </a:solidFill>
                <a:latin typeface="Calibri"/>
              </a:rPr>
              <a:t>- </a:t>
            </a:r>
            <a:r>
              <a:rPr b="1" lang="es-CR" sz="1050" spc="-46" strike="noStrike">
                <a:solidFill>
                  <a:srgbClr val="808285"/>
                </a:solidFill>
                <a:latin typeface="Century Gothic"/>
              </a:rPr>
              <a:t>Mascarilla higiénica </a:t>
            </a:r>
            <a:r>
              <a:rPr b="1" lang="es-CR" sz="1050" spc="-83" strike="noStrike">
                <a:solidFill>
                  <a:srgbClr val="808285"/>
                </a:solidFill>
                <a:latin typeface="Century Gothic"/>
              </a:rPr>
              <a:t>de  </a:t>
            </a:r>
            <a:r>
              <a:rPr b="1" lang="es-CR" sz="1050" spc="-38" strike="noStrike">
                <a:solidFill>
                  <a:srgbClr val="808285"/>
                </a:solidFill>
                <a:latin typeface="Century Gothic"/>
              </a:rPr>
              <a:t>tela</a:t>
            </a:r>
            <a:r>
              <a:rPr b="1" lang="es-CR" sz="1050" spc="-80" strike="noStrike">
                <a:solidFill>
                  <a:srgbClr val="808285"/>
                </a:solidFill>
                <a:latin typeface="Century Gothic"/>
              </a:rPr>
              <a:t> </a:t>
            </a:r>
            <a:r>
              <a:rPr b="1" lang="es-CR" sz="1050" spc="-18" strike="noStrike">
                <a:solidFill>
                  <a:srgbClr val="808285"/>
                </a:solidFill>
                <a:latin typeface="Century Gothic"/>
              </a:rPr>
              <a:t>reutilizable.</a:t>
            </a:r>
            <a:endParaRPr b="0" lang="es-CR" sz="1050" spc="-1" strike="noStrike">
              <a:latin typeface="Arial"/>
            </a:endParaRPr>
          </a:p>
          <a:p>
            <a:pPr marL="10440">
              <a:lnSpc>
                <a:spcPct val="100000"/>
              </a:lnSpc>
              <a:spcBef>
                <a:spcPts val="417"/>
              </a:spcBef>
            </a:pPr>
            <a:r>
              <a:rPr b="0" lang="es-CR" sz="1050" spc="9" strike="noStrike">
                <a:solidFill>
                  <a:srgbClr val="808285"/>
                </a:solidFill>
                <a:latin typeface="Calibri"/>
              </a:rPr>
              <a:t>Caso</a:t>
            </a:r>
            <a:r>
              <a:rPr b="0" lang="es-CR" sz="1050" spc="-21" strike="noStrike">
                <a:solidFill>
                  <a:srgbClr val="808285"/>
                </a:solidFill>
                <a:latin typeface="Calibri"/>
              </a:rPr>
              <a:t> </a:t>
            </a:r>
            <a:r>
              <a:rPr b="0" lang="es-CR" sz="1050" spc="-26" strike="noStrike">
                <a:solidFill>
                  <a:srgbClr val="808285"/>
                </a:solidFill>
                <a:latin typeface="Calibri"/>
              </a:rPr>
              <a:t>2:</a:t>
            </a:r>
            <a:r>
              <a:rPr b="0" lang="es-CR" sz="1050" spc="-18" strike="noStrike">
                <a:solidFill>
                  <a:srgbClr val="808285"/>
                </a:solidFill>
                <a:latin typeface="Calibri"/>
              </a:rPr>
              <a:t> </a:t>
            </a:r>
            <a:r>
              <a:rPr b="0" lang="es-CR" sz="1050" spc="9" strike="noStrike">
                <a:solidFill>
                  <a:srgbClr val="808285"/>
                </a:solidFill>
                <a:latin typeface="Calibri"/>
              </a:rPr>
              <a:t>Recepción</a:t>
            </a:r>
            <a:r>
              <a:rPr b="0" lang="es-CR" sz="1050" spc="-18" strike="noStrike">
                <a:solidFill>
                  <a:srgbClr val="808285"/>
                </a:solidFill>
                <a:latin typeface="Calibri"/>
              </a:rPr>
              <a:t> </a:t>
            </a:r>
            <a:r>
              <a:rPr b="0" lang="es-CR" sz="1050" spc="15" strike="noStrike">
                <a:solidFill>
                  <a:srgbClr val="808285"/>
                </a:solidFill>
                <a:latin typeface="Calibri"/>
              </a:rPr>
              <a:t>o</a:t>
            </a:r>
            <a:r>
              <a:rPr b="0" lang="es-CR" sz="1050" spc="-18" strike="noStrike">
                <a:solidFill>
                  <a:srgbClr val="808285"/>
                </a:solidFill>
                <a:latin typeface="Calibri"/>
              </a:rPr>
              <a:t> </a:t>
            </a:r>
            <a:r>
              <a:rPr b="0" lang="es-CR" sz="1050" spc="7" strike="noStrike">
                <a:solidFill>
                  <a:srgbClr val="808285"/>
                </a:solidFill>
                <a:latin typeface="Calibri"/>
              </a:rPr>
              <a:t>atención</a:t>
            </a:r>
            <a:r>
              <a:rPr b="0" lang="es-CR" sz="1050" spc="-18" strike="noStrike">
                <a:solidFill>
                  <a:srgbClr val="808285"/>
                </a:solidFill>
                <a:latin typeface="Calibri"/>
              </a:rPr>
              <a:t> </a:t>
            </a:r>
            <a:r>
              <a:rPr b="0" lang="es-CR" sz="1050" spc="1" strike="noStrike">
                <a:solidFill>
                  <a:srgbClr val="808285"/>
                </a:solidFill>
                <a:latin typeface="Calibri"/>
              </a:rPr>
              <a:t>al</a:t>
            </a:r>
            <a:r>
              <a:rPr b="0" lang="es-CR" sz="1050" spc="-18" strike="noStrike">
                <a:solidFill>
                  <a:srgbClr val="808285"/>
                </a:solidFill>
                <a:latin typeface="Calibri"/>
              </a:rPr>
              <a:t> </a:t>
            </a:r>
            <a:r>
              <a:rPr b="0" lang="es-CR" sz="1050" spc="18" strike="noStrike">
                <a:solidFill>
                  <a:srgbClr val="808285"/>
                </a:solidFill>
                <a:latin typeface="Calibri"/>
              </a:rPr>
              <a:t>público</a:t>
            </a:r>
            <a:r>
              <a:rPr b="0" lang="es-CR" sz="1050" spc="-18" strike="noStrike">
                <a:solidFill>
                  <a:srgbClr val="808285"/>
                </a:solidFill>
                <a:latin typeface="Calibri"/>
              </a:rPr>
              <a:t> </a:t>
            </a:r>
            <a:r>
              <a:rPr b="0" lang="es-CR" sz="1050" spc="-1" strike="noStrike">
                <a:solidFill>
                  <a:srgbClr val="808285"/>
                </a:solidFill>
                <a:latin typeface="Calibri"/>
              </a:rPr>
              <a:t>–</a:t>
            </a:r>
            <a:r>
              <a:rPr b="0" lang="es-CR" sz="1050" spc="-18" strike="noStrike">
                <a:solidFill>
                  <a:srgbClr val="808285"/>
                </a:solidFill>
                <a:latin typeface="Calibri"/>
              </a:rPr>
              <a:t> </a:t>
            </a:r>
            <a:r>
              <a:rPr b="1" lang="es-CR" sz="1050" spc="-55" strike="noStrike">
                <a:solidFill>
                  <a:srgbClr val="808285"/>
                </a:solidFill>
                <a:latin typeface="Century Gothic"/>
              </a:rPr>
              <a:t>Méto</a:t>
            </a:r>
            <a:r>
              <a:rPr b="1" lang="es-CR" sz="1050" spc="-43" strike="noStrike">
                <a:solidFill>
                  <a:srgbClr val="808285"/>
                </a:solidFill>
                <a:latin typeface="Century Gothic"/>
              </a:rPr>
              <a:t>dos </a:t>
            </a:r>
            <a:r>
              <a:rPr b="1" lang="es-CR" sz="1050" spc="-83" strike="noStrike">
                <a:solidFill>
                  <a:srgbClr val="808285"/>
                </a:solidFill>
                <a:latin typeface="Century Gothic"/>
              </a:rPr>
              <a:t>de </a:t>
            </a:r>
            <a:r>
              <a:rPr b="1" lang="es-CR" sz="1050" spc="-38" strike="noStrike">
                <a:solidFill>
                  <a:srgbClr val="808285"/>
                </a:solidFill>
                <a:latin typeface="Century Gothic"/>
              </a:rPr>
              <a:t>barrera </a:t>
            </a:r>
            <a:r>
              <a:rPr b="1" lang="es-CR" sz="1050" spc="-52" strike="noStrike">
                <a:solidFill>
                  <a:srgbClr val="808285"/>
                </a:solidFill>
                <a:latin typeface="Century Gothic"/>
              </a:rPr>
              <a:t>(acrílico </a:t>
            </a:r>
            <a:r>
              <a:rPr b="1" lang="es-CR" sz="1050" spc="-58" strike="noStrike">
                <a:solidFill>
                  <a:srgbClr val="808285"/>
                </a:solidFill>
                <a:latin typeface="Century Gothic"/>
              </a:rPr>
              <a:t>o</a:t>
            </a:r>
            <a:r>
              <a:rPr b="1" lang="es-CR" sz="1050" spc="-177" strike="noStrike">
                <a:solidFill>
                  <a:srgbClr val="808285"/>
                </a:solidFill>
                <a:latin typeface="Century Gothic"/>
              </a:rPr>
              <a:t> </a:t>
            </a:r>
            <a:r>
              <a:rPr b="1" lang="es-CR" sz="1050" spc="-63" strike="noStrike">
                <a:solidFill>
                  <a:srgbClr val="808285"/>
                </a:solidFill>
                <a:latin typeface="Century Gothic"/>
              </a:rPr>
              <a:t>careta).</a:t>
            </a:r>
            <a:endParaRPr b="0" lang="es-CR" sz="1050" spc="-1" strike="noStrike">
              <a:latin typeface="Arial"/>
            </a:endParaRPr>
          </a:p>
          <a:p>
            <a:pPr marL="10440">
              <a:lnSpc>
                <a:spcPct val="100000"/>
              </a:lnSpc>
              <a:spcBef>
                <a:spcPts val="417"/>
              </a:spcBef>
            </a:pPr>
            <a:r>
              <a:rPr b="0" lang="es-CR" sz="1050" spc="9" strike="noStrike">
                <a:solidFill>
                  <a:srgbClr val="808285"/>
                </a:solidFill>
                <a:latin typeface="Calibri"/>
              </a:rPr>
              <a:t>Caso</a:t>
            </a:r>
            <a:r>
              <a:rPr b="0" lang="es-CR" sz="1050" spc="-18" strike="noStrike">
                <a:solidFill>
                  <a:srgbClr val="808285"/>
                </a:solidFill>
                <a:latin typeface="Calibri"/>
              </a:rPr>
              <a:t> </a:t>
            </a:r>
            <a:r>
              <a:rPr b="0" lang="es-CR" sz="1050" spc="-26" strike="noStrike">
                <a:solidFill>
                  <a:srgbClr val="808285"/>
                </a:solidFill>
                <a:latin typeface="Calibri"/>
              </a:rPr>
              <a:t>3:</a:t>
            </a:r>
            <a:r>
              <a:rPr b="0" lang="es-CR" sz="1050" spc="-12" strike="noStrike">
                <a:solidFill>
                  <a:srgbClr val="808285"/>
                </a:solidFill>
                <a:latin typeface="Calibri"/>
              </a:rPr>
              <a:t> </a:t>
            </a:r>
            <a:r>
              <a:rPr b="0" lang="es-CR" sz="1050" spc="-1" strike="noStrike">
                <a:solidFill>
                  <a:srgbClr val="808285"/>
                </a:solidFill>
                <a:latin typeface="Calibri"/>
              </a:rPr>
              <a:t>Personal</a:t>
            </a:r>
            <a:r>
              <a:rPr b="0" lang="es-CR" sz="1050" spc="-18" strike="noStrike">
                <a:solidFill>
                  <a:srgbClr val="808285"/>
                </a:solidFill>
                <a:latin typeface="Calibri"/>
              </a:rPr>
              <a:t> </a:t>
            </a:r>
            <a:r>
              <a:rPr b="0" lang="es-CR" sz="1050" spc="15" strike="noStrike">
                <a:solidFill>
                  <a:srgbClr val="808285"/>
                </a:solidFill>
                <a:latin typeface="Calibri"/>
              </a:rPr>
              <a:t>de</a:t>
            </a:r>
            <a:r>
              <a:rPr b="0" lang="es-CR" sz="1050" spc="-12" strike="noStrike">
                <a:solidFill>
                  <a:srgbClr val="808285"/>
                </a:solidFill>
                <a:latin typeface="Calibri"/>
              </a:rPr>
              <a:t> </a:t>
            </a:r>
            <a:r>
              <a:rPr b="0" lang="es-CR" sz="1050" spc="9" strike="noStrike">
                <a:solidFill>
                  <a:srgbClr val="808285"/>
                </a:solidFill>
                <a:latin typeface="Calibri"/>
              </a:rPr>
              <a:t>limpieza</a:t>
            </a:r>
            <a:r>
              <a:rPr b="0" lang="es-CR" sz="1050" spc="-12" strike="noStrike">
                <a:solidFill>
                  <a:srgbClr val="808285"/>
                </a:solidFill>
                <a:latin typeface="Calibri"/>
              </a:rPr>
              <a:t> </a:t>
            </a:r>
            <a:r>
              <a:rPr b="0" lang="es-CR" sz="1050" spc="15" strike="noStrike">
                <a:solidFill>
                  <a:srgbClr val="808285"/>
                </a:solidFill>
                <a:latin typeface="Calibri"/>
              </a:rPr>
              <a:t>con</a:t>
            </a:r>
            <a:r>
              <a:rPr b="0" lang="es-CR" sz="1050" spc="-18" strike="noStrike">
                <a:solidFill>
                  <a:srgbClr val="808285"/>
                </a:solidFill>
                <a:latin typeface="Calibri"/>
              </a:rPr>
              <a:t> </a:t>
            </a:r>
            <a:r>
              <a:rPr b="0" lang="es-CR" sz="1050" spc="-4" strike="noStrike">
                <a:solidFill>
                  <a:srgbClr val="808285"/>
                </a:solidFill>
                <a:latin typeface="Calibri"/>
              </a:rPr>
              <a:t>rol</a:t>
            </a:r>
            <a:r>
              <a:rPr b="0" lang="es-CR" sz="1050" spc="-12" strike="noStrike">
                <a:solidFill>
                  <a:srgbClr val="808285"/>
                </a:solidFill>
                <a:latin typeface="Calibri"/>
              </a:rPr>
              <a:t> </a:t>
            </a:r>
            <a:r>
              <a:rPr b="0" lang="es-CR" sz="1050" spc="9" strike="noStrike">
                <a:solidFill>
                  <a:srgbClr val="808285"/>
                </a:solidFill>
                <a:latin typeface="Calibri"/>
              </a:rPr>
              <a:t>en</a:t>
            </a:r>
            <a:r>
              <a:rPr b="0" lang="es-CR" sz="1050" spc="-18" strike="noStrike">
                <a:solidFill>
                  <a:srgbClr val="808285"/>
                </a:solidFill>
                <a:latin typeface="Calibri"/>
              </a:rPr>
              <a:t> </a:t>
            </a:r>
            <a:r>
              <a:rPr b="0" lang="es-CR" sz="1050" spc="1" strike="noStrike">
                <a:solidFill>
                  <a:srgbClr val="808285"/>
                </a:solidFill>
                <a:latin typeface="Calibri"/>
              </a:rPr>
              <a:t>el</a:t>
            </a:r>
            <a:r>
              <a:rPr b="0" lang="es-CR" sz="1050" spc="-12" strike="noStrike">
                <a:solidFill>
                  <a:srgbClr val="808285"/>
                </a:solidFill>
                <a:latin typeface="Calibri"/>
              </a:rPr>
              <a:t> </a:t>
            </a:r>
            <a:r>
              <a:rPr b="0" lang="es-CR" sz="1050" spc="7" strike="noStrike">
                <a:solidFill>
                  <a:srgbClr val="808285"/>
                </a:solidFill>
                <a:latin typeface="Calibri"/>
              </a:rPr>
              <a:t>edificio</a:t>
            </a:r>
            <a:endParaRPr b="0" lang="es-CR" sz="1050" spc="-1" strike="noStrike">
              <a:latin typeface="Arial"/>
            </a:endParaRPr>
          </a:p>
          <a:p>
            <a:pPr marL="10440">
              <a:lnSpc>
                <a:spcPct val="100000"/>
              </a:lnSpc>
            </a:pPr>
            <a:r>
              <a:rPr b="0" lang="es-CR" sz="1050" spc="-1" strike="noStrike">
                <a:solidFill>
                  <a:srgbClr val="808285"/>
                </a:solidFill>
                <a:latin typeface="Calibri"/>
              </a:rPr>
              <a:t>- </a:t>
            </a:r>
            <a:r>
              <a:rPr b="1" lang="es-CR" sz="1050" spc="-46" strike="noStrike">
                <a:solidFill>
                  <a:srgbClr val="808285"/>
                </a:solidFill>
                <a:latin typeface="Century Gothic"/>
              </a:rPr>
              <a:t>Mascarilla higiénica </a:t>
            </a:r>
            <a:r>
              <a:rPr b="1" lang="es-CR" sz="1050" spc="-83" strike="noStrike">
                <a:solidFill>
                  <a:srgbClr val="808285"/>
                </a:solidFill>
                <a:latin typeface="Century Gothic"/>
              </a:rPr>
              <a:t>de </a:t>
            </a:r>
            <a:r>
              <a:rPr b="1" lang="es-CR" sz="1050" spc="-38" strike="noStrike">
                <a:solidFill>
                  <a:srgbClr val="808285"/>
                </a:solidFill>
                <a:latin typeface="Century Gothic"/>
              </a:rPr>
              <a:t>tela</a:t>
            </a:r>
            <a:r>
              <a:rPr b="1" lang="es-CR" sz="1050" spc="-168" strike="noStrike">
                <a:solidFill>
                  <a:srgbClr val="808285"/>
                </a:solidFill>
                <a:latin typeface="Century Gothic"/>
              </a:rPr>
              <a:t> </a:t>
            </a:r>
            <a:r>
              <a:rPr b="1" lang="es-CR" sz="1050" spc="-18" strike="noStrike">
                <a:solidFill>
                  <a:srgbClr val="808285"/>
                </a:solidFill>
                <a:latin typeface="Century Gothic"/>
              </a:rPr>
              <a:t>reutilizable.</a:t>
            </a:r>
            <a:endParaRPr b="0" lang="es-CR" sz="1050" spc="-1" strike="noStrike">
              <a:latin typeface="Arial"/>
            </a:endParaRPr>
          </a:p>
        </p:txBody>
      </p:sp>
      <p:sp>
        <p:nvSpPr>
          <p:cNvPr id="1279" name="CustomShape 35"/>
          <p:cNvSpPr/>
          <p:nvPr/>
        </p:nvSpPr>
        <p:spPr>
          <a:xfrm>
            <a:off x="2743200" y="3467160"/>
            <a:ext cx="3580920" cy="1980720"/>
          </a:xfrm>
          <a:prstGeom prst="rect">
            <a:avLst/>
          </a:prstGeom>
          <a:noFill/>
          <a:ln>
            <a:noFill/>
          </a:ln>
        </p:spPr>
        <p:style>
          <a:lnRef idx="0"/>
          <a:fillRef idx="0"/>
          <a:effectRef idx="0"/>
          <a:fontRef idx="minor"/>
        </p:style>
        <p:txBody>
          <a:bodyPr lIns="0" rIns="0" tIns="10440" bIns="0">
            <a:spAutoFit/>
          </a:bodyPr>
          <a:p>
            <a:pPr marL="10440">
              <a:lnSpc>
                <a:spcPct val="100000"/>
              </a:lnSpc>
              <a:spcBef>
                <a:spcPts val="82"/>
              </a:spcBef>
            </a:pPr>
            <a:r>
              <a:rPr b="0" lang="es-CR" sz="1050" spc="9" strike="noStrike">
                <a:solidFill>
                  <a:srgbClr val="808285"/>
                </a:solidFill>
                <a:latin typeface="Calibri"/>
              </a:rPr>
              <a:t>Caso 1: Personal de seguridad y tránsito – Uso de casco  integral o mascarilla higiénica reutilizable + careta (en  vehículos con más de 1 persona y en operativos).</a:t>
            </a:r>
            <a:endParaRPr b="0" lang="es-CR" sz="1050" spc="-1" strike="noStrike">
              <a:latin typeface="Arial"/>
            </a:endParaRPr>
          </a:p>
          <a:p>
            <a:pPr marL="10440">
              <a:lnSpc>
                <a:spcPct val="100000"/>
              </a:lnSpc>
              <a:spcBef>
                <a:spcPts val="417"/>
              </a:spcBef>
            </a:pPr>
            <a:r>
              <a:rPr b="0" lang="es-CR" sz="1050" spc="9" strike="noStrike">
                <a:solidFill>
                  <a:srgbClr val="808285"/>
                </a:solidFill>
                <a:latin typeface="Calibri"/>
              </a:rPr>
              <a:t>Caso 2: Personal de atención en salud – Lentes de seguridad, guantes, bata impermeable y mascarilla quirúrgica.</a:t>
            </a:r>
            <a:endParaRPr b="0" lang="es-CR" sz="1050" spc="-1" strike="noStrike">
              <a:latin typeface="Arial"/>
            </a:endParaRPr>
          </a:p>
          <a:p>
            <a:pPr marL="10440">
              <a:lnSpc>
                <a:spcPct val="100000"/>
              </a:lnSpc>
              <a:spcBef>
                <a:spcPts val="417"/>
              </a:spcBef>
            </a:pPr>
            <a:r>
              <a:rPr b="0" lang="es-CR" sz="1050" spc="9" strike="noStrike">
                <a:solidFill>
                  <a:srgbClr val="808285"/>
                </a:solidFill>
                <a:latin typeface="Calibri"/>
              </a:rPr>
              <a:t>Caso 3: Transporte público - Mascarilla higiénica de tela  reutilizable.</a:t>
            </a:r>
            <a:endParaRPr b="0" lang="es-CR" sz="1050" spc="-1" strike="noStrike">
              <a:latin typeface="Arial"/>
            </a:endParaRPr>
          </a:p>
          <a:p>
            <a:pPr marL="10440">
              <a:lnSpc>
                <a:spcPct val="100000"/>
              </a:lnSpc>
              <a:spcBef>
                <a:spcPts val="417"/>
              </a:spcBef>
            </a:pPr>
            <a:r>
              <a:rPr b="0" lang="es-CR" sz="1050" spc="9" strike="noStrike">
                <a:solidFill>
                  <a:srgbClr val="808285"/>
                </a:solidFill>
                <a:latin typeface="Calibri"/>
              </a:rPr>
              <a:t>Caso 4: Casos especiales de OSG - Mascarilla higiénica  de tela reutilizable + careta (en vehículos con más de  1 persona).</a:t>
            </a:r>
            <a:endParaRPr b="0" lang="es-CR" sz="1050" spc="-1" strike="noStrike">
              <a:latin typeface="Arial"/>
            </a:endParaRPr>
          </a:p>
          <a:p>
            <a:pPr marL="10440">
              <a:lnSpc>
                <a:spcPct val="100000"/>
              </a:lnSpc>
              <a:spcBef>
                <a:spcPts val="417"/>
              </a:spcBef>
            </a:pPr>
            <a:r>
              <a:rPr b="0" lang="es-CR" sz="1050" spc="9" strike="noStrike">
                <a:solidFill>
                  <a:srgbClr val="808285"/>
                </a:solidFill>
                <a:latin typeface="Calibri"/>
              </a:rPr>
              <a:t>Caso 5: Recolección de basura - guantes, mascarilla quirúr-  gica + careta o lentes de seguridad.</a:t>
            </a:r>
            <a:endParaRPr b="0" lang="es-CR" sz="1050" spc="-1" strike="noStrike">
              <a:latin typeface="Arial"/>
            </a:endParaRPr>
          </a:p>
        </p:txBody>
      </p:sp>
      <p:sp>
        <p:nvSpPr>
          <p:cNvPr id="1280" name="CustomShape 36"/>
          <p:cNvSpPr/>
          <p:nvPr/>
        </p:nvSpPr>
        <p:spPr>
          <a:xfrm>
            <a:off x="6477120" y="3619440"/>
            <a:ext cx="2493000" cy="821160"/>
          </a:xfrm>
          <a:prstGeom prst="rect">
            <a:avLst/>
          </a:prstGeom>
          <a:noFill/>
          <a:ln>
            <a:noFill/>
          </a:ln>
        </p:spPr>
        <p:style>
          <a:lnRef idx="0"/>
          <a:fillRef idx="0"/>
          <a:effectRef idx="0"/>
          <a:fontRef idx="minor"/>
        </p:style>
        <p:txBody>
          <a:bodyPr lIns="0" rIns="0" tIns="10440" bIns="0">
            <a:spAutoFit/>
          </a:bodyPr>
          <a:p>
            <a:pPr marL="10440">
              <a:lnSpc>
                <a:spcPct val="137000"/>
              </a:lnSpc>
              <a:spcBef>
                <a:spcPts val="82"/>
              </a:spcBef>
            </a:pPr>
            <a:r>
              <a:rPr b="0" lang="es-CR" sz="1050" spc="9" strike="noStrike">
                <a:solidFill>
                  <a:srgbClr val="808285"/>
                </a:solidFill>
                <a:latin typeface="Calibri"/>
              </a:rPr>
              <a:t>Mascarilla quirúrgica certificada.  Respirador N95- NK95-FFP2 homologado.</a:t>
            </a:r>
            <a:endParaRPr b="0" lang="es-CR" sz="1050" spc="-1" strike="noStrike">
              <a:latin typeface="Arial"/>
            </a:endParaRPr>
          </a:p>
          <a:p>
            <a:pPr marL="10440">
              <a:lnSpc>
                <a:spcPct val="100000"/>
              </a:lnSpc>
              <a:spcBef>
                <a:spcPts val="417"/>
              </a:spcBef>
            </a:pPr>
            <a:r>
              <a:rPr b="0" lang="es-CR" sz="1050" spc="9" strike="noStrike">
                <a:solidFill>
                  <a:srgbClr val="808285"/>
                </a:solidFill>
                <a:latin typeface="Calibri"/>
              </a:rPr>
              <a:t>Procedimientos que generan aerosol - Respirador N95- NK95-FFP2 homologado.</a:t>
            </a:r>
            <a:endParaRPr b="0" lang="es-CR" sz="1050" spc="-1" strike="noStrike">
              <a:latin typeface="Arial"/>
            </a:endParaRPr>
          </a:p>
        </p:txBody>
      </p:sp>
      <p:sp>
        <p:nvSpPr>
          <p:cNvPr id="1281" name="CustomShape 37"/>
          <p:cNvSpPr/>
          <p:nvPr/>
        </p:nvSpPr>
        <p:spPr>
          <a:xfrm>
            <a:off x="7692840" y="2751120"/>
            <a:ext cx="360" cy="692640"/>
          </a:xfrm>
          <a:custGeom>
            <a:avLst/>
            <a:gdLst/>
            <a:ahLst/>
            <a:rect l="l" t="t" r="r" b="b"/>
            <a:pathLst>
              <a:path w="0" h="942339">
                <a:moveTo>
                  <a:pt x="0" y="0"/>
                </a:moveTo>
                <a:lnTo>
                  <a:pt x="0" y="942124"/>
                </a:lnTo>
              </a:path>
            </a:pathLst>
          </a:custGeom>
          <a:noFill/>
          <a:ln w="50760">
            <a:solidFill>
              <a:srgbClr val="fff200"/>
            </a:solidFill>
            <a:round/>
          </a:ln>
        </p:spPr>
        <p:style>
          <a:lnRef idx="0"/>
          <a:fillRef idx="0"/>
          <a:effectRef idx="0"/>
          <a:fontRef idx="minor"/>
        </p:style>
      </p:sp>
      <p:sp>
        <p:nvSpPr>
          <p:cNvPr id="1282" name="CustomShape 38"/>
          <p:cNvSpPr/>
          <p:nvPr/>
        </p:nvSpPr>
        <p:spPr>
          <a:xfrm>
            <a:off x="3602520" y="2690280"/>
            <a:ext cx="241920" cy="195840"/>
          </a:xfrm>
          <a:custGeom>
            <a:avLst/>
            <a:gdLst/>
            <a:ahLst/>
            <a:rect l="l" t="t" r="r" b="b"/>
            <a:pathLst>
              <a:path w="266700" h="266700">
                <a:moveTo>
                  <a:pt x="133350" y="0"/>
                </a:moveTo>
                <a:lnTo>
                  <a:pt x="91201" y="6798"/>
                </a:lnTo>
                <a:lnTo>
                  <a:pt x="54595" y="25728"/>
                </a:lnTo>
                <a:lnTo>
                  <a:pt x="25728" y="54595"/>
                </a:lnTo>
                <a:lnTo>
                  <a:pt x="6798" y="91201"/>
                </a:lnTo>
                <a:lnTo>
                  <a:pt x="0" y="133350"/>
                </a:lnTo>
                <a:lnTo>
                  <a:pt x="6798" y="175498"/>
                </a:lnTo>
                <a:lnTo>
                  <a:pt x="25728" y="212104"/>
                </a:lnTo>
                <a:lnTo>
                  <a:pt x="54595" y="240971"/>
                </a:lnTo>
                <a:lnTo>
                  <a:pt x="91201" y="259901"/>
                </a:lnTo>
                <a:lnTo>
                  <a:pt x="133350" y="266700"/>
                </a:lnTo>
                <a:lnTo>
                  <a:pt x="175498" y="259901"/>
                </a:lnTo>
                <a:lnTo>
                  <a:pt x="212104" y="240971"/>
                </a:lnTo>
                <a:lnTo>
                  <a:pt x="240971" y="212104"/>
                </a:lnTo>
                <a:lnTo>
                  <a:pt x="259901" y="175498"/>
                </a:lnTo>
                <a:lnTo>
                  <a:pt x="266700" y="133350"/>
                </a:lnTo>
                <a:lnTo>
                  <a:pt x="259901" y="91201"/>
                </a:lnTo>
                <a:lnTo>
                  <a:pt x="240971" y="54595"/>
                </a:lnTo>
                <a:lnTo>
                  <a:pt x="212104" y="25728"/>
                </a:lnTo>
                <a:lnTo>
                  <a:pt x="175498" y="6798"/>
                </a:lnTo>
                <a:lnTo>
                  <a:pt x="133350" y="0"/>
                </a:lnTo>
                <a:close/>
              </a:path>
            </a:pathLst>
          </a:custGeom>
          <a:solidFill>
            <a:srgbClr val="fff200"/>
          </a:solidFill>
          <a:ln>
            <a:noFill/>
          </a:ln>
        </p:spPr>
        <p:style>
          <a:lnRef idx="0"/>
          <a:fillRef idx="0"/>
          <a:effectRef idx="0"/>
          <a:fontRef idx="minor"/>
        </p:style>
      </p:sp>
      <p:sp>
        <p:nvSpPr>
          <p:cNvPr id="1283" name="CustomShape 39"/>
          <p:cNvSpPr/>
          <p:nvPr/>
        </p:nvSpPr>
        <p:spPr>
          <a:xfrm>
            <a:off x="1315440" y="3345480"/>
            <a:ext cx="241920" cy="196200"/>
          </a:xfrm>
          <a:custGeom>
            <a:avLst/>
            <a:gdLst/>
            <a:ahLst/>
            <a:rect l="l" t="t" r="r" b="b"/>
            <a:pathLst>
              <a:path w="266700" h="267335">
                <a:moveTo>
                  <a:pt x="133350" y="0"/>
                </a:moveTo>
                <a:lnTo>
                  <a:pt x="91201" y="6798"/>
                </a:lnTo>
                <a:lnTo>
                  <a:pt x="54595" y="25728"/>
                </a:lnTo>
                <a:lnTo>
                  <a:pt x="25728" y="54595"/>
                </a:lnTo>
                <a:lnTo>
                  <a:pt x="6798" y="91201"/>
                </a:lnTo>
                <a:lnTo>
                  <a:pt x="0" y="133350"/>
                </a:lnTo>
                <a:lnTo>
                  <a:pt x="6798" y="175505"/>
                </a:lnTo>
                <a:lnTo>
                  <a:pt x="25728" y="212114"/>
                </a:lnTo>
                <a:lnTo>
                  <a:pt x="54595" y="240983"/>
                </a:lnTo>
                <a:lnTo>
                  <a:pt x="91201" y="259914"/>
                </a:lnTo>
                <a:lnTo>
                  <a:pt x="133350" y="266712"/>
                </a:lnTo>
                <a:lnTo>
                  <a:pt x="175498" y="259914"/>
                </a:lnTo>
                <a:lnTo>
                  <a:pt x="212104" y="240983"/>
                </a:lnTo>
                <a:lnTo>
                  <a:pt x="240971" y="212114"/>
                </a:lnTo>
                <a:lnTo>
                  <a:pt x="259901" y="175505"/>
                </a:lnTo>
                <a:lnTo>
                  <a:pt x="266700" y="133350"/>
                </a:lnTo>
                <a:lnTo>
                  <a:pt x="259901" y="91201"/>
                </a:lnTo>
                <a:lnTo>
                  <a:pt x="240971" y="54595"/>
                </a:lnTo>
                <a:lnTo>
                  <a:pt x="212104" y="25728"/>
                </a:lnTo>
                <a:lnTo>
                  <a:pt x="175498" y="6798"/>
                </a:lnTo>
                <a:lnTo>
                  <a:pt x="133350" y="0"/>
                </a:lnTo>
                <a:close/>
              </a:path>
            </a:pathLst>
          </a:custGeom>
          <a:solidFill>
            <a:srgbClr val="fff200"/>
          </a:solidFill>
          <a:ln>
            <a:noFill/>
          </a:ln>
        </p:spPr>
        <p:style>
          <a:lnRef idx="0"/>
          <a:fillRef idx="0"/>
          <a:effectRef idx="0"/>
          <a:fontRef idx="minor"/>
        </p:style>
      </p:sp>
      <p:sp>
        <p:nvSpPr>
          <p:cNvPr id="1284" name="CustomShape 40"/>
          <p:cNvSpPr/>
          <p:nvPr/>
        </p:nvSpPr>
        <p:spPr>
          <a:xfrm>
            <a:off x="5789160" y="2690280"/>
            <a:ext cx="241920" cy="196200"/>
          </a:xfrm>
          <a:custGeom>
            <a:avLst/>
            <a:gdLst/>
            <a:ahLst/>
            <a:rect l="l" t="t" r="r" b="b"/>
            <a:pathLst>
              <a:path w="266700" h="267335">
                <a:moveTo>
                  <a:pt x="133350" y="0"/>
                </a:moveTo>
                <a:lnTo>
                  <a:pt x="91201" y="6798"/>
                </a:lnTo>
                <a:lnTo>
                  <a:pt x="54595" y="25728"/>
                </a:lnTo>
                <a:lnTo>
                  <a:pt x="25728" y="54595"/>
                </a:lnTo>
                <a:lnTo>
                  <a:pt x="6798" y="91201"/>
                </a:lnTo>
                <a:lnTo>
                  <a:pt x="0" y="133350"/>
                </a:lnTo>
                <a:lnTo>
                  <a:pt x="6798" y="175505"/>
                </a:lnTo>
                <a:lnTo>
                  <a:pt x="25728" y="212114"/>
                </a:lnTo>
                <a:lnTo>
                  <a:pt x="54595" y="240983"/>
                </a:lnTo>
                <a:lnTo>
                  <a:pt x="91201" y="259914"/>
                </a:lnTo>
                <a:lnTo>
                  <a:pt x="133350" y="266712"/>
                </a:lnTo>
                <a:lnTo>
                  <a:pt x="175498" y="259914"/>
                </a:lnTo>
                <a:lnTo>
                  <a:pt x="212104" y="240983"/>
                </a:lnTo>
                <a:lnTo>
                  <a:pt x="240971" y="212114"/>
                </a:lnTo>
                <a:lnTo>
                  <a:pt x="259901" y="175505"/>
                </a:lnTo>
                <a:lnTo>
                  <a:pt x="266700" y="133350"/>
                </a:lnTo>
                <a:lnTo>
                  <a:pt x="259901" y="91201"/>
                </a:lnTo>
                <a:lnTo>
                  <a:pt x="240971" y="54595"/>
                </a:lnTo>
                <a:lnTo>
                  <a:pt x="212104" y="25728"/>
                </a:lnTo>
                <a:lnTo>
                  <a:pt x="175498" y="6798"/>
                </a:lnTo>
                <a:lnTo>
                  <a:pt x="133350" y="0"/>
                </a:lnTo>
                <a:close/>
              </a:path>
            </a:pathLst>
          </a:custGeom>
          <a:solidFill>
            <a:srgbClr val="fff200"/>
          </a:solidFill>
          <a:ln>
            <a:noFill/>
          </a:ln>
        </p:spPr>
        <p:style>
          <a:lnRef idx="0"/>
          <a:fillRef idx="0"/>
          <a:effectRef idx="0"/>
          <a:fontRef idx="minor"/>
        </p:style>
      </p:sp>
      <p:sp>
        <p:nvSpPr>
          <p:cNvPr id="1285" name="CustomShape 41"/>
          <p:cNvSpPr/>
          <p:nvPr/>
        </p:nvSpPr>
        <p:spPr>
          <a:xfrm>
            <a:off x="7567200" y="2690280"/>
            <a:ext cx="241920" cy="196200"/>
          </a:xfrm>
          <a:custGeom>
            <a:avLst/>
            <a:gdLst/>
            <a:ahLst/>
            <a:rect l="l" t="t" r="r" b="b"/>
            <a:pathLst>
              <a:path w="266700" h="267335">
                <a:moveTo>
                  <a:pt x="133350" y="0"/>
                </a:moveTo>
                <a:lnTo>
                  <a:pt x="91201" y="6798"/>
                </a:lnTo>
                <a:lnTo>
                  <a:pt x="54595" y="25728"/>
                </a:lnTo>
                <a:lnTo>
                  <a:pt x="25728" y="54595"/>
                </a:lnTo>
                <a:lnTo>
                  <a:pt x="6798" y="91201"/>
                </a:lnTo>
                <a:lnTo>
                  <a:pt x="0" y="133350"/>
                </a:lnTo>
                <a:lnTo>
                  <a:pt x="6798" y="175505"/>
                </a:lnTo>
                <a:lnTo>
                  <a:pt x="25728" y="212114"/>
                </a:lnTo>
                <a:lnTo>
                  <a:pt x="54595" y="240983"/>
                </a:lnTo>
                <a:lnTo>
                  <a:pt x="91201" y="259914"/>
                </a:lnTo>
                <a:lnTo>
                  <a:pt x="133350" y="266712"/>
                </a:lnTo>
                <a:lnTo>
                  <a:pt x="175498" y="259914"/>
                </a:lnTo>
                <a:lnTo>
                  <a:pt x="212104" y="240983"/>
                </a:lnTo>
                <a:lnTo>
                  <a:pt x="240971" y="212114"/>
                </a:lnTo>
                <a:lnTo>
                  <a:pt x="259901" y="175505"/>
                </a:lnTo>
                <a:lnTo>
                  <a:pt x="266700" y="133350"/>
                </a:lnTo>
                <a:lnTo>
                  <a:pt x="259901" y="91201"/>
                </a:lnTo>
                <a:lnTo>
                  <a:pt x="240971" y="54595"/>
                </a:lnTo>
                <a:lnTo>
                  <a:pt x="212104" y="25728"/>
                </a:lnTo>
                <a:lnTo>
                  <a:pt x="175498" y="6798"/>
                </a:lnTo>
                <a:lnTo>
                  <a:pt x="133350" y="0"/>
                </a:lnTo>
                <a:close/>
              </a:path>
            </a:pathLst>
          </a:custGeom>
          <a:solidFill>
            <a:srgbClr val="fff200"/>
          </a:solidFill>
          <a:ln>
            <a:noFill/>
          </a:ln>
        </p:spPr>
        <p:style>
          <a:lnRef idx="0"/>
          <a:fillRef idx="0"/>
          <a:effectRef idx="0"/>
          <a:fontRef idx="minor"/>
        </p:style>
      </p:sp>
      <p:sp>
        <p:nvSpPr>
          <p:cNvPr id="1286" name="CustomShape 42"/>
          <p:cNvSpPr/>
          <p:nvPr/>
        </p:nvSpPr>
        <p:spPr>
          <a:xfrm>
            <a:off x="4412520" y="3238560"/>
            <a:ext cx="241920" cy="196200"/>
          </a:xfrm>
          <a:custGeom>
            <a:avLst/>
            <a:gdLst/>
            <a:ahLst/>
            <a:rect l="l" t="t" r="r" b="b"/>
            <a:pathLst>
              <a:path w="266700" h="267335">
                <a:moveTo>
                  <a:pt x="133350" y="0"/>
                </a:moveTo>
                <a:lnTo>
                  <a:pt x="91201" y="6798"/>
                </a:lnTo>
                <a:lnTo>
                  <a:pt x="54595" y="25728"/>
                </a:lnTo>
                <a:lnTo>
                  <a:pt x="25728" y="54595"/>
                </a:lnTo>
                <a:lnTo>
                  <a:pt x="6798" y="91201"/>
                </a:lnTo>
                <a:lnTo>
                  <a:pt x="0" y="133350"/>
                </a:lnTo>
                <a:lnTo>
                  <a:pt x="6798" y="175505"/>
                </a:lnTo>
                <a:lnTo>
                  <a:pt x="25728" y="212114"/>
                </a:lnTo>
                <a:lnTo>
                  <a:pt x="54595" y="240983"/>
                </a:lnTo>
                <a:lnTo>
                  <a:pt x="91201" y="259914"/>
                </a:lnTo>
                <a:lnTo>
                  <a:pt x="133350" y="266712"/>
                </a:lnTo>
                <a:lnTo>
                  <a:pt x="175498" y="259914"/>
                </a:lnTo>
                <a:lnTo>
                  <a:pt x="212104" y="240983"/>
                </a:lnTo>
                <a:lnTo>
                  <a:pt x="240971" y="212114"/>
                </a:lnTo>
                <a:lnTo>
                  <a:pt x="259901" y="175505"/>
                </a:lnTo>
                <a:lnTo>
                  <a:pt x="266700" y="133350"/>
                </a:lnTo>
                <a:lnTo>
                  <a:pt x="259901" y="91201"/>
                </a:lnTo>
                <a:lnTo>
                  <a:pt x="240971" y="54595"/>
                </a:lnTo>
                <a:lnTo>
                  <a:pt x="212104" y="25728"/>
                </a:lnTo>
                <a:lnTo>
                  <a:pt x="175498" y="6798"/>
                </a:lnTo>
                <a:lnTo>
                  <a:pt x="133350" y="0"/>
                </a:lnTo>
                <a:close/>
              </a:path>
            </a:pathLst>
          </a:custGeom>
          <a:solidFill>
            <a:srgbClr val="fff200"/>
          </a:solidFill>
          <a:ln>
            <a:noFill/>
          </a:ln>
        </p:spPr>
        <p:style>
          <a:lnRef idx="0"/>
          <a:fillRef idx="0"/>
          <a:effectRef idx="0"/>
          <a:fontRef idx="minor"/>
        </p:style>
      </p:sp>
      <p:sp>
        <p:nvSpPr>
          <p:cNvPr id="1287" name="CustomShape 43"/>
          <p:cNvSpPr/>
          <p:nvPr/>
        </p:nvSpPr>
        <p:spPr>
          <a:xfrm>
            <a:off x="7567200" y="3345480"/>
            <a:ext cx="241920" cy="196200"/>
          </a:xfrm>
          <a:custGeom>
            <a:avLst/>
            <a:gdLst/>
            <a:ahLst/>
            <a:rect l="l" t="t" r="r" b="b"/>
            <a:pathLst>
              <a:path w="266700" h="267335">
                <a:moveTo>
                  <a:pt x="133350" y="0"/>
                </a:moveTo>
                <a:lnTo>
                  <a:pt x="91201" y="6798"/>
                </a:lnTo>
                <a:lnTo>
                  <a:pt x="54595" y="25728"/>
                </a:lnTo>
                <a:lnTo>
                  <a:pt x="25728" y="54595"/>
                </a:lnTo>
                <a:lnTo>
                  <a:pt x="6798" y="91201"/>
                </a:lnTo>
                <a:lnTo>
                  <a:pt x="0" y="133350"/>
                </a:lnTo>
                <a:lnTo>
                  <a:pt x="6798" y="175505"/>
                </a:lnTo>
                <a:lnTo>
                  <a:pt x="25728" y="212114"/>
                </a:lnTo>
                <a:lnTo>
                  <a:pt x="54595" y="240983"/>
                </a:lnTo>
                <a:lnTo>
                  <a:pt x="91201" y="259914"/>
                </a:lnTo>
                <a:lnTo>
                  <a:pt x="133350" y="266712"/>
                </a:lnTo>
                <a:lnTo>
                  <a:pt x="175498" y="259914"/>
                </a:lnTo>
                <a:lnTo>
                  <a:pt x="212104" y="240983"/>
                </a:lnTo>
                <a:lnTo>
                  <a:pt x="240971" y="212114"/>
                </a:lnTo>
                <a:lnTo>
                  <a:pt x="259901" y="175505"/>
                </a:lnTo>
                <a:lnTo>
                  <a:pt x="266700" y="133350"/>
                </a:lnTo>
                <a:lnTo>
                  <a:pt x="259901" y="91201"/>
                </a:lnTo>
                <a:lnTo>
                  <a:pt x="240971" y="54595"/>
                </a:lnTo>
                <a:lnTo>
                  <a:pt x="212104" y="25728"/>
                </a:lnTo>
                <a:lnTo>
                  <a:pt x="175498" y="6798"/>
                </a:lnTo>
                <a:lnTo>
                  <a:pt x="133350" y="0"/>
                </a:lnTo>
                <a:close/>
              </a:path>
            </a:pathLst>
          </a:custGeom>
          <a:solidFill>
            <a:srgbClr val="fff200"/>
          </a:solidFill>
          <a:ln>
            <a:noFill/>
          </a:ln>
        </p:spPr>
        <p:style>
          <a:lnRef idx="0"/>
          <a:fillRef idx="0"/>
          <a:effectRef idx="0"/>
          <a:fontRef idx="minor"/>
        </p:style>
      </p:sp>
      <p:sp>
        <p:nvSpPr>
          <p:cNvPr id="1288" name="CustomShape 44"/>
          <p:cNvSpPr/>
          <p:nvPr/>
        </p:nvSpPr>
        <p:spPr>
          <a:xfrm>
            <a:off x="96840" y="5464440"/>
            <a:ext cx="1485000" cy="193680"/>
          </a:xfrm>
          <a:prstGeom prst="rect">
            <a:avLst/>
          </a:prstGeom>
          <a:noFill/>
          <a:ln>
            <a:noFill/>
          </a:ln>
        </p:spPr>
        <p:style>
          <a:lnRef idx="0"/>
          <a:fillRef idx="0"/>
          <a:effectRef idx="0"/>
          <a:fontRef idx="minor"/>
        </p:style>
        <p:txBody>
          <a:bodyPr lIns="0" rIns="0" tIns="10440" bIns="0">
            <a:spAutoFit/>
          </a:bodyPr>
          <a:p>
            <a:pPr marL="10440">
              <a:lnSpc>
                <a:spcPct val="100000"/>
              </a:lnSpc>
              <a:spcBef>
                <a:spcPts val="82"/>
              </a:spcBef>
            </a:pPr>
            <a:r>
              <a:rPr b="0" lang="es-CR" sz="600" spc="-4" strike="noStrike">
                <a:solidFill>
                  <a:srgbClr val="808285"/>
                </a:solidFill>
                <a:latin typeface="Calibri"/>
              </a:rPr>
              <a:t>Fuente: </a:t>
            </a:r>
            <a:r>
              <a:rPr b="0" lang="es-CR" sz="600" spc="9" strike="noStrike">
                <a:solidFill>
                  <a:srgbClr val="808285"/>
                </a:solidFill>
                <a:latin typeface="Calibri"/>
              </a:rPr>
              <a:t>Adaptado de </a:t>
            </a:r>
            <a:r>
              <a:rPr b="0" lang="es-CR" sz="600" spc="26" strike="noStrike">
                <a:solidFill>
                  <a:srgbClr val="808285"/>
                </a:solidFill>
                <a:latin typeface="Calibri"/>
              </a:rPr>
              <a:t>CDC</a:t>
            </a:r>
            <a:r>
              <a:rPr b="0" lang="es-CR" sz="600" spc="-100" strike="noStrike">
                <a:solidFill>
                  <a:srgbClr val="808285"/>
                </a:solidFill>
                <a:latin typeface="Calibri"/>
              </a:rPr>
              <a:t> </a:t>
            </a:r>
            <a:r>
              <a:rPr b="0" lang="es-CR" sz="600" spc="7" strike="noStrike">
                <a:solidFill>
                  <a:srgbClr val="808285"/>
                </a:solidFill>
                <a:latin typeface="Calibri"/>
              </a:rPr>
              <a:t>y </a:t>
            </a:r>
            <a:r>
              <a:rPr b="0" lang="es-CR" sz="600" spc="-4" strike="noStrike">
                <a:solidFill>
                  <a:srgbClr val="808285"/>
                </a:solidFill>
                <a:latin typeface="Calibri"/>
              </a:rPr>
              <a:t>Ministerio  </a:t>
            </a:r>
            <a:r>
              <a:rPr b="0" lang="es-CR" sz="600" spc="9" strike="noStrike">
                <a:solidFill>
                  <a:srgbClr val="808285"/>
                </a:solidFill>
                <a:latin typeface="Calibri"/>
              </a:rPr>
              <a:t>de</a:t>
            </a:r>
            <a:r>
              <a:rPr b="0" lang="es-CR" sz="600" spc="-117" strike="noStrike">
                <a:solidFill>
                  <a:srgbClr val="808285"/>
                </a:solidFill>
                <a:latin typeface="Calibri"/>
              </a:rPr>
              <a:t> </a:t>
            </a:r>
            <a:r>
              <a:rPr b="0" lang="es-CR" sz="600" spc="-1" strike="noStrike">
                <a:solidFill>
                  <a:srgbClr val="808285"/>
                </a:solidFill>
                <a:latin typeface="Calibri"/>
              </a:rPr>
              <a:t>Trabajo </a:t>
            </a:r>
            <a:r>
              <a:rPr b="0" lang="es-CR" sz="600" spc="7" strike="noStrike">
                <a:solidFill>
                  <a:srgbClr val="808285"/>
                </a:solidFill>
                <a:latin typeface="Calibri"/>
              </a:rPr>
              <a:t>y Economía </a:t>
            </a:r>
            <a:r>
              <a:rPr b="0" lang="es-CR" sz="600" spc="-1" strike="noStrike">
                <a:solidFill>
                  <a:srgbClr val="808285"/>
                </a:solidFill>
                <a:latin typeface="Calibri"/>
              </a:rPr>
              <a:t>Social, </a:t>
            </a:r>
            <a:r>
              <a:rPr b="0" lang="es-CR" sz="600" spc="7" strike="noStrike">
                <a:solidFill>
                  <a:srgbClr val="808285"/>
                </a:solidFill>
                <a:latin typeface="Calibri"/>
              </a:rPr>
              <a:t>España</a:t>
            </a:r>
            <a:endParaRPr b="0" lang="es-CR" sz="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CustomShape 1"/>
          <p:cNvSpPr/>
          <p:nvPr/>
        </p:nvSpPr>
        <p:spPr>
          <a:xfrm>
            <a:off x="690120" y="0"/>
            <a:ext cx="5438160" cy="3216600"/>
          </a:xfrm>
          <a:custGeom>
            <a:avLst/>
            <a:gdLst/>
            <a:ahLst/>
            <a:rect l="l" t="t" r="r" b="b"/>
            <a:pathLst>
              <a:path w="5982334" h="4375150">
                <a:moveTo>
                  <a:pt x="0" y="4375150"/>
                </a:moveTo>
                <a:lnTo>
                  <a:pt x="5982284" y="4375150"/>
                </a:lnTo>
                <a:lnTo>
                  <a:pt x="5982284" y="0"/>
                </a:lnTo>
                <a:lnTo>
                  <a:pt x="0" y="0"/>
                </a:lnTo>
                <a:lnTo>
                  <a:pt x="0" y="4375150"/>
                </a:lnTo>
                <a:close/>
              </a:path>
            </a:pathLst>
          </a:custGeom>
          <a:solidFill>
            <a:srgbClr val="5badce"/>
          </a:solidFill>
          <a:ln>
            <a:noFill/>
          </a:ln>
        </p:spPr>
        <p:style>
          <a:lnRef idx="0"/>
          <a:fillRef idx="0"/>
          <a:effectRef idx="0"/>
          <a:fontRef idx="minor"/>
        </p:style>
      </p:sp>
      <p:sp>
        <p:nvSpPr>
          <p:cNvPr id="120" name="CustomShape 2"/>
          <p:cNvSpPr/>
          <p:nvPr/>
        </p:nvSpPr>
        <p:spPr>
          <a:xfrm>
            <a:off x="635040" y="1803960"/>
            <a:ext cx="3381840" cy="436680"/>
          </a:xfrm>
          <a:custGeom>
            <a:avLst/>
            <a:gdLst/>
            <a:ahLst/>
            <a:rect l="l" t="t" r="r" b="b"/>
            <a:pathLst>
              <a:path w="3720465" h="594360">
                <a:moveTo>
                  <a:pt x="3720261" y="593826"/>
                </a:moveTo>
                <a:lnTo>
                  <a:pt x="0" y="593826"/>
                </a:lnTo>
                <a:lnTo>
                  <a:pt x="0" y="0"/>
                </a:lnTo>
                <a:lnTo>
                  <a:pt x="3720261" y="0"/>
                </a:lnTo>
                <a:lnTo>
                  <a:pt x="3720261" y="593826"/>
                </a:lnTo>
                <a:close/>
              </a:path>
            </a:pathLst>
          </a:custGeom>
          <a:solidFill>
            <a:srgbClr val="27aae1"/>
          </a:solidFill>
          <a:ln>
            <a:noFill/>
          </a:ln>
        </p:spPr>
        <p:style>
          <a:lnRef idx="0"/>
          <a:fillRef idx="0"/>
          <a:effectRef idx="0"/>
          <a:fontRef idx="minor"/>
        </p:style>
      </p:sp>
      <p:sp>
        <p:nvSpPr>
          <p:cNvPr id="121" name="CustomShape 3"/>
          <p:cNvSpPr/>
          <p:nvPr/>
        </p:nvSpPr>
        <p:spPr>
          <a:xfrm>
            <a:off x="3258000" y="1477080"/>
            <a:ext cx="758880" cy="586440"/>
          </a:xfrm>
          <a:custGeom>
            <a:avLst/>
            <a:gdLst/>
            <a:ahLst/>
            <a:rect l="l" t="t" r="r" b="b"/>
            <a:pathLst>
              <a:path w="835025" h="798194">
                <a:moveTo>
                  <a:pt x="834783" y="0"/>
                </a:moveTo>
                <a:lnTo>
                  <a:pt x="0" y="273837"/>
                </a:lnTo>
                <a:lnTo>
                  <a:pt x="686384" y="797687"/>
                </a:lnTo>
                <a:lnTo>
                  <a:pt x="834783" y="0"/>
                </a:lnTo>
                <a:close/>
              </a:path>
            </a:pathLst>
          </a:custGeom>
          <a:solidFill>
            <a:srgbClr val="fff200"/>
          </a:solidFill>
          <a:ln>
            <a:noFill/>
          </a:ln>
        </p:spPr>
        <p:style>
          <a:lnRef idx="0"/>
          <a:fillRef idx="0"/>
          <a:effectRef idx="0"/>
          <a:fontRef idx="minor"/>
        </p:style>
      </p:sp>
      <p:sp>
        <p:nvSpPr>
          <p:cNvPr id="122" name="CustomShape 4"/>
          <p:cNvSpPr/>
          <p:nvPr/>
        </p:nvSpPr>
        <p:spPr>
          <a:xfrm>
            <a:off x="0" y="3205800"/>
            <a:ext cx="2739240" cy="2508840"/>
          </a:xfrm>
          <a:custGeom>
            <a:avLst/>
            <a:gdLst/>
            <a:ahLst/>
            <a:rect l="l" t="t" r="r" b="b"/>
            <a:pathLst>
              <a:path w="3013710" h="3412490">
                <a:moveTo>
                  <a:pt x="0" y="3412337"/>
                </a:moveTo>
                <a:lnTo>
                  <a:pt x="3013227" y="3412337"/>
                </a:lnTo>
                <a:lnTo>
                  <a:pt x="3013227" y="0"/>
                </a:lnTo>
                <a:lnTo>
                  <a:pt x="0" y="0"/>
                </a:lnTo>
                <a:lnTo>
                  <a:pt x="0" y="3412337"/>
                </a:lnTo>
                <a:close/>
              </a:path>
            </a:pathLst>
          </a:custGeom>
          <a:solidFill>
            <a:srgbClr val="fff200"/>
          </a:solidFill>
          <a:ln>
            <a:noFill/>
          </a:ln>
        </p:spPr>
        <p:style>
          <a:lnRef idx="0"/>
          <a:fillRef idx="0"/>
          <a:effectRef idx="0"/>
          <a:fontRef idx="minor"/>
        </p:style>
      </p:sp>
      <p:sp>
        <p:nvSpPr>
          <p:cNvPr id="123" name="CustomShape 5"/>
          <p:cNvSpPr/>
          <p:nvPr/>
        </p:nvSpPr>
        <p:spPr>
          <a:xfrm>
            <a:off x="0" y="0"/>
            <a:ext cx="9143640" cy="5714640"/>
          </a:xfrm>
          <a:prstGeom prst="rect">
            <a:avLst/>
          </a:prstGeom>
          <a:blipFill rotWithShape="0">
            <a:blip r:embed="rId1"/>
            <a:stretch>
              <a:fillRect/>
            </a:stretch>
          </a:blipFill>
          <a:ln>
            <a:noFill/>
          </a:ln>
        </p:spPr>
        <p:style>
          <a:lnRef idx="0"/>
          <a:fillRef idx="0"/>
          <a:effectRef idx="0"/>
          <a:fontRef idx="minor"/>
        </p:style>
      </p:sp>
      <p:sp>
        <p:nvSpPr>
          <p:cNvPr id="124" name="CustomShape 6"/>
          <p:cNvSpPr/>
          <p:nvPr/>
        </p:nvSpPr>
        <p:spPr>
          <a:xfrm>
            <a:off x="0" y="0"/>
            <a:ext cx="9143640" cy="5714640"/>
          </a:xfrm>
          <a:custGeom>
            <a:avLst/>
            <a:gdLst/>
            <a:ahLst/>
            <a:rect l="l" t="t" r="r" b="b"/>
            <a:pathLst>
              <a:path w="10058400" h="7772400">
                <a:moveTo>
                  <a:pt x="10058400" y="4463763"/>
                </a:moveTo>
                <a:lnTo>
                  <a:pt x="1419355" y="4463763"/>
                </a:lnTo>
                <a:lnTo>
                  <a:pt x="1465488" y="4465695"/>
                </a:lnTo>
                <a:lnTo>
                  <a:pt x="1511739" y="4469805"/>
                </a:lnTo>
                <a:lnTo>
                  <a:pt x="1558042" y="4476123"/>
                </a:lnTo>
                <a:lnTo>
                  <a:pt x="1604329" y="4484681"/>
                </a:lnTo>
                <a:lnTo>
                  <a:pt x="1650534" y="4495510"/>
                </a:lnTo>
                <a:lnTo>
                  <a:pt x="1696589" y="4508642"/>
                </a:lnTo>
                <a:lnTo>
                  <a:pt x="1742427" y="4524108"/>
                </a:lnTo>
                <a:lnTo>
                  <a:pt x="1787429" y="4541713"/>
                </a:lnTo>
                <a:lnTo>
                  <a:pt x="1831101" y="4561246"/>
                </a:lnTo>
                <a:lnTo>
                  <a:pt x="1873410" y="4582640"/>
                </a:lnTo>
                <a:lnTo>
                  <a:pt x="1914326" y="4605827"/>
                </a:lnTo>
                <a:lnTo>
                  <a:pt x="1953818" y="4630740"/>
                </a:lnTo>
                <a:lnTo>
                  <a:pt x="1991854" y="4657312"/>
                </a:lnTo>
                <a:lnTo>
                  <a:pt x="2028402" y="4685477"/>
                </a:lnTo>
                <a:lnTo>
                  <a:pt x="2063432" y="4715167"/>
                </a:lnTo>
                <a:lnTo>
                  <a:pt x="2096911" y="4746315"/>
                </a:lnTo>
                <a:lnTo>
                  <a:pt x="2128810" y="4778855"/>
                </a:lnTo>
                <a:lnTo>
                  <a:pt x="2159096" y="4812718"/>
                </a:lnTo>
                <a:lnTo>
                  <a:pt x="2187739" y="4847839"/>
                </a:lnTo>
                <a:lnTo>
                  <a:pt x="2214706" y="4884149"/>
                </a:lnTo>
                <a:lnTo>
                  <a:pt x="2239967" y="4921583"/>
                </a:lnTo>
                <a:lnTo>
                  <a:pt x="2263490" y="4960073"/>
                </a:lnTo>
                <a:lnTo>
                  <a:pt x="2285244" y="4999551"/>
                </a:lnTo>
                <a:lnTo>
                  <a:pt x="2305197" y="5039952"/>
                </a:lnTo>
                <a:lnTo>
                  <a:pt x="2323319" y="5081207"/>
                </a:lnTo>
                <a:lnTo>
                  <a:pt x="2339578" y="5123250"/>
                </a:lnTo>
                <a:lnTo>
                  <a:pt x="2353943" y="5166014"/>
                </a:lnTo>
                <a:lnTo>
                  <a:pt x="2366382" y="5209431"/>
                </a:lnTo>
                <a:lnTo>
                  <a:pt x="2376864" y="5253436"/>
                </a:lnTo>
                <a:lnTo>
                  <a:pt x="2385358" y="5297959"/>
                </a:lnTo>
                <a:lnTo>
                  <a:pt x="2391832" y="5342936"/>
                </a:lnTo>
                <a:lnTo>
                  <a:pt x="2396256" y="5388298"/>
                </a:lnTo>
                <a:lnTo>
                  <a:pt x="2398598" y="5433979"/>
                </a:lnTo>
                <a:lnTo>
                  <a:pt x="2398826" y="5479911"/>
                </a:lnTo>
                <a:lnTo>
                  <a:pt x="2396909" y="5526027"/>
                </a:lnTo>
                <a:lnTo>
                  <a:pt x="2392816" y="5572261"/>
                </a:lnTo>
                <a:lnTo>
                  <a:pt x="2386516" y="5618545"/>
                </a:lnTo>
                <a:lnTo>
                  <a:pt x="2377977" y="5664813"/>
                </a:lnTo>
                <a:lnTo>
                  <a:pt x="2367168" y="5710997"/>
                </a:lnTo>
                <a:lnTo>
                  <a:pt x="2354058" y="5757030"/>
                </a:lnTo>
                <a:lnTo>
                  <a:pt x="2338616" y="5802845"/>
                </a:lnTo>
                <a:lnTo>
                  <a:pt x="1619099" y="7772400"/>
                </a:lnTo>
                <a:lnTo>
                  <a:pt x="10058400" y="7772400"/>
                </a:lnTo>
                <a:lnTo>
                  <a:pt x="10058400" y="4463763"/>
                </a:lnTo>
                <a:close/>
                <a:moveTo>
                  <a:pt x="1785896" y="0"/>
                </a:moveTo>
                <a:lnTo>
                  <a:pt x="0" y="0"/>
                </a:lnTo>
                <a:lnTo>
                  <a:pt x="0" y="6388590"/>
                </a:lnTo>
                <a:lnTo>
                  <a:pt x="463283" y="5120297"/>
                </a:lnTo>
                <a:lnTo>
                  <a:pt x="480898" y="5075268"/>
                </a:lnTo>
                <a:lnTo>
                  <a:pt x="500441" y="5031572"/>
                </a:lnTo>
                <a:lnTo>
                  <a:pt x="521843" y="4989240"/>
                </a:lnTo>
                <a:lnTo>
                  <a:pt x="545039" y="4948303"/>
                </a:lnTo>
                <a:lnTo>
                  <a:pt x="569961" y="4908793"/>
                </a:lnTo>
                <a:lnTo>
                  <a:pt x="596541" y="4870740"/>
                </a:lnTo>
                <a:lnTo>
                  <a:pt x="624714" y="4834176"/>
                </a:lnTo>
                <a:lnTo>
                  <a:pt x="654412" y="4799132"/>
                </a:lnTo>
                <a:lnTo>
                  <a:pt x="685569" y="4765640"/>
                </a:lnTo>
                <a:lnTo>
                  <a:pt x="718116" y="4733730"/>
                </a:lnTo>
                <a:lnTo>
                  <a:pt x="751987" y="4703435"/>
                </a:lnTo>
                <a:lnTo>
                  <a:pt x="787116" y="4674785"/>
                </a:lnTo>
                <a:lnTo>
                  <a:pt x="823435" y="4647812"/>
                </a:lnTo>
                <a:lnTo>
                  <a:pt x="860877" y="4622547"/>
                </a:lnTo>
                <a:lnTo>
                  <a:pt x="899375" y="4599021"/>
                </a:lnTo>
                <a:lnTo>
                  <a:pt x="938863" y="4577265"/>
                </a:lnTo>
                <a:lnTo>
                  <a:pt x="979273" y="4557312"/>
                </a:lnTo>
                <a:lnTo>
                  <a:pt x="1020538" y="4539192"/>
                </a:lnTo>
                <a:lnTo>
                  <a:pt x="1062591" y="4522936"/>
                </a:lnTo>
                <a:lnTo>
                  <a:pt x="1105365" y="4508575"/>
                </a:lnTo>
                <a:lnTo>
                  <a:pt x="1148794" y="4496142"/>
                </a:lnTo>
                <a:lnTo>
                  <a:pt x="1192810" y="4485667"/>
                </a:lnTo>
                <a:lnTo>
                  <a:pt x="1237347" y="4477182"/>
                </a:lnTo>
                <a:lnTo>
                  <a:pt x="1282336" y="4470718"/>
                </a:lnTo>
                <a:lnTo>
                  <a:pt x="1327712" y="4466306"/>
                </a:lnTo>
                <a:lnTo>
                  <a:pt x="1373407" y="4463977"/>
                </a:lnTo>
                <a:lnTo>
                  <a:pt x="10058400" y="4463763"/>
                </a:lnTo>
                <a:lnTo>
                  <a:pt x="10058400" y="4198132"/>
                </a:lnTo>
                <a:lnTo>
                  <a:pt x="2481090" y="4198132"/>
                </a:lnTo>
                <a:lnTo>
                  <a:pt x="2435556" y="4198101"/>
                </a:lnTo>
                <a:lnTo>
                  <a:pt x="2389903" y="4196708"/>
                </a:lnTo>
                <a:lnTo>
                  <a:pt x="2344159" y="4193939"/>
                </a:lnTo>
                <a:lnTo>
                  <a:pt x="2298351" y="4189781"/>
                </a:lnTo>
                <a:lnTo>
                  <a:pt x="2252506" y="4184223"/>
                </a:lnTo>
                <a:lnTo>
                  <a:pt x="2206652" y="4177252"/>
                </a:lnTo>
                <a:lnTo>
                  <a:pt x="2160816" y="4168853"/>
                </a:lnTo>
                <a:lnTo>
                  <a:pt x="2115025" y="4159016"/>
                </a:lnTo>
                <a:lnTo>
                  <a:pt x="2069307" y="4147727"/>
                </a:lnTo>
                <a:lnTo>
                  <a:pt x="2023689" y="4134973"/>
                </a:lnTo>
                <a:lnTo>
                  <a:pt x="1978199" y="4120742"/>
                </a:lnTo>
                <a:lnTo>
                  <a:pt x="1932863" y="4105021"/>
                </a:lnTo>
                <a:lnTo>
                  <a:pt x="1887978" y="4087897"/>
                </a:lnTo>
                <a:lnTo>
                  <a:pt x="1843933" y="4069533"/>
                </a:lnTo>
                <a:lnTo>
                  <a:pt x="1800742" y="4049958"/>
                </a:lnTo>
                <a:lnTo>
                  <a:pt x="1758417" y="4029198"/>
                </a:lnTo>
                <a:lnTo>
                  <a:pt x="1716972" y="4007280"/>
                </a:lnTo>
                <a:lnTo>
                  <a:pt x="1676418" y="3984232"/>
                </a:lnTo>
                <a:lnTo>
                  <a:pt x="1636768" y="3960082"/>
                </a:lnTo>
                <a:lnTo>
                  <a:pt x="1598036" y="3934855"/>
                </a:lnTo>
                <a:lnTo>
                  <a:pt x="1560234" y="3908581"/>
                </a:lnTo>
                <a:lnTo>
                  <a:pt x="1523375" y="3881285"/>
                </a:lnTo>
                <a:lnTo>
                  <a:pt x="1487471" y="3852996"/>
                </a:lnTo>
                <a:lnTo>
                  <a:pt x="1452535" y="3823740"/>
                </a:lnTo>
                <a:lnTo>
                  <a:pt x="1418581" y="3793545"/>
                </a:lnTo>
                <a:lnTo>
                  <a:pt x="1385594" y="3762413"/>
                </a:lnTo>
                <a:lnTo>
                  <a:pt x="1353666" y="3730447"/>
                </a:lnTo>
                <a:lnTo>
                  <a:pt x="1322664" y="3697524"/>
                </a:lnTo>
                <a:lnTo>
                  <a:pt x="1292827" y="3663921"/>
                </a:lnTo>
                <a:lnTo>
                  <a:pt x="1263969" y="3629440"/>
                </a:lnTo>
                <a:lnTo>
                  <a:pt x="1236168" y="3594183"/>
                </a:lnTo>
                <a:lnTo>
                  <a:pt x="1209437" y="3558179"/>
                </a:lnTo>
                <a:lnTo>
                  <a:pt x="1183789" y="3521454"/>
                </a:lnTo>
                <a:lnTo>
                  <a:pt x="1159236" y="3484036"/>
                </a:lnTo>
                <a:lnTo>
                  <a:pt x="1135792" y="3445951"/>
                </a:lnTo>
                <a:lnTo>
                  <a:pt x="1113470" y="3407228"/>
                </a:lnTo>
                <a:lnTo>
                  <a:pt x="1092281" y="3367893"/>
                </a:lnTo>
                <a:lnTo>
                  <a:pt x="1072239" y="3327974"/>
                </a:lnTo>
                <a:lnTo>
                  <a:pt x="1053356" y="3287497"/>
                </a:lnTo>
                <a:lnTo>
                  <a:pt x="1035645" y="3246492"/>
                </a:lnTo>
                <a:lnTo>
                  <a:pt x="1019119" y="3204983"/>
                </a:lnTo>
                <a:lnTo>
                  <a:pt x="1003791" y="3163000"/>
                </a:lnTo>
                <a:lnTo>
                  <a:pt x="989673" y="3120569"/>
                </a:lnTo>
                <a:lnTo>
                  <a:pt x="976778" y="3077718"/>
                </a:lnTo>
                <a:lnTo>
                  <a:pt x="965119" y="3034473"/>
                </a:lnTo>
                <a:lnTo>
                  <a:pt x="954708" y="2990863"/>
                </a:lnTo>
                <a:lnTo>
                  <a:pt x="945559" y="2946914"/>
                </a:lnTo>
                <a:lnTo>
                  <a:pt x="937684" y="2902653"/>
                </a:lnTo>
                <a:lnTo>
                  <a:pt x="931096" y="2858109"/>
                </a:lnTo>
                <a:lnTo>
                  <a:pt x="925807" y="2813308"/>
                </a:lnTo>
                <a:lnTo>
                  <a:pt x="921831" y="2768278"/>
                </a:lnTo>
                <a:lnTo>
                  <a:pt x="919179" y="2723045"/>
                </a:lnTo>
                <a:lnTo>
                  <a:pt x="917865" y="2677638"/>
                </a:lnTo>
                <a:lnTo>
                  <a:pt x="917902" y="2632083"/>
                </a:lnTo>
                <a:lnTo>
                  <a:pt x="919302" y="2586408"/>
                </a:lnTo>
                <a:lnTo>
                  <a:pt x="922078" y="2540640"/>
                </a:lnTo>
                <a:lnTo>
                  <a:pt x="926243" y="2494807"/>
                </a:lnTo>
                <a:lnTo>
                  <a:pt x="931809" y="2448935"/>
                </a:lnTo>
                <a:lnTo>
                  <a:pt x="938790" y="2403052"/>
                </a:lnTo>
                <a:lnTo>
                  <a:pt x="947197" y="2357186"/>
                </a:lnTo>
                <a:lnTo>
                  <a:pt x="957044" y="2311363"/>
                </a:lnTo>
                <a:lnTo>
                  <a:pt x="968344" y="2265611"/>
                </a:lnTo>
                <a:lnTo>
                  <a:pt x="981109" y="2219957"/>
                </a:lnTo>
                <a:lnTo>
                  <a:pt x="995351" y="2174429"/>
                </a:lnTo>
                <a:lnTo>
                  <a:pt x="1011085" y="2129053"/>
                </a:lnTo>
                <a:lnTo>
                  <a:pt x="1785896" y="0"/>
                </a:lnTo>
                <a:close/>
                <a:moveTo>
                  <a:pt x="10058400" y="0"/>
                </a:moveTo>
                <a:lnTo>
                  <a:pt x="5066895" y="0"/>
                </a:lnTo>
                <a:lnTo>
                  <a:pt x="3908158" y="3183496"/>
                </a:lnTo>
                <a:lnTo>
                  <a:pt x="3891045" y="3228357"/>
                </a:lnTo>
                <a:lnTo>
                  <a:pt x="3872692" y="3272377"/>
                </a:lnTo>
                <a:lnTo>
                  <a:pt x="3853126" y="3315545"/>
                </a:lnTo>
                <a:lnTo>
                  <a:pt x="3832374" y="3357848"/>
                </a:lnTo>
                <a:lnTo>
                  <a:pt x="3810464" y="3399273"/>
                </a:lnTo>
                <a:lnTo>
                  <a:pt x="3787423" y="3439806"/>
                </a:lnTo>
                <a:lnTo>
                  <a:pt x="3763279" y="3479436"/>
                </a:lnTo>
                <a:lnTo>
                  <a:pt x="3738058" y="3518150"/>
                </a:lnTo>
                <a:lnTo>
                  <a:pt x="3711789" y="3555934"/>
                </a:lnTo>
                <a:lnTo>
                  <a:pt x="3684498" y="3592776"/>
                </a:lnTo>
                <a:lnTo>
                  <a:pt x="3656213" y="3628664"/>
                </a:lnTo>
                <a:lnTo>
                  <a:pt x="3626962" y="3663584"/>
                </a:lnTo>
                <a:lnTo>
                  <a:pt x="3596700" y="3697599"/>
                </a:lnTo>
                <a:lnTo>
                  <a:pt x="3565668" y="3730471"/>
                </a:lnTo>
                <a:lnTo>
                  <a:pt x="3533653" y="3762438"/>
                </a:lnTo>
                <a:lnTo>
                  <a:pt x="3500835" y="3793336"/>
                </a:lnTo>
                <a:lnTo>
                  <a:pt x="3467160" y="3823228"/>
                </a:lnTo>
                <a:lnTo>
                  <a:pt x="3432682" y="3852076"/>
                </a:lnTo>
                <a:lnTo>
                  <a:pt x="3397429" y="3879867"/>
                </a:lnTo>
                <a:lnTo>
                  <a:pt x="3361428" y="3906589"/>
                </a:lnTo>
                <a:lnTo>
                  <a:pt x="3324707" y="3932228"/>
                </a:lnTo>
                <a:lnTo>
                  <a:pt x="3287292" y="3956773"/>
                </a:lnTo>
                <a:lnTo>
                  <a:pt x="3249212" y="3980210"/>
                </a:lnTo>
                <a:lnTo>
                  <a:pt x="3210493" y="4002527"/>
                </a:lnTo>
                <a:lnTo>
                  <a:pt x="3171163" y="4023710"/>
                </a:lnTo>
                <a:lnTo>
                  <a:pt x="3131249" y="4043748"/>
                </a:lnTo>
                <a:lnTo>
                  <a:pt x="3090779" y="4062627"/>
                </a:lnTo>
                <a:lnTo>
                  <a:pt x="3049780" y="4080334"/>
                </a:lnTo>
                <a:lnTo>
                  <a:pt x="3008279" y="4096858"/>
                </a:lnTo>
                <a:lnTo>
                  <a:pt x="2966303" y="4112184"/>
                </a:lnTo>
                <a:lnTo>
                  <a:pt x="2923881" y="4126301"/>
                </a:lnTo>
                <a:lnTo>
                  <a:pt x="2881039" y="4139195"/>
                </a:lnTo>
                <a:lnTo>
                  <a:pt x="2837805" y="4150854"/>
                </a:lnTo>
                <a:lnTo>
                  <a:pt x="2794205" y="4161266"/>
                </a:lnTo>
                <a:lnTo>
                  <a:pt x="2750269" y="4170416"/>
                </a:lnTo>
                <a:lnTo>
                  <a:pt x="2706022" y="4178294"/>
                </a:lnTo>
                <a:lnTo>
                  <a:pt x="2661492" y="4184885"/>
                </a:lnTo>
                <a:lnTo>
                  <a:pt x="2616706" y="4190177"/>
                </a:lnTo>
                <a:lnTo>
                  <a:pt x="2571693" y="4194157"/>
                </a:lnTo>
                <a:lnTo>
                  <a:pt x="2526478" y="4196813"/>
                </a:lnTo>
                <a:lnTo>
                  <a:pt x="2481090" y="4198132"/>
                </a:lnTo>
                <a:lnTo>
                  <a:pt x="10058400" y="4198132"/>
                </a:lnTo>
                <a:lnTo>
                  <a:pt x="10058400" y="0"/>
                </a:lnTo>
                <a:close/>
              </a:path>
            </a:pathLst>
          </a:custGeom>
          <a:solidFill>
            <a:srgbClr val="ffffff"/>
          </a:solidFill>
          <a:ln>
            <a:noFill/>
          </a:ln>
        </p:spPr>
        <p:style>
          <a:lnRef idx="0"/>
          <a:fillRef idx="0"/>
          <a:effectRef idx="0"/>
          <a:fontRef idx="minor"/>
        </p:style>
      </p:sp>
      <p:sp>
        <p:nvSpPr>
          <p:cNvPr id="125" name="CustomShape 7"/>
          <p:cNvSpPr/>
          <p:nvPr/>
        </p:nvSpPr>
        <p:spPr>
          <a:xfrm>
            <a:off x="1118520" y="1120680"/>
            <a:ext cx="2217600" cy="1792440"/>
          </a:xfrm>
          <a:custGeom>
            <a:avLst/>
            <a:gdLst/>
            <a:ahLst/>
            <a:rect l="l" t="t" r="r" b="b"/>
            <a:pathLst>
              <a:path w="2439670" h="2438400">
                <a:moveTo>
                  <a:pt x="1730438" y="1905000"/>
                </a:moveTo>
                <a:lnTo>
                  <a:pt x="709142" y="1905000"/>
                </a:lnTo>
                <a:lnTo>
                  <a:pt x="752823" y="1943100"/>
                </a:lnTo>
                <a:lnTo>
                  <a:pt x="798187" y="1968500"/>
                </a:lnTo>
                <a:lnTo>
                  <a:pt x="845094" y="1993900"/>
                </a:lnTo>
                <a:lnTo>
                  <a:pt x="893400" y="2006600"/>
                </a:lnTo>
                <a:lnTo>
                  <a:pt x="942963" y="2032000"/>
                </a:lnTo>
                <a:lnTo>
                  <a:pt x="1097775" y="2070100"/>
                </a:lnTo>
                <a:lnTo>
                  <a:pt x="1097775" y="2197100"/>
                </a:lnTo>
                <a:lnTo>
                  <a:pt x="1050506" y="2209800"/>
                </a:lnTo>
                <a:lnTo>
                  <a:pt x="1011708" y="2235200"/>
                </a:lnTo>
                <a:lnTo>
                  <a:pt x="985448" y="2273300"/>
                </a:lnTo>
                <a:lnTo>
                  <a:pt x="975791" y="2324100"/>
                </a:lnTo>
                <a:lnTo>
                  <a:pt x="985448" y="2374900"/>
                </a:lnTo>
                <a:lnTo>
                  <a:pt x="1011708" y="2413000"/>
                </a:lnTo>
                <a:lnTo>
                  <a:pt x="1050506" y="2438400"/>
                </a:lnTo>
                <a:lnTo>
                  <a:pt x="1388991" y="2438400"/>
                </a:lnTo>
                <a:lnTo>
                  <a:pt x="1427784" y="2413000"/>
                </a:lnTo>
                <a:lnTo>
                  <a:pt x="1454043" y="2374900"/>
                </a:lnTo>
                <a:lnTo>
                  <a:pt x="1463700" y="2324100"/>
                </a:lnTo>
                <a:lnTo>
                  <a:pt x="1454043" y="2273300"/>
                </a:lnTo>
                <a:lnTo>
                  <a:pt x="1427784" y="2235200"/>
                </a:lnTo>
                <a:lnTo>
                  <a:pt x="1388991" y="2209800"/>
                </a:lnTo>
                <a:lnTo>
                  <a:pt x="1341729" y="2197100"/>
                </a:lnTo>
                <a:lnTo>
                  <a:pt x="1341729" y="2070100"/>
                </a:lnTo>
                <a:lnTo>
                  <a:pt x="1496581" y="2032000"/>
                </a:lnTo>
                <a:lnTo>
                  <a:pt x="1546156" y="2019300"/>
                </a:lnTo>
                <a:lnTo>
                  <a:pt x="1594472" y="1993900"/>
                </a:lnTo>
                <a:lnTo>
                  <a:pt x="1641386" y="1968500"/>
                </a:lnTo>
                <a:lnTo>
                  <a:pt x="1686756" y="1943100"/>
                </a:lnTo>
                <a:lnTo>
                  <a:pt x="1730438" y="1905000"/>
                </a:lnTo>
                <a:close/>
                <a:moveTo>
                  <a:pt x="357281" y="1790700"/>
                </a:moveTo>
                <a:lnTo>
                  <a:pt x="311291" y="1803400"/>
                </a:lnTo>
                <a:lnTo>
                  <a:pt x="271043" y="1828800"/>
                </a:lnTo>
                <a:lnTo>
                  <a:pt x="244440" y="1866900"/>
                </a:lnTo>
                <a:lnTo>
                  <a:pt x="235572" y="1917700"/>
                </a:lnTo>
                <a:lnTo>
                  <a:pt x="244440" y="1955800"/>
                </a:lnTo>
                <a:lnTo>
                  <a:pt x="271043" y="2006600"/>
                </a:lnTo>
                <a:lnTo>
                  <a:pt x="443509" y="2171700"/>
                </a:lnTo>
                <a:lnTo>
                  <a:pt x="483757" y="2197100"/>
                </a:lnTo>
                <a:lnTo>
                  <a:pt x="529748" y="2209800"/>
                </a:lnTo>
                <a:lnTo>
                  <a:pt x="575740" y="2197100"/>
                </a:lnTo>
                <a:lnTo>
                  <a:pt x="615988" y="2171700"/>
                </a:lnTo>
                <a:lnTo>
                  <a:pt x="642591" y="2133600"/>
                </a:lnTo>
                <a:lnTo>
                  <a:pt x="651459" y="2082800"/>
                </a:lnTo>
                <a:lnTo>
                  <a:pt x="642591" y="2044700"/>
                </a:lnTo>
                <a:lnTo>
                  <a:pt x="615988" y="2006600"/>
                </a:lnTo>
                <a:lnTo>
                  <a:pt x="709142" y="1905000"/>
                </a:lnTo>
                <a:lnTo>
                  <a:pt x="2201706" y="1905000"/>
                </a:lnTo>
                <a:lnTo>
                  <a:pt x="2195057" y="1866900"/>
                </a:lnTo>
                <a:lnTo>
                  <a:pt x="2168461" y="1828800"/>
                </a:lnTo>
                <a:lnTo>
                  <a:pt x="443509" y="1828800"/>
                </a:lnTo>
                <a:lnTo>
                  <a:pt x="403268" y="1803400"/>
                </a:lnTo>
                <a:lnTo>
                  <a:pt x="357281" y="1790700"/>
                </a:lnTo>
                <a:close/>
                <a:moveTo>
                  <a:pt x="2201706" y="1905000"/>
                </a:moveTo>
                <a:lnTo>
                  <a:pt x="1730438" y="1905000"/>
                </a:lnTo>
                <a:lnTo>
                  <a:pt x="1823504" y="2006600"/>
                </a:lnTo>
                <a:lnTo>
                  <a:pt x="1796907" y="2044700"/>
                </a:lnTo>
                <a:lnTo>
                  <a:pt x="1788042" y="2082800"/>
                </a:lnTo>
                <a:lnTo>
                  <a:pt x="1796907" y="2133600"/>
                </a:lnTo>
                <a:lnTo>
                  <a:pt x="1823504" y="2171700"/>
                </a:lnTo>
                <a:lnTo>
                  <a:pt x="1863759" y="2197100"/>
                </a:lnTo>
                <a:lnTo>
                  <a:pt x="1909752" y="2209800"/>
                </a:lnTo>
                <a:lnTo>
                  <a:pt x="1955742" y="2197100"/>
                </a:lnTo>
                <a:lnTo>
                  <a:pt x="1995982" y="2171700"/>
                </a:lnTo>
                <a:lnTo>
                  <a:pt x="2168461" y="2006600"/>
                </a:lnTo>
                <a:lnTo>
                  <a:pt x="2195057" y="1955800"/>
                </a:lnTo>
                <a:lnTo>
                  <a:pt x="2203923" y="1917700"/>
                </a:lnTo>
                <a:lnTo>
                  <a:pt x="2201706" y="1905000"/>
                </a:lnTo>
                <a:close/>
                <a:moveTo>
                  <a:pt x="935215" y="1346200"/>
                </a:moveTo>
                <a:lnTo>
                  <a:pt x="375551" y="1346200"/>
                </a:lnTo>
                <a:lnTo>
                  <a:pt x="384833" y="1397000"/>
                </a:lnTo>
                <a:lnTo>
                  <a:pt x="397332" y="1447800"/>
                </a:lnTo>
                <a:lnTo>
                  <a:pt x="412989" y="1498600"/>
                </a:lnTo>
                <a:lnTo>
                  <a:pt x="431746" y="1549400"/>
                </a:lnTo>
                <a:lnTo>
                  <a:pt x="453541" y="1600200"/>
                </a:lnTo>
                <a:lnTo>
                  <a:pt x="478318" y="1651000"/>
                </a:lnTo>
                <a:lnTo>
                  <a:pt x="506015" y="1689100"/>
                </a:lnTo>
                <a:lnTo>
                  <a:pt x="536575" y="1739900"/>
                </a:lnTo>
                <a:lnTo>
                  <a:pt x="443509" y="1828800"/>
                </a:lnTo>
                <a:lnTo>
                  <a:pt x="1995982" y="1828800"/>
                </a:lnTo>
                <a:lnTo>
                  <a:pt x="1916146" y="1752600"/>
                </a:lnTo>
                <a:lnTo>
                  <a:pt x="1455255" y="1752600"/>
                </a:lnTo>
                <a:lnTo>
                  <a:pt x="1409517" y="1739900"/>
                </a:lnTo>
                <a:lnTo>
                  <a:pt x="1368073" y="1714500"/>
                </a:lnTo>
                <a:lnTo>
                  <a:pt x="1331925" y="1676400"/>
                </a:lnTo>
                <a:lnTo>
                  <a:pt x="935215" y="1676400"/>
                </a:lnTo>
                <a:lnTo>
                  <a:pt x="892155" y="1663700"/>
                </a:lnTo>
                <a:lnTo>
                  <a:pt x="853356" y="1651000"/>
                </a:lnTo>
                <a:lnTo>
                  <a:pt x="820408" y="1625600"/>
                </a:lnTo>
                <a:lnTo>
                  <a:pt x="794904" y="1587500"/>
                </a:lnTo>
                <a:lnTo>
                  <a:pt x="778435" y="1549400"/>
                </a:lnTo>
                <a:lnTo>
                  <a:pt x="772591" y="1511300"/>
                </a:lnTo>
                <a:lnTo>
                  <a:pt x="778435" y="1460500"/>
                </a:lnTo>
                <a:lnTo>
                  <a:pt x="794904" y="1422400"/>
                </a:lnTo>
                <a:lnTo>
                  <a:pt x="820408" y="1397000"/>
                </a:lnTo>
                <a:lnTo>
                  <a:pt x="853356" y="1371600"/>
                </a:lnTo>
                <a:lnTo>
                  <a:pt x="892155" y="1358900"/>
                </a:lnTo>
                <a:lnTo>
                  <a:pt x="935215" y="1346200"/>
                </a:lnTo>
                <a:close/>
                <a:moveTo>
                  <a:pt x="2082222" y="1790700"/>
                </a:moveTo>
                <a:lnTo>
                  <a:pt x="2036230" y="1803400"/>
                </a:lnTo>
                <a:lnTo>
                  <a:pt x="1995982" y="1828800"/>
                </a:lnTo>
                <a:lnTo>
                  <a:pt x="2168461" y="1828800"/>
                </a:lnTo>
                <a:lnTo>
                  <a:pt x="2128213" y="1803400"/>
                </a:lnTo>
                <a:lnTo>
                  <a:pt x="2082222" y="1790700"/>
                </a:lnTo>
                <a:close/>
                <a:moveTo>
                  <a:pt x="2439492" y="1270000"/>
                </a:moveTo>
                <a:lnTo>
                  <a:pt x="1553316" y="1270000"/>
                </a:lnTo>
                <a:lnTo>
                  <a:pt x="1599049" y="1282700"/>
                </a:lnTo>
                <a:lnTo>
                  <a:pt x="1640490" y="1308100"/>
                </a:lnTo>
                <a:lnTo>
                  <a:pt x="1676638" y="1333500"/>
                </a:lnTo>
                <a:lnTo>
                  <a:pt x="1706493" y="1371600"/>
                </a:lnTo>
                <a:lnTo>
                  <a:pt x="1729056" y="1409700"/>
                </a:lnTo>
                <a:lnTo>
                  <a:pt x="1743328" y="1460500"/>
                </a:lnTo>
                <a:lnTo>
                  <a:pt x="1748307" y="1511300"/>
                </a:lnTo>
                <a:lnTo>
                  <a:pt x="1743328" y="1562100"/>
                </a:lnTo>
                <a:lnTo>
                  <a:pt x="1729056" y="1600200"/>
                </a:lnTo>
                <a:lnTo>
                  <a:pt x="1706493" y="1651000"/>
                </a:lnTo>
                <a:lnTo>
                  <a:pt x="1676638" y="1676400"/>
                </a:lnTo>
                <a:lnTo>
                  <a:pt x="1640490" y="1714500"/>
                </a:lnTo>
                <a:lnTo>
                  <a:pt x="1599049" y="1739900"/>
                </a:lnTo>
                <a:lnTo>
                  <a:pt x="1553316" y="1752600"/>
                </a:lnTo>
                <a:lnTo>
                  <a:pt x="1916146" y="1752600"/>
                </a:lnTo>
                <a:lnTo>
                  <a:pt x="1902840" y="1739900"/>
                </a:lnTo>
                <a:lnTo>
                  <a:pt x="1933377" y="1689100"/>
                </a:lnTo>
                <a:lnTo>
                  <a:pt x="1961052" y="1651000"/>
                </a:lnTo>
                <a:lnTo>
                  <a:pt x="1985808" y="1600200"/>
                </a:lnTo>
                <a:lnTo>
                  <a:pt x="2007585" y="1549400"/>
                </a:lnTo>
                <a:lnTo>
                  <a:pt x="2026325" y="1498600"/>
                </a:lnTo>
                <a:lnTo>
                  <a:pt x="2041967" y="1447800"/>
                </a:lnTo>
                <a:lnTo>
                  <a:pt x="2054453" y="1397000"/>
                </a:lnTo>
                <a:lnTo>
                  <a:pt x="2063724" y="1346200"/>
                </a:lnTo>
                <a:lnTo>
                  <a:pt x="2439492" y="1346200"/>
                </a:lnTo>
                <a:lnTo>
                  <a:pt x="2439492" y="1270000"/>
                </a:lnTo>
                <a:close/>
                <a:moveTo>
                  <a:pt x="1321973" y="1346200"/>
                </a:moveTo>
                <a:lnTo>
                  <a:pt x="935215" y="1346200"/>
                </a:lnTo>
                <a:lnTo>
                  <a:pt x="978291" y="1358900"/>
                </a:lnTo>
                <a:lnTo>
                  <a:pt x="1017111" y="1371600"/>
                </a:lnTo>
                <a:lnTo>
                  <a:pt x="1050082" y="1397000"/>
                </a:lnTo>
                <a:lnTo>
                  <a:pt x="1075606" y="1422400"/>
                </a:lnTo>
                <a:lnTo>
                  <a:pt x="1092091" y="1460500"/>
                </a:lnTo>
                <a:lnTo>
                  <a:pt x="1097940" y="1511300"/>
                </a:lnTo>
                <a:lnTo>
                  <a:pt x="1092091" y="1549400"/>
                </a:lnTo>
                <a:lnTo>
                  <a:pt x="1075606" y="1587500"/>
                </a:lnTo>
                <a:lnTo>
                  <a:pt x="1050082" y="1625600"/>
                </a:lnTo>
                <a:lnTo>
                  <a:pt x="1017111" y="1651000"/>
                </a:lnTo>
                <a:lnTo>
                  <a:pt x="978291" y="1663700"/>
                </a:lnTo>
                <a:lnTo>
                  <a:pt x="935215" y="1676400"/>
                </a:lnTo>
                <a:lnTo>
                  <a:pt x="1331925" y="1676400"/>
                </a:lnTo>
                <a:lnTo>
                  <a:pt x="1302070" y="1651000"/>
                </a:lnTo>
                <a:lnTo>
                  <a:pt x="1279507" y="1600200"/>
                </a:lnTo>
                <a:lnTo>
                  <a:pt x="1265237" y="1562100"/>
                </a:lnTo>
                <a:lnTo>
                  <a:pt x="1260259" y="1511300"/>
                </a:lnTo>
                <a:lnTo>
                  <a:pt x="1265237" y="1460500"/>
                </a:lnTo>
                <a:lnTo>
                  <a:pt x="1279507" y="1409700"/>
                </a:lnTo>
                <a:lnTo>
                  <a:pt x="1302070" y="1371600"/>
                </a:lnTo>
                <a:lnTo>
                  <a:pt x="1321973" y="1346200"/>
                </a:lnTo>
                <a:close/>
                <a:moveTo>
                  <a:pt x="121983" y="977900"/>
                </a:moveTo>
                <a:lnTo>
                  <a:pt x="74709" y="990600"/>
                </a:lnTo>
                <a:lnTo>
                  <a:pt x="35912" y="1016000"/>
                </a:lnTo>
                <a:lnTo>
                  <a:pt x="9655" y="1054100"/>
                </a:lnTo>
                <a:lnTo>
                  <a:pt x="0" y="1104900"/>
                </a:lnTo>
                <a:lnTo>
                  <a:pt x="0" y="1346200"/>
                </a:lnTo>
                <a:lnTo>
                  <a:pt x="9655" y="1397000"/>
                </a:lnTo>
                <a:lnTo>
                  <a:pt x="35912" y="1435100"/>
                </a:lnTo>
                <a:lnTo>
                  <a:pt x="74709" y="1460500"/>
                </a:lnTo>
                <a:lnTo>
                  <a:pt x="121983" y="1473200"/>
                </a:lnTo>
                <a:lnTo>
                  <a:pt x="169250" y="1460500"/>
                </a:lnTo>
                <a:lnTo>
                  <a:pt x="208043" y="1435100"/>
                </a:lnTo>
                <a:lnTo>
                  <a:pt x="234299" y="1397000"/>
                </a:lnTo>
                <a:lnTo>
                  <a:pt x="243954" y="1346200"/>
                </a:lnTo>
                <a:lnTo>
                  <a:pt x="1321973" y="1346200"/>
                </a:lnTo>
                <a:lnTo>
                  <a:pt x="1331925" y="1333500"/>
                </a:lnTo>
                <a:lnTo>
                  <a:pt x="1368073" y="1308100"/>
                </a:lnTo>
                <a:lnTo>
                  <a:pt x="1409517" y="1282700"/>
                </a:lnTo>
                <a:lnTo>
                  <a:pt x="1455255" y="1270000"/>
                </a:lnTo>
                <a:lnTo>
                  <a:pt x="2439492" y="1270000"/>
                </a:lnTo>
                <a:lnTo>
                  <a:pt x="2439492" y="1181100"/>
                </a:lnTo>
                <a:lnTo>
                  <a:pt x="886192" y="1181100"/>
                </a:lnTo>
                <a:lnTo>
                  <a:pt x="840467" y="1168400"/>
                </a:lnTo>
                <a:lnTo>
                  <a:pt x="799038" y="1143000"/>
                </a:lnTo>
                <a:lnTo>
                  <a:pt x="762904" y="1117600"/>
                </a:lnTo>
                <a:lnTo>
                  <a:pt x="752957" y="1104900"/>
                </a:lnTo>
                <a:lnTo>
                  <a:pt x="243954" y="1104900"/>
                </a:lnTo>
                <a:lnTo>
                  <a:pt x="234299" y="1054100"/>
                </a:lnTo>
                <a:lnTo>
                  <a:pt x="208043" y="1016000"/>
                </a:lnTo>
                <a:lnTo>
                  <a:pt x="169250" y="990600"/>
                </a:lnTo>
                <a:lnTo>
                  <a:pt x="121983" y="977900"/>
                </a:lnTo>
                <a:close/>
                <a:moveTo>
                  <a:pt x="2439492" y="1346200"/>
                </a:moveTo>
                <a:lnTo>
                  <a:pt x="2195537" y="1346200"/>
                </a:lnTo>
                <a:lnTo>
                  <a:pt x="2205193" y="1397000"/>
                </a:lnTo>
                <a:lnTo>
                  <a:pt x="2231450" y="1435100"/>
                </a:lnTo>
                <a:lnTo>
                  <a:pt x="2270247" y="1460500"/>
                </a:lnTo>
                <a:lnTo>
                  <a:pt x="2317521" y="1473200"/>
                </a:lnTo>
                <a:lnTo>
                  <a:pt x="2364788" y="1460500"/>
                </a:lnTo>
                <a:lnTo>
                  <a:pt x="2403581" y="1435100"/>
                </a:lnTo>
                <a:lnTo>
                  <a:pt x="2429837" y="1397000"/>
                </a:lnTo>
                <a:lnTo>
                  <a:pt x="2439492" y="1346200"/>
                </a:lnTo>
                <a:close/>
                <a:moveTo>
                  <a:pt x="1916212" y="698500"/>
                </a:moveTo>
                <a:lnTo>
                  <a:pt x="984232" y="698500"/>
                </a:lnTo>
                <a:lnTo>
                  <a:pt x="1029932" y="711200"/>
                </a:lnTo>
                <a:lnTo>
                  <a:pt x="1071324" y="736600"/>
                </a:lnTo>
                <a:lnTo>
                  <a:pt x="1107416" y="762000"/>
                </a:lnTo>
                <a:lnTo>
                  <a:pt x="1137214" y="800100"/>
                </a:lnTo>
                <a:lnTo>
                  <a:pt x="1159727" y="850900"/>
                </a:lnTo>
                <a:lnTo>
                  <a:pt x="1173962" y="889000"/>
                </a:lnTo>
                <a:lnTo>
                  <a:pt x="1178928" y="939800"/>
                </a:lnTo>
                <a:lnTo>
                  <a:pt x="1173962" y="990600"/>
                </a:lnTo>
                <a:lnTo>
                  <a:pt x="1159727" y="1041400"/>
                </a:lnTo>
                <a:lnTo>
                  <a:pt x="1137214" y="1079500"/>
                </a:lnTo>
                <a:lnTo>
                  <a:pt x="1107416" y="1117600"/>
                </a:lnTo>
                <a:lnTo>
                  <a:pt x="1071324" y="1143000"/>
                </a:lnTo>
                <a:lnTo>
                  <a:pt x="1029932" y="1168400"/>
                </a:lnTo>
                <a:lnTo>
                  <a:pt x="984232" y="1181100"/>
                </a:lnTo>
                <a:lnTo>
                  <a:pt x="2439492" y="1181100"/>
                </a:lnTo>
                <a:lnTo>
                  <a:pt x="2439492" y="1104900"/>
                </a:lnTo>
                <a:lnTo>
                  <a:pt x="1504289" y="1104900"/>
                </a:lnTo>
                <a:lnTo>
                  <a:pt x="1461214" y="1092200"/>
                </a:lnTo>
                <a:lnTo>
                  <a:pt x="1422407" y="1079500"/>
                </a:lnTo>
                <a:lnTo>
                  <a:pt x="1389456" y="1054100"/>
                </a:lnTo>
                <a:lnTo>
                  <a:pt x="1347483" y="977900"/>
                </a:lnTo>
                <a:lnTo>
                  <a:pt x="1341640" y="939800"/>
                </a:lnTo>
                <a:lnTo>
                  <a:pt x="1347483" y="901700"/>
                </a:lnTo>
                <a:lnTo>
                  <a:pt x="1363951" y="863600"/>
                </a:lnTo>
                <a:lnTo>
                  <a:pt x="1389456" y="825500"/>
                </a:lnTo>
                <a:lnTo>
                  <a:pt x="1422407" y="800100"/>
                </a:lnTo>
                <a:lnTo>
                  <a:pt x="1461214" y="787400"/>
                </a:lnTo>
                <a:lnTo>
                  <a:pt x="1504289" y="774700"/>
                </a:lnTo>
                <a:lnTo>
                  <a:pt x="1942711" y="774700"/>
                </a:lnTo>
                <a:lnTo>
                  <a:pt x="1933477" y="762000"/>
                </a:lnTo>
                <a:lnTo>
                  <a:pt x="1902917" y="711200"/>
                </a:lnTo>
                <a:lnTo>
                  <a:pt x="1916212" y="698500"/>
                </a:lnTo>
                <a:close/>
                <a:moveTo>
                  <a:pt x="1995982" y="622300"/>
                </a:moveTo>
                <a:lnTo>
                  <a:pt x="443509" y="622300"/>
                </a:lnTo>
                <a:lnTo>
                  <a:pt x="536651" y="711200"/>
                </a:lnTo>
                <a:lnTo>
                  <a:pt x="506115" y="762000"/>
                </a:lnTo>
                <a:lnTo>
                  <a:pt x="478441" y="800100"/>
                </a:lnTo>
                <a:lnTo>
                  <a:pt x="453686" y="850900"/>
                </a:lnTo>
                <a:lnTo>
                  <a:pt x="431911" y="901700"/>
                </a:lnTo>
                <a:lnTo>
                  <a:pt x="413172" y="952500"/>
                </a:lnTo>
                <a:lnTo>
                  <a:pt x="397530" y="1003300"/>
                </a:lnTo>
                <a:lnTo>
                  <a:pt x="385042" y="1054100"/>
                </a:lnTo>
                <a:lnTo>
                  <a:pt x="375767" y="1104900"/>
                </a:lnTo>
                <a:lnTo>
                  <a:pt x="752957" y="1104900"/>
                </a:lnTo>
                <a:lnTo>
                  <a:pt x="733063" y="1079500"/>
                </a:lnTo>
                <a:lnTo>
                  <a:pt x="710512" y="1041400"/>
                </a:lnTo>
                <a:lnTo>
                  <a:pt x="696249" y="990600"/>
                </a:lnTo>
                <a:lnTo>
                  <a:pt x="691273" y="939800"/>
                </a:lnTo>
                <a:lnTo>
                  <a:pt x="696249" y="889000"/>
                </a:lnTo>
                <a:lnTo>
                  <a:pt x="710512" y="850900"/>
                </a:lnTo>
                <a:lnTo>
                  <a:pt x="733063" y="800100"/>
                </a:lnTo>
                <a:lnTo>
                  <a:pt x="762904" y="762000"/>
                </a:lnTo>
                <a:lnTo>
                  <a:pt x="799038" y="736600"/>
                </a:lnTo>
                <a:lnTo>
                  <a:pt x="840467" y="711200"/>
                </a:lnTo>
                <a:lnTo>
                  <a:pt x="886192" y="698500"/>
                </a:lnTo>
                <a:lnTo>
                  <a:pt x="1916212" y="698500"/>
                </a:lnTo>
                <a:lnTo>
                  <a:pt x="1995982" y="622300"/>
                </a:lnTo>
                <a:close/>
                <a:moveTo>
                  <a:pt x="1942711" y="774700"/>
                </a:moveTo>
                <a:lnTo>
                  <a:pt x="1504289" y="774700"/>
                </a:lnTo>
                <a:lnTo>
                  <a:pt x="1547359" y="787400"/>
                </a:lnTo>
                <a:lnTo>
                  <a:pt x="1586174" y="800100"/>
                </a:lnTo>
                <a:lnTo>
                  <a:pt x="1619138" y="825500"/>
                </a:lnTo>
                <a:lnTo>
                  <a:pt x="1644659" y="863600"/>
                </a:lnTo>
                <a:lnTo>
                  <a:pt x="1661141" y="901700"/>
                </a:lnTo>
                <a:lnTo>
                  <a:pt x="1666989" y="939800"/>
                </a:lnTo>
                <a:lnTo>
                  <a:pt x="1661141" y="977900"/>
                </a:lnTo>
                <a:lnTo>
                  <a:pt x="1644659" y="1028700"/>
                </a:lnTo>
                <a:lnTo>
                  <a:pt x="1586174" y="1079500"/>
                </a:lnTo>
                <a:lnTo>
                  <a:pt x="1547359" y="1092200"/>
                </a:lnTo>
                <a:lnTo>
                  <a:pt x="1504289" y="1104900"/>
                </a:lnTo>
                <a:lnTo>
                  <a:pt x="2063953" y="1104900"/>
                </a:lnTo>
                <a:lnTo>
                  <a:pt x="2054674" y="1054100"/>
                </a:lnTo>
                <a:lnTo>
                  <a:pt x="2042175" y="1003300"/>
                </a:lnTo>
                <a:lnTo>
                  <a:pt x="2026516" y="952500"/>
                </a:lnTo>
                <a:lnTo>
                  <a:pt x="2007757" y="901700"/>
                </a:lnTo>
                <a:lnTo>
                  <a:pt x="1985957" y="850900"/>
                </a:lnTo>
                <a:lnTo>
                  <a:pt x="1961177" y="800100"/>
                </a:lnTo>
                <a:lnTo>
                  <a:pt x="1942711" y="774700"/>
                </a:lnTo>
                <a:close/>
                <a:moveTo>
                  <a:pt x="2317521" y="977900"/>
                </a:moveTo>
                <a:lnTo>
                  <a:pt x="2270247" y="990600"/>
                </a:lnTo>
                <a:lnTo>
                  <a:pt x="2231450" y="1016000"/>
                </a:lnTo>
                <a:lnTo>
                  <a:pt x="2205193" y="1054100"/>
                </a:lnTo>
                <a:lnTo>
                  <a:pt x="2195537" y="1104900"/>
                </a:lnTo>
                <a:lnTo>
                  <a:pt x="2439492" y="1104900"/>
                </a:lnTo>
                <a:lnTo>
                  <a:pt x="2429837" y="1054100"/>
                </a:lnTo>
                <a:lnTo>
                  <a:pt x="2403581" y="1016000"/>
                </a:lnTo>
                <a:lnTo>
                  <a:pt x="2364788" y="990600"/>
                </a:lnTo>
                <a:lnTo>
                  <a:pt x="2317521" y="977900"/>
                </a:lnTo>
                <a:close/>
                <a:moveTo>
                  <a:pt x="529748" y="241300"/>
                </a:moveTo>
                <a:lnTo>
                  <a:pt x="483757" y="254000"/>
                </a:lnTo>
                <a:lnTo>
                  <a:pt x="443509" y="279400"/>
                </a:lnTo>
                <a:lnTo>
                  <a:pt x="271043" y="444500"/>
                </a:lnTo>
                <a:lnTo>
                  <a:pt x="244440" y="495300"/>
                </a:lnTo>
                <a:lnTo>
                  <a:pt x="235572" y="533400"/>
                </a:lnTo>
                <a:lnTo>
                  <a:pt x="244440" y="584200"/>
                </a:lnTo>
                <a:lnTo>
                  <a:pt x="271043" y="622300"/>
                </a:lnTo>
                <a:lnTo>
                  <a:pt x="311291" y="647700"/>
                </a:lnTo>
                <a:lnTo>
                  <a:pt x="357281" y="660400"/>
                </a:lnTo>
                <a:lnTo>
                  <a:pt x="403268" y="647700"/>
                </a:lnTo>
                <a:lnTo>
                  <a:pt x="443509" y="622300"/>
                </a:lnTo>
                <a:lnTo>
                  <a:pt x="2168461" y="622300"/>
                </a:lnTo>
                <a:lnTo>
                  <a:pt x="2195057" y="584200"/>
                </a:lnTo>
                <a:lnTo>
                  <a:pt x="2201706" y="546100"/>
                </a:lnTo>
                <a:lnTo>
                  <a:pt x="709053" y="546100"/>
                </a:lnTo>
                <a:lnTo>
                  <a:pt x="615988" y="444500"/>
                </a:lnTo>
                <a:lnTo>
                  <a:pt x="642591" y="406400"/>
                </a:lnTo>
                <a:lnTo>
                  <a:pt x="651459" y="368300"/>
                </a:lnTo>
                <a:lnTo>
                  <a:pt x="642591" y="317500"/>
                </a:lnTo>
                <a:lnTo>
                  <a:pt x="615988" y="279400"/>
                </a:lnTo>
                <a:lnTo>
                  <a:pt x="575740" y="254000"/>
                </a:lnTo>
                <a:lnTo>
                  <a:pt x="529748" y="241300"/>
                </a:lnTo>
                <a:close/>
                <a:moveTo>
                  <a:pt x="2168461" y="622300"/>
                </a:moveTo>
                <a:lnTo>
                  <a:pt x="1995982" y="622300"/>
                </a:lnTo>
                <a:lnTo>
                  <a:pt x="2036230" y="647700"/>
                </a:lnTo>
                <a:lnTo>
                  <a:pt x="2082222" y="660400"/>
                </a:lnTo>
                <a:lnTo>
                  <a:pt x="2128213" y="647700"/>
                </a:lnTo>
                <a:lnTo>
                  <a:pt x="2168461" y="622300"/>
                </a:lnTo>
                <a:close/>
                <a:moveTo>
                  <a:pt x="1341729" y="0"/>
                </a:moveTo>
                <a:lnTo>
                  <a:pt x="1097775" y="0"/>
                </a:lnTo>
                <a:lnTo>
                  <a:pt x="1050506" y="12700"/>
                </a:lnTo>
                <a:lnTo>
                  <a:pt x="1011708" y="38100"/>
                </a:lnTo>
                <a:lnTo>
                  <a:pt x="985448" y="76200"/>
                </a:lnTo>
                <a:lnTo>
                  <a:pt x="975791" y="127000"/>
                </a:lnTo>
                <a:lnTo>
                  <a:pt x="985448" y="177800"/>
                </a:lnTo>
                <a:lnTo>
                  <a:pt x="1011708" y="215900"/>
                </a:lnTo>
                <a:lnTo>
                  <a:pt x="1050506" y="241300"/>
                </a:lnTo>
                <a:lnTo>
                  <a:pt x="1097775" y="254000"/>
                </a:lnTo>
                <a:lnTo>
                  <a:pt x="1097775" y="381000"/>
                </a:lnTo>
                <a:lnTo>
                  <a:pt x="893341" y="431800"/>
                </a:lnTo>
                <a:lnTo>
                  <a:pt x="845025" y="457200"/>
                </a:lnTo>
                <a:lnTo>
                  <a:pt x="798111" y="482600"/>
                </a:lnTo>
                <a:lnTo>
                  <a:pt x="752739" y="508000"/>
                </a:lnTo>
                <a:lnTo>
                  <a:pt x="709053" y="546100"/>
                </a:lnTo>
                <a:lnTo>
                  <a:pt x="1730349" y="546100"/>
                </a:lnTo>
                <a:lnTo>
                  <a:pt x="1686672" y="508000"/>
                </a:lnTo>
                <a:lnTo>
                  <a:pt x="1641309" y="482600"/>
                </a:lnTo>
                <a:lnTo>
                  <a:pt x="1594404" y="457200"/>
                </a:lnTo>
                <a:lnTo>
                  <a:pt x="1546098" y="431800"/>
                </a:lnTo>
                <a:lnTo>
                  <a:pt x="1341729" y="381000"/>
                </a:lnTo>
                <a:lnTo>
                  <a:pt x="1341729" y="254000"/>
                </a:lnTo>
                <a:lnTo>
                  <a:pt x="1388991" y="241300"/>
                </a:lnTo>
                <a:lnTo>
                  <a:pt x="1427784" y="215900"/>
                </a:lnTo>
                <a:lnTo>
                  <a:pt x="1454043" y="177800"/>
                </a:lnTo>
                <a:lnTo>
                  <a:pt x="1463700" y="127000"/>
                </a:lnTo>
                <a:lnTo>
                  <a:pt x="1454043" y="76200"/>
                </a:lnTo>
                <a:lnTo>
                  <a:pt x="1427784" y="38100"/>
                </a:lnTo>
                <a:lnTo>
                  <a:pt x="1388991" y="12700"/>
                </a:lnTo>
                <a:lnTo>
                  <a:pt x="1341729" y="0"/>
                </a:lnTo>
                <a:close/>
                <a:moveTo>
                  <a:pt x="1909752" y="241300"/>
                </a:moveTo>
                <a:lnTo>
                  <a:pt x="1863759" y="254000"/>
                </a:lnTo>
                <a:lnTo>
                  <a:pt x="1823504" y="279400"/>
                </a:lnTo>
                <a:lnTo>
                  <a:pt x="1796907" y="317500"/>
                </a:lnTo>
                <a:lnTo>
                  <a:pt x="1788042" y="368300"/>
                </a:lnTo>
                <a:lnTo>
                  <a:pt x="1796907" y="406400"/>
                </a:lnTo>
                <a:lnTo>
                  <a:pt x="1823504" y="444500"/>
                </a:lnTo>
                <a:lnTo>
                  <a:pt x="1730349" y="546100"/>
                </a:lnTo>
                <a:lnTo>
                  <a:pt x="2201706" y="546100"/>
                </a:lnTo>
                <a:lnTo>
                  <a:pt x="2203923" y="533400"/>
                </a:lnTo>
                <a:lnTo>
                  <a:pt x="2195057" y="495300"/>
                </a:lnTo>
                <a:lnTo>
                  <a:pt x="2168461" y="444500"/>
                </a:lnTo>
                <a:lnTo>
                  <a:pt x="1995982" y="279400"/>
                </a:lnTo>
                <a:lnTo>
                  <a:pt x="1955742" y="254000"/>
                </a:lnTo>
                <a:lnTo>
                  <a:pt x="1909752" y="241300"/>
                </a:lnTo>
                <a:close/>
              </a:path>
            </a:pathLst>
          </a:custGeom>
          <a:solidFill>
            <a:srgbClr val="ffffff">
              <a:alpha val="80000"/>
            </a:srgbClr>
          </a:solidFill>
          <a:ln>
            <a:noFill/>
          </a:ln>
        </p:spPr>
        <p:style>
          <a:lnRef idx="0"/>
          <a:fillRef idx="0"/>
          <a:effectRef idx="0"/>
          <a:fontRef idx="minor"/>
        </p:style>
      </p:sp>
      <p:sp>
        <p:nvSpPr>
          <p:cNvPr id="126" name="CustomShape 8"/>
          <p:cNvSpPr/>
          <p:nvPr/>
        </p:nvSpPr>
        <p:spPr>
          <a:xfrm>
            <a:off x="1853640" y="269640"/>
            <a:ext cx="73080" cy="92880"/>
          </a:xfrm>
          <a:custGeom>
            <a:avLst/>
            <a:gdLst/>
            <a:ahLst/>
            <a:rect l="l" t="t" r="r" b="b"/>
            <a:pathLst>
              <a:path w="80644" h="127000">
                <a:moveTo>
                  <a:pt x="77889" y="0"/>
                </a:moveTo>
                <a:lnTo>
                  <a:pt x="0" y="0"/>
                </a:lnTo>
                <a:lnTo>
                  <a:pt x="0" y="126479"/>
                </a:lnTo>
                <a:lnTo>
                  <a:pt x="80518" y="126479"/>
                </a:lnTo>
                <a:lnTo>
                  <a:pt x="80518" y="103022"/>
                </a:lnTo>
                <a:lnTo>
                  <a:pt x="28524" y="103022"/>
                </a:lnTo>
                <a:lnTo>
                  <a:pt x="28524" y="72999"/>
                </a:lnTo>
                <a:lnTo>
                  <a:pt x="75069" y="72999"/>
                </a:lnTo>
                <a:lnTo>
                  <a:pt x="75069" y="49733"/>
                </a:lnTo>
                <a:lnTo>
                  <a:pt x="28524" y="49733"/>
                </a:lnTo>
                <a:lnTo>
                  <a:pt x="28524" y="23456"/>
                </a:lnTo>
                <a:lnTo>
                  <a:pt x="77889" y="23456"/>
                </a:lnTo>
                <a:lnTo>
                  <a:pt x="77889" y="0"/>
                </a:lnTo>
                <a:close/>
              </a:path>
            </a:pathLst>
          </a:custGeom>
          <a:solidFill>
            <a:srgbClr val="ffffff"/>
          </a:solidFill>
          <a:ln>
            <a:noFill/>
          </a:ln>
        </p:spPr>
        <p:style>
          <a:lnRef idx="0"/>
          <a:fillRef idx="0"/>
          <a:effectRef idx="0"/>
          <a:fontRef idx="minor"/>
        </p:style>
      </p:sp>
      <p:sp>
        <p:nvSpPr>
          <p:cNvPr id="127" name="CustomShape 9"/>
          <p:cNvSpPr/>
          <p:nvPr/>
        </p:nvSpPr>
        <p:spPr>
          <a:xfrm>
            <a:off x="1932120" y="269640"/>
            <a:ext cx="105840" cy="92880"/>
          </a:xfrm>
          <a:custGeom>
            <a:avLst/>
            <a:gdLst/>
            <a:ahLst/>
            <a:rect l="l" t="t" r="r" b="b"/>
            <a:pathLst>
              <a:path w="116839" h="127000">
                <a:moveTo>
                  <a:pt x="31318" y="0"/>
                </a:moveTo>
                <a:lnTo>
                  <a:pt x="0" y="0"/>
                </a:lnTo>
                <a:lnTo>
                  <a:pt x="40525" y="126479"/>
                </a:lnTo>
                <a:lnTo>
                  <a:pt x="73926" y="126479"/>
                </a:lnTo>
                <a:lnTo>
                  <a:pt x="83280" y="98704"/>
                </a:lnTo>
                <a:lnTo>
                  <a:pt x="57975" y="98704"/>
                </a:lnTo>
                <a:lnTo>
                  <a:pt x="55550" y="87121"/>
                </a:lnTo>
                <a:lnTo>
                  <a:pt x="52828" y="75876"/>
                </a:lnTo>
                <a:lnTo>
                  <a:pt x="49863" y="64735"/>
                </a:lnTo>
                <a:lnTo>
                  <a:pt x="46710" y="53466"/>
                </a:lnTo>
                <a:lnTo>
                  <a:pt x="31318" y="0"/>
                </a:lnTo>
                <a:close/>
                <a:moveTo>
                  <a:pt x="116522" y="0"/>
                </a:moveTo>
                <a:lnTo>
                  <a:pt x="86118" y="0"/>
                </a:lnTo>
                <a:lnTo>
                  <a:pt x="69989" y="54038"/>
                </a:lnTo>
                <a:lnTo>
                  <a:pt x="66821" y="64976"/>
                </a:lnTo>
                <a:lnTo>
                  <a:pt x="63833" y="76090"/>
                </a:lnTo>
                <a:lnTo>
                  <a:pt x="61060" y="87344"/>
                </a:lnTo>
                <a:lnTo>
                  <a:pt x="58534" y="98704"/>
                </a:lnTo>
                <a:lnTo>
                  <a:pt x="83280" y="98704"/>
                </a:lnTo>
                <a:lnTo>
                  <a:pt x="116522" y="0"/>
                </a:lnTo>
                <a:close/>
              </a:path>
            </a:pathLst>
          </a:custGeom>
          <a:solidFill>
            <a:srgbClr val="ffffff"/>
          </a:solidFill>
          <a:ln>
            <a:noFill/>
          </a:ln>
        </p:spPr>
        <p:style>
          <a:lnRef idx="0"/>
          <a:fillRef idx="0"/>
          <a:effectRef idx="0"/>
          <a:fontRef idx="minor"/>
        </p:style>
      </p:sp>
      <p:sp>
        <p:nvSpPr>
          <p:cNvPr id="128" name="CustomShape 10"/>
          <p:cNvSpPr/>
          <p:nvPr/>
        </p:nvSpPr>
        <p:spPr>
          <a:xfrm>
            <a:off x="2059200" y="269640"/>
            <a:ext cx="360" cy="92880"/>
          </a:xfrm>
          <a:custGeom>
            <a:avLst/>
            <a:gdLst/>
            <a:ahLst/>
            <a:rect l="l" t="t" r="r" b="b"/>
            <a:pathLst>
              <a:path w="0" h="127000">
                <a:moveTo>
                  <a:pt x="0" y="0"/>
                </a:moveTo>
                <a:lnTo>
                  <a:pt x="0" y="126479"/>
                </a:lnTo>
              </a:path>
            </a:pathLst>
          </a:custGeom>
          <a:noFill/>
          <a:ln w="28440">
            <a:solidFill>
              <a:srgbClr val="ffffff"/>
            </a:solidFill>
            <a:round/>
          </a:ln>
        </p:spPr>
        <p:style>
          <a:lnRef idx="0"/>
          <a:fillRef idx="0"/>
          <a:effectRef idx="0"/>
          <a:fontRef idx="minor"/>
        </p:style>
      </p:sp>
      <p:sp>
        <p:nvSpPr>
          <p:cNvPr id="129" name="CustomShape 11"/>
          <p:cNvSpPr/>
          <p:nvPr/>
        </p:nvSpPr>
        <p:spPr>
          <a:xfrm>
            <a:off x="2125800" y="287280"/>
            <a:ext cx="360" cy="75240"/>
          </a:xfrm>
          <a:custGeom>
            <a:avLst/>
            <a:gdLst/>
            <a:ahLst/>
            <a:rect l="l" t="t" r="r" b="b"/>
            <a:pathLst>
              <a:path w="0" h="102870">
                <a:moveTo>
                  <a:pt x="0" y="0"/>
                </a:moveTo>
                <a:lnTo>
                  <a:pt x="0" y="102463"/>
                </a:lnTo>
              </a:path>
            </a:pathLst>
          </a:custGeom>
          <a:noFill/>
          <a:ln w="28440">
            <a:solidFill>
              <a:srgbClr val="ffffff"/>
            </a:solidFill>
            <a:round/>
          </a:ln>
        </p:spPr>
        <p:style>
          <a:lnRef idx="0"/>
          <a:fillRef idx="0"/>
          <a:effectRef idx="0"/>
          <a:fontRef idx="minor"/>
        </p:style>
      </p:sp>
      <p:sp>
        <p:nvSpPr>
          <p:cNvPr id="130" name="CustomShape 12"/>
          <p:cNvSpPr/>
          <p:nvPr/>
        </p:nvSpPr>
        <p:spPr>
          <a:xfrm>
            <a:off x="2081880" y="278640"/>
            <a:ext cx="88560" cy="360"/>
          </a:xfrm>
          <a:custGeom>
            <a:avLst/>
            <a:gdLst/>
            <a:ahLst/>
            <a:rect l="l" t="t" r="r" b="b"/>
            <a:pathLst>
              <a:path w="97789" h="0">
                <a:moveTo>
                  <a:pt x="0" y="0"/>
                </a:moveTo>
                <a:lnTo>
                  <a:pt x="97205" y="0"/>
                </a:lnTo>
              </a:path>
            </a:pathLst>
          </a:custGeom>
          <a:noFill/>
          <a:ln w="24120">
            <a:solidFill>
              <a:srgbClr val="ffffff"/>
            </a:solidFill>
            <a:round/>
          </a:ln>
        </p:spPr>
        <p:style>
          <a:lnRef idx="0"/>
          <a:fillRef idx="0"/>
          <a:effectRef idx="0"/>
          <a:fontRef idx="minor"/>
        </p:style>
      </p:sp>
      <p:sp>
        <p:nvSpPr>
          <p:cNvPr id="131" name="CustomShape 13"/>
          <p:cNvSpPr/>
          <p:nvPr/>
        </p:nvSpPr>
        <p:spPr>
          <a:xfrm>
            <a:off x="2179800" y="269640"/>
            <a:ext cx="73080" cy="92880"/>
          </a:xfrm>
          <a:custGeom>
            <a:avLst/>
            <a:gdLst/>
            <a:ahLst/>
            <a:rect l="l" t="t" r="r" b="b"/>
            <a:pathLst>
              <a:path w="80644" h="127000">
                <a:moveTo>
                  <a:pt x="77889" y="0"/>
                </a:moveTo>
                <a:lnTo>
                  <a:pt x="0" y="0"/>
                </a:lnTo>
                <a:lnTo>
                  <a:pt x="0" y="126479"/>
                </a:lnTo>
                <a:lnTo>
                  <a:pt x="80518" y="126479"/>
                </a:lnTo>
                <a:lnTo>
                  <a:pt x="80518" y="103022"/>
                </a:lnTo>
                <a:lnTo>
                  <a:pt x="28524" y="103022"/>
                </a:lnTo>
                <a:lnTo>
                  <a:pt x="28524" y="72999"/>
                </a:lnTo>
                <a:lnTo>
                  <a:pt x="75069" y="72999"/>
                </a:lnTo>
                <a:lnTo>
                  <a:pt x="75069" y="49733"/>
                </a:lnTo>
                <a:lnTo>
                  <a:pt x="28524" y="49733"/>
                </a:lnTo>
                <a:lnTo>
                  <a:pt x="28524" y="23456"/>
                </a:lnTo>
                <a:lnTo>
                  <a:pt x="77889" y="23456"/>
                </a:lnTo>
                <a:lnTo>
                  <a:pt x="77889" y="0"/>
                </a:lnTo>
                <a:close/>
              </a:path>
            </a:pathLst>
          </a:custGeom>
          <a:solidFill>
            <a:srgbClr val="ffffff"/>
          </a:solidFill>
          <a:ln>
            <a:noFill/>
          </a:ln>
        </p:spPr>
        <p:style>
          <a:lnRef idx="0"/>
          <a:fillRef idx="0"/>
          <a:effectRef idx="0"/>
          <a:fontRef idx="minor"/>
        </p:style>
      </p:sp>
      <p:sp>
        <p:nvSpPr>
          <p:cNvPr id="132" name="CustomShape 14"/>
          <p:cNvSpPr/>
          <p:nvPr/>
        </p:nvSpPr>
        <p:spPr>
          <a:xfrm>
            <a:off x="2264040" y="269640"/>
            <a:ext cx="126720" cy="92880"/>
          </a:xfrm>
          <a:custGeom>
            <a:avLst/>
            <a:gdLst/>
            <a:ahLst/>
            <a:rect l="l" t="t" r="r" b="b"/>
            <a:pathLst>
              <a:path w="139700" h="127000">
                <a:moveTo>
                  <a:pt x="46164" y="0"/>
                </a:moveTo>
                <a:lnTo>
                  <a:pt x="8064" y="0"/>
                </a:lnTo>
                <a:lnTo>
                  <a:pt x="0" y="126492"/>
                </a:lnTo>
                <a:lnTo>
                  <a:pt x="26466" y="126492"/>
                </a:lnTo>
                <a:lnTo>
                  <a:pt x="29057" y="75069"/>
                </a:lnTo>
                <a:lnTo>
                  <a:pt x="30975" y="26085"/>
                </a:lnTo>
                <a:lnTo>
                  <a:pt x="53823" y="26085"/>
                </a:lnTo>
                <a:lnTo>
                  <a:pt x="46164" y="0"/>
                </a:lnTo>
                <a:close/>
                <a:moveTo>
                  <a:pt x="134250" y="26085"/>
                </a:moveTo>
                <a:lnTo>
                  <a:pt x="108648" y="26085"/>
                </a:lnTo>
                <a:lnTo>
                  <a:pt x="108736" y="38457"/>
                </a:lnTo>
                <a:lnTo>
                  <a:pt x="109807" y="78447"/>
                </a:lnTo>
                <a:lnTo>
                  <a:pt x="111848" y="126492"/>
                </a:lnTo>
                <a:lnTo>
                  <a:pt x="139623" y="126492"/>
                </a:lnTo>
                <a:lnTo>
                  <a:pt x="134250" y="26085"/>
                </a:lnTo>
                <a:close/>
                <a:moveTo>
                  <a:pt x="53823" y="26085"/>
                </a:moveTo>
                <a:lnTo>
                  <a:pt x="31343" y="26085"/>
                </a:lnTo>
                <a:lnTo>
                  <a:pt x="34021" y="39251"/>
                </a:lnTo>
                <a:lnTo>
                  <a:pt x="36714" y="51423"/>
                </a:lnTo>
                <a:lnTo>
                  <a:pt x="39710" y="63878"/>
                </a:lnTo>
                <a:lnTo>
                  <a:pt x="42954" y="76190"/>
                </a:lnTo>
                <a:lnTo>
                  <a:pt x="56299" y="124421"/>
                </a:lnTo>
                <a:lnTo>
                  <a:pt x="78638" y="124421"/>
                </a:lnTo>
                <a:lnTo>
                  <a:pt x="90159" y="87452"/>
                </a:lnTo>
                <a:lnTo>
                  <a:pt x="69265" y="87452"/>
                </a:lnTo>
                <a:lnTo>
                  <a:pt x="66725" y="75069"/>
                </a:lnTo>
                <a:lnTo>
                  <a:pt x="64339" y="64530"/>
                </a:lnTo>
                <a:lnTo>
                  <a:pt x="61408" y="52757"/>
                </a:lnTo>
                <a:lnTo>
                  <a:pt x="58507" y="42037"/>
                </a:lnTo>
                <a:lnTo>
                  <a:pt x="53823" y="26085"/>
                </a:lnTo>
                <a:close/>
                <a:moveTo>
                  <a:pt x="132854" y="0"/>
                </a:moveTo>
                <a:lnTo>
                  <a:pt x="95326" y="0"/>
                </a:lnTo>
                <a:lnTo>
                  <a:pt x="81951" y="42214"/>
                </a:lnTo>
                <a:lnTo>
                  <a:pt x="78687" y="53376"/>
                </a:lnTo>
                <a:lnTo>
                  <a:pt x="75595" y="64766"/>
                </a:lnTo>
                <a:lnTo>
                  <a:pt x="72689" y="76190"/>
                </a:lnTo>
                <a:lnTo>
                  <a:pt x="70002" y="87452"/>
                </a:lnTo>
                <a:lnTo>
                  <a:pt x="90159" y="87452"/>
                </a:lnTo>
                <a:lnTo>
                  <a:pt x="94018" y="75069"/>
                </a:lnTo>
                <a:lnTo>
                  <a:pt x="97730" y="63426"/>
                </a:lnTo>
                <a:lnTo>
                  <a:pt x="101439" y="51063"/>
                </a:lnTo>
                <a:lnTo>
                  <a:pt x="105003" y="38457"/>
                </a:lnTo>
                <a:lnTo>
                  <a:pt x="108280" y="26085"/>
                </a:lnTo>
                <a:lnTo>
                  <a:pt x="134250" y="26085"/>
                </a:lnTo>
                <a:lnTo>
                  <a:pt x="132854" y="0"/>
                </a:lnTo>
                <a:close/>
              </a:path>
            </a:pathLst>
          </a:custGeom>
          <a:solidFill>
            <a:srgbClr val="ffffff"/>
          </a:solidFill>
          <a:ln>
            <a:noFill/>
          </a:ln>
        </p:spPr>
        <p:style>
          <a:lnRef idx="0"/>
          <a:fillRef idx="0"/>
          <a:effectRef idx="0"/>
          <a:fontRef idx="minor"/>
        </p:style>
      </p:sp>
      <p:sp>
        <p:nvSpPr>
          <p:cNvPr id="133" name="CustomShape 15"/>
          <p:cNvSpPr/>
          <p:nvPr/>
        </p:nvSpPr>
        <p:spPr>
          <a:xfrm>
            <a:off x="2401560" y="268200"/>
            <a:ext cx="110520" cy="95760"/>
          </a:xfrm>
          <a:custGeom>
            <a:avLst/>
            <a:gdLst/>
            <a:ahLst/>
            <a:rect l="l" t="t" r="r" b="b"/>
            <a:pathLst>
              <a:path w="121919" h="130809">
                <a:moveTo>
                  <a:pt x="61544" y="0"/>
                </a:moveTo>
                <a:lnTo>
                  <a:pt x="36256" y="5021"/>
                </a:lnTo>
                <a:lnTo>
                  <a:pt x="16827" y="18934"/>
                </a:lnTo>
                <a:lnTo>
                  <a:pt x="4392" y="39904"/>
                </a:lnTo>
                <a:lnTo>
                  <a:pt x="0" y="66243"/>
                </a:lnTo>
                <a:lnTo>
                  <a:pt x="4042" y="91612"/>
                </a:lnTo>
                <a:lnTo>
                  <a:pt x="15736" y="112109"/>
                </a:lnTo>
                <a:lnTo>
                  <a:pt x="34434" y="125814"/>
                </a:lnTo>
                <a:lnTo>
                  <a:pt x="59486" y="130810"/>
                </a:lnTo>
                <a:lnTo>
                  <a:pt x="84861" y="126257"/>
                </a:lnTo>
                <a:lnTo>
                  <a:pt x="104468" y="113118"/>
                </a:lnTo>
                <a:lnTo>
                  <a:pt x="107495" y="108102"/>
                </a:lnTo>
                <a:lnTo>
                  <a:pt x="60998" y="108102"/>
                </a:lnTo>
                <a:lnTo>
                  <a:pt x="48108" y="104985"/>
                </a:lnTo>
                <a:lnTo>
                  <a:pt x="38423" y="96256"/>
                </a:lnTo>
                <a:lnTo>
                  <a:pt x="32330" y="82845"/>
                </a:lnTo>
                <a:lnTo>
                  <a:pt x="30282" y="66243"/>
                </a:lnTo>
                <a:lnTo>
                  <a:pt x="30394" y="64185"/>
                </a:lnTo>
                <a:lnTo>
                  <a:pt x="32278" y="48596"/>
                </a:lnTo>
                <a:lnTo>
                  <a:pt x="38285" y="34975"/>
                </a:lnTo>
                <a:lnTo>
                  <a:pt x="47953" y="25965"/>
                </a:lnTo>
                <a:lnTo>
                  <a:pt x="60998" y="22707"/>
                </a:lnTo>
                <a:lnTo>
                  <a:pt x="108267" y="22707"/>
                </a:lnTo>
                <a:lnTo>
                  <a:pt x="106135" y="18934"/>
                </a:lnTo>
                <a:lnTo>
                  <a:pt x="87315" y="5094"/>
                </a:lnTo>
                <a:lnTo>
                  <a:pt x="61544" y="0"/>
                </a:lnTo>
                <a:close/>
                <a:moveTo>
                  <a:pt x="108267" y="22707"/>
                </a:moveTo>
                <a:lnTo>
                  <a:pt x="60998" y="22707"/>
                </a:lnTo>
                <a:lnTo>
                  <a:pt x="74054" y="26115"/>
                </a:lnTo>
                <a:lnTo>
                  <a:pt x="83573" y="35329"/>
                </a:lnTo>
                <a:lnTo>
                  <a:pt x="89399" y="48837"/>
                </a:lnTo>
                <a:lnTo>
                  <a:pt x="91262" y="64185"/>
                </a:lnTo>
                <a:lnTo>
                  <a:pt x="91310" y="65684"/>
                </a:lnTo>
                <a:lnTo>
                  <a:pt x="89344" y="82213"/>
                </a:lnTo>
                <a:lnTo>
                  <a:pt x="83426" y="95834"/>
                </a:lnTo>
                <a:lnTo>
                  <a:pt x="73888" y="104844"/>
                </a:lnTo>
                <a:lnTo>
                  <a:pt x="60998" y="108102"/>
                </a:lnTo>
                <a:lnTo>
                  <a:pt x="107495" y="108102"/>
                </a:lnTo>
                <a:lnTo>
                  <a:pt x="117110" y="92169"/>
                </a:lnTo>
                <a:lnTo>
                  <a:pt x="121589" y="64185"/>
                </a:lnTo>
                <a:lnTo>
                  <a:pt x="117670" y="39353"/>
                </a:lnTo>
                <a:lnTo>
                  <a:pt x="108267" y="22707"/>
                </a:lnTo>
                <a:close/>
              </a:path>
            </a:pathLst>
          </a:custGeom>
          <a:solidFill>
            <a:srgbClr val="ffffff"/>
          </a:solidFill>
          <a:ln>
            <a:noFill/>
          </a:ln>
        </p:spPr>
        <p:style>
          <a:lnRef idx="0"/>
          <a:fillRef idx="0"/>
          <a:effectRef idx="0"/>
          <a:fontRef idx="minor"/>
        </p:style>
      </p:sp>
      <p:sp>
        <p:nvSpPr>
          <p:cNvPr id="134" name="CustomShape 16"/>
          <p:cNvSpPr/>
          <p:nvPr/>
        </p:nvSpPr>
        <p:spPr>
          <a:xfrm>
            <a:off x="2520360" y="268200"/>
            <a:ext cx="78840" cy="95760"/>
          </a:xfrm>
          <a:custGeom>
            <a:avLst/>
            <a:gdLst/>
            <a:ahLst/>
            <a:rect l="l" t="t" r="r" b="b"/>
            <a:pathLst>
              <a:path w="86994" h="130809">
                <a:moveTo>
                  <a:pt x="5803" y="98907"/>
                </a:moveTo>
                <a:lnTo>
                  <a:pt x="35839" y="130251"/>
                </a:lnTo>
                <a:lnTo>
                  <a:pt x="58427" y="127103"/>
                </a:lnTo>
                <a:lnTo>
                  <a:pt x="74280" y="118589"/>
                </a:lnTo>
                <a:lnTo>
                  <a:pt x="83114" y="106781"/>
                </a:lnTo>
                <a:lnTo>
                  <a:pt x="37515" y="106781"/>
                </a:lnTo>
                <a:lnTo>
                  <a:pt x="28442" y="106098"/>
                </a:lnTo>
                <a:lnTo>
                  <a:pt x="19907" y="104320"/>
                </a:lnTo>
                <a:lnTo>
                  <a:pt x="12216" y="101798"/>
                </a:lnTo>
                <a:lnTo>
                  <a:pt x="5803" y="98907"/>
                </a:lnTo>
                <a:close/>
                <a:moveTo>
                  <a:pt x="49339" y="0"/>
                </a:moveTo>
                <a:lnTo>
                  <a:pt x="29357" y="2889"/>
                </a:lnTo>
                <a:lnTo>
                  <a:pt x="14297" y="10863"/>
                </a:lnTo>
                <a:lnTo>
                  <a:pt x="4794" y="22883"/>
                </a:lnTo>
                <a:lnTo>
                  <a:pt x="1485" y="37909"/>
                </a:lnTo>
                <a:lnTo>
                  <a:pt x="3985" y="50483"/>
                </a:lnTo>
                <a:lnTo>
                  <a:pt x="11060" y="60764"/>
                </a:lnTo>
                <a:lnTo>
                  <a:pt x="22075" y="69000"/>
                </a:lnTo>
                <a:lnTo>
                  <a:pt x="36398" y="75438"/>
                </a:lnTo>
                <a:lnTo>
                  <a:pt x="46118" y="79305"/>
                </a:lnTo>
                <a:lnTo>
                  <a:pt x="52692" y="83278"/>
                </a:lnTo>
                <a:lnTo>
                  <a:pt x="56418" y="87744"/>
                </a:lnTo>
                <a:lnTo>
                  <a:pt x="57594" y="93091"/>
                </a:lnTo>
                <a:lnTo>
                  <a:pt x="57594" y="101346"/>
                </a:lnTo>
                <a:lnTo>
                  <a:pt x="50647" y="106781"/>
                </a:lnTo>
                <a:lnTo>
                  <a:pt x="83114" y="106781"/>
                </a:lnTo>
                <a:lnTo>
                  <a:pt x="83625" y="106098"/>
                </a:lnTo>
                <a:lnTo>
                  <a:pt x="86690" y="91020"/>
                </a:lnTo>
                <a:lnTo>
                  <a:pt x="84728" y="78772"/>
                </a:lnTo>
                <a:lnTo>
                  <a:pt x="78738" y="68580"/>
                </a:lnTo>
                <a:lnTo>
                  <a:pt x="68564" y="60177"/>
                </a:lnTo>
                <a:lnTo>
                  <a:pt x="54051" y="53301"/>
                </a:lnTo>
                <a:lnTo>
                  <a:pt x="43408" y="49037"/>
                </a:lnTo>
                <a:lnTo>
                  <a:pt x="36115" y="45092"/>
                </a:lnTo>
                <a:lnTo>
                  <a:pt x="31923" y="40798"/>
                </a:lnTo>
                <a:lnTo>
                  <a:pt x="30581" y="35483"/>
                </a:lnTo>
                <a:lnTo>
                  <a:pt x="30581" y="29083"/>
                </a:lnTo>
                <a:lnTo>
                  <a:pt x="36588" y="23279"/>
                </a:lnTo>
                <a:lnTo>
                  <a:pt x="76919" y="23279"/>
                </a:lnTo>
                <a:lnTo>
                  <a:pt x="81622" y="6375"/>
                </a:lnTo>
                <a:lnTo>
                  <a:pt x="75444" y="3884"/>
                </a:lnTo>
                <a:lnTo>
                  <a:pt x="68086" y="1858"/>
                </a:lnTo>
                <a:lnTo>
                  <a:pt x="59425" y="497"/>
                </a:lnTo>
                <a:lnTo>
                  <a:pt x="49339" y="0"/>
                </a:lnTo>
                <a:close/>
                <a:moveTo>
                  <a:pt x="76919" y="23279"/>
                </a:moveTo>
                <a:lnTo>
                  <a:pt x="48958" y="23279"/>
                </a:lnTo>
                <a:lnTo>
                  <a:pt x="57527" y="23874"/>
                </a:lnTo>
                <a:lnTo>
                  <a:pt x="64846" y="25368"/>
                </a:lnTo>
                <a:lnTo>
                  <a:pt x="70793" y="27318"/>
                </a:lnTo>
                <a:lnTo>
                  <a:pt x="75247" y="29286"/>
                </a:lnTo>
                <a:lnTo>
                  <a:pt x="76919" y="23279"/>
                </a:lnTo>
                <a:close/>
              </a:path>
            </a:pathLst>
          </a:custGeom>
          <a:solidFill>
            <a:srgbClr val="ffffff"/>
          </a:solidFill>
          <a:ln>
            <a:noFill/>
          </a:ln>
        </p:spPr>
        <p:style>
          <a:lnRef idx="0"/>
          <a:fillRef idx="0"/>
          <a:effectRef idx="0"/>
          <a:fontRef idx="minor"/>
        </p:style>
      </p:sp>
      <p:sp>
        <p:nvSpPr>
          <p:cNvPr id="135" name="CustomShape 17"/>
          <p:cNvSpPr/>
          <p:nvPr/>
        </p:nvSpPr>
        <p:spPr>
          <a:xfrm>
            <a:off x="2643120" y="269640"/>
            <a:ext cx="180000" cy="92880"/>
          </a:xfrm>
          <a:prstGeom prst="rect">
            <a:avLst/>
          </a:prstGeom>
          <a:blipFill rotWithShape="0">
            <a:blip r:embed="rId2"/>
            <a:stretch>
              <a:fillRect/>
            </a:stretch>
          </a:blipFill>
          <a:ln>
            <a:noFill/>
          </a:ln>
        </p:spPr>
        <p:style>
          <a:lnRef idx="0"/>
          <a:fillRef idx="0"/>
          <a:effectRef idx="0"/>
          <a:fontRef idx="minor"/>
        </p:style>
      </p:sp>
      <p:sp>
        <p:nvSpPr>
          <p:cNvPr id="136" name="CustomShape 18"/>
          <p:cNvSpPr/>
          <p:nvPr/>
        </p:nvSpPr>
        <p:spPr>
          <a:xfrm>
            <a:off x="2893320" y="287280"/>
            <a:ext cx="360" cy="75240"/>
          </a:xfrm>
          <a:custGeom>
            <a:avLst/>
            <a:gdLst/>
            <a:ahLst/>
            <a:rect l="l" t="t" r="r" b="b"/>
            <a:pathLst>
              <a:path w="0" h="102870">
                <a:moveTo>
                  <a:pt x="0" y="0"/>
                </a:moveTo>
                <a:lnTo>
                  <a:pt x="0" y="102463"/>
                </a:lnTo>
              </a:path>
            </a:pathLst>
          </a:custGeom>
          <a:noFill/>
          <a:ln w="28440">
            <a:solidFill>
              <a:srgbClr val="ffffff"/>
            </a:solidFill>
            <a:round/>
          </a:ln>
        </p:spPr>
        <p:style>
          <a:lnRef idx="0"/>
          <a:fillRef idx="0"/>
          <a:effectRef idx="0"/>
          <a:fontRef idx="minor"/>
        </p:style>
      </p:sp>
      <p:sp>
        <p:nvSpPr>
          <p:cNvPr id="137" name="CustomShape 19"/>
          <p:cNvSpPr/>
          <p:nvPr/>
        </p:nvSpPr>
        <p:spPr>
          <a:xfrm>
            <a:off x="2849400" y="278640"/>
            <a:ext cx="88560" cy="360"/>
          </a:xfrm>
          <a:custGeom>
            <a:avLst/>
            <a:gdLst/>
            <a:ahLst/>
            <a:rect l="l" t="t" r="r" b="b"/>
            <a:pathLst>
              <a:path w="97789" h="0">
                <a:moveTo>
                  <a:pt x="0" y="0"/>
                </a:moveTo>
                <a:lnTo>
                  <a:pt x="97205" y="0"/>
                </a:lnTo>
              </a:path>
            </a:pathLst>
          </a:custGeom>
          <a:noFill/>
          <a:ln w="24120">
            <a:solidFill>
              <a:srgbClr val="ffffff"/>
            </a:solidFill>
            <a:round/>
          </a:ln>
        </p:spPr>
        <p:style>
          <a:lnRef idx="0"/>
          <a:fillRef idx="0"/>
          <a:effectRef idx="0"/>
          <a:fontRef idx="minor"/>
        </p:style>
      </p:sp>
      <p:sp>
        <p:nvSpPr>
          <p:cNvPr id="138" name="CustomShape 20"/>
          <p:cNvSpPr/>
          <p:nvPr/>
        </p:nvSpPr>
        <p:spPr>
          <a:xfrm>
            <a:off x="2947320" y="268920"/>
            <a:ext cx="86760" cy="93600"/>
          </a:xfrm>
          <a:custGeom>
            <a:avLst/>
            <a:gdLst/>
            <a:ahLst/>
            <a:rect l="l" t="t" r="r" b="b"/>
            <a:pathLst>
              <a:path w="95885" h="127634">
                <a:moveTo>
                  <a:pt x="38087" y="0"/>
                </a:moveTo>
                <a:lnTo>
                  <a:pt x="26940" y="200"/>
                </a:lnTo>
                <a:lnTo>
                  <a:pt x="16724" y="752"/>
                </a:lnTo>
                <a:lnTo>
                  <a:pt x="7667" y="1585"/>
                </a:lnTo>
                <a:lnTo>
                  <a:pt x="0" y="2628"/>
                </a:lnTo>
                <a:lnTo>
                  <a:pt x="0" y="127431"/>
                </a:lnTo>
                <a:lnTo>
                  <a:pt x="28333" y="127431"/>
                </a:lnTo>
                <a:lnTo>
                  <a:pt x="28333" y="77685"/>
                </a:lnTo>
                <a:lnTo>
                  <a:pt x="79512" y="77685"/>
                </a:lnTo>
                <a:lnTo>
                  <a:pt x="79051" y="76827"/>
                </a:lnTo>
                <a:lnTo>
                  <a:pt x="74405" y="71657"/>
                </a:lnTo>
                <a:lnTo>
                  <a:pt x="68491" y="68122"/>
                </a:lnTo>
                <a:lnTo>
                  <a:pt x="68491" y="67563"/>
                </a:lnTo>
                <a:lnTo>
                  <a:pt x="76576" y="63308"/>
                </a:lnTo>
                <a:lnTo>
                  <a:pt x="83249" y="57048"/>
                </a:lnTo>
                <a:lnTo>
                  <a:pt x="28333" y="57048"/>
                </a:lnTo>
                <a:lnTo>
                  <a:pt x="28333" y="22339"/>
                </a:lnTo>
                <a:lnTo>
                  <a:pt x="30391" y="21767"/>
                </a:lnTo>
                <a:lnTo>
                  <a:pt x="34340" y="21386"/>
                </a:lnTo>
                <a:lnTo>
                  <a:pt x="87869" y="21386"/>
                </a:lnTo>
                <a:lnTo>
                  <a:pt x="87798" y="21159"/>
                </a:lnTo>
                <a:lnTo>
                  <a:pt x="51131" y="552"/>
                </a:lnTo>
                <a:lnTo>
                  <a:pt x="38087" y="0"/>
                </a:lnTo>
                <a:close/>
                <a:moveTo>
                  <a:pt x="79512" y="77685"/>
                </a:moveTo>
                <a:lnTo>
                  <a:pt x="36779" y="77685"/>
                </a:lnTo>
                <a:lnTo>
                  <a:pt x="44520" y="78692"/>
                </a:lnTo>
                <a:lnTo>
                  <a:pt x="50290" y="81916"/>
                </a:lnTo>
                <a:lnTo>
                  <a:pt x="54515" y="88096"/>
                </a:lnTo>
                <a:lnTo>
                  <a:pt x="57619" y="97967"/>
                </a:lnTo>
                <a:lnTo>
                  <a:pt x="60204" y="108611"/>
                </a:lnTo>
                <a:lnTo>
                  <a:pt x="62564" y="117128"/>
                </a:lnTo>
                <a:lnTo>
                  <a:pt x="64608" y="123431"/>
                </a:lnTo>
                <a:lnTo>
                  <a:pt x="66243" y="127431"/>
                </a:lnTo>
                <a:lnTo>
                  <a:pt x="95516" y="127431"/>
                </a:lnTo>
                <a:lnTo>
                  <a:pt x="93459" y="121799"/>
                </a:lnTo>
                <a:lnTo>
                  <a:pt x="91016" y="113091"/>
                </a:lnTo>
                <a:lnTo>
                  <a:pt x="88289" y="102591"/>
                </a:lnTo>
                <a:lnTo>
                  <a:pt x="85382" y="91579"/>
                </a:lnTo>
                <a:lnTo>
                  <a:pt x="82639" y="83508"/>
                </a:lnTo>
                <a:lnTo>
                  <a:pt x="79512" y="77685"/>
                </a:lnTo>
                <a:close/>
                <a:moveTo>
                  <a:pt x="87869" y="21386"/>
                </a:moveTo>
                <a:lnTo>
                  <a:pt x="41287" y="21386"/>
                </a:lnTo>
                <a:lnTo>
                  <a:pt x="50111" y="22504"/>
                </a:lnTo>
                <a:lnTo>
                  <a:pt x="56721" y="25822"/>
                </a:lnTo>
                <a:lnTo>
                  <a:pt x="60868" y="31288"/>
                </a:lnTo>
                <a:lnTo>
                  <a:pt x="62306" y="38849"/>
                </a:lnTo>
                <a:lnTo>
                  <a:pt x="60763" y="46364"/>
                </a:lnTo>
                <a:lnTo>
                  <a:pt x="56300" y="52101"/>
                </a:lnTo>
                <a:lnTo>
                  <a:pt x="49163" y="55762"/>
                </a:lnTo>
                <a:lnTo>
                  <a:pt x="39598" y="57048"/>
                </a:lnTo>
                <a:lnTo>
                  <a:pt x="83249" y="57048"/>
                </a:lnTo>
                <a:lnTo>
                  <a:pt x="83740" y="56588"/>
                </a:lnTo>
                <a:lnTo>
                  <a:pt x="88861" y="47615"/>
                </a:lnTo>
                <a:lnTo>
                  <a:pt x="90817" y="36601"/>
                </a:lnTo>
                <a:lnTo>
                  <a:pt x="90054" y="28368"/>
                </a:lnTo>
                <a:lnTo>
                  <a:pt x="87869" y="21386"/>
                </a:lnTo>
                <a:close/>
              </a:path>
            </a:pathLst>
          </a:custGeom>
          <a:solidFill>
            <a:srgbClr val="ffffff"/>
          </a:solidFill>
          <a:ln>
            <a:noFill/>
          </a:ln>
        </p:spPr>
        <p:style>
          <a:lnRef idx="0"/>
          <a:fillRef idx="0"/>
          <a:effectRef idx="0"/>
          <a:fontRef idx="minor"/>
        </p:style>
      </p:sp>
      <p:sp>
        <p:nvSpPr>
          <p:cNvPr id="139" name="CustomShape 21"/>
          <p:cNvSpPr/>
          <p:nvPr/>
        </p:nvSpPr>
        <p:spPr>
          <a:xfrm>
            <a:off x="3037680" y="269640"/>
            <a:ext cx="104760" cy="92880"/>
          </a:xfrm>
          <a:custGeom>
            <a:avLst/>
            <a:gdLst/>
            <a:ahLst/>
            <a:rect l="l" t="t" r="r" b="b"/>
            <a:pathLst>
              <a:path w="115570" h="127000">
                <a:moveTo>
                  <a:pt x="76009" y="0"/>
                </a:moveTo>
                <a:lnTo>
                  <a:pt x="38468" y="0"/>
                </a:lnTo>
                <a:lnTo>
                  <a:pt x="0" y="126492"/>
                </a:lnTo>
                <a:lnTo>
                  <a:pt x="29463" y="126492"/>
                </a:lnTo>
                <a:lnTo>
                  <a:pt x="38468" y="94018"/>
                </a:lnTo>
                <a:lnTo>
                  <a:pt x="105291" y="94018"/>
                </a:lnTo>
                <a:lnTo>
                  <a:pt x="98630" y="72631"/>
                </a:lnTo>
                <a:lnTo>
                  <a:pt x="42595" y="72631"/>
                </a:lnTo>
                <a:lnTo>
                  <a:pt x="52171" y="38481"/>
                </a:lnTo>
                <a:lnTo>
                  <a:pt x="54051" y="28905"/>
                </a:lnTo>
                <a:lnTo>
                  <a:pt x="55930" y="21399"/>
                </a:lnTo>
                <a:lnTo>
                  <a:pt x="82674" y="21399"/>
                </a:lnTo>
                <a:lnTo>
                  <a:pt x="76009" y="0"/>
                </a:lnTo>
                <a:close/>
                <a:moveTo>
                  <a:pt x="105291" y="94018"/>
                </a:moveTo>
                <a:lnTo>
                  <a:pt x="74688" y="94018"/>
                </a:lnTo>
                <a:lnTo>
                  <a:pt x="84442" y="126492"/>
                </a:lnTo>
                <a:lnTo>
                  <a:pt x="115404" y="126492"/>
                </a:lnTo>
                <a:lnTo>
                  <a:pt x="105291" y="94018"/>
                </a:lnTo>
                <a:close/>
                <a:moveTo>
                  <a:pt x="82674" y="21399"/>
                </a:moveTo>
                <a:lnTo>
                  <a:pt x="56299" y="21399"/>
                </a:lnTo>
                <a:lnTo>
                  <a:pt x="58178" y="28905"/>
                </a:lnTo>
                <a:lnTo>
                  <a:pt x="60483" y="38481"/>
                </a:lnTo>
                <a:lnTo>
                  <a:pt x="62687" y="45796"/>
                </a:lnTo>
                <a:lnTo>
                  <a:pt x="70561" y="72631"/>
                </a:lnTo>
                <a:lnTo>
                  <a:pt x="98630" y="72631"/>
                </a:lnTo>
                <a:lnTo>
                  <a:pt x="82674" y="21399"/>
                </a:lnTo>
                <a:close/>
              </a:path>
            </a:pathLst>
          </a:custGeom>
          <a:solidFill>
            <a:srgbClr val="ffffff"/>
          </a:solidFill>
          <a:ln>
            <a:noFill/>
          </a:ln>
        </p:spPr>
        <p:style>
          <a:lnRef idx="0"/>
          <a:fillRef idx="0"/>
          <a:effectRef idx="0"/>
          <a:fontRef idx="minor"/>
        </p:style>
      </p:sp>
      <p:sp>
        <p:nvSpPr>
          <p:cNvPr id="140" name="CustomShape 22"/>
          <p:cNvSpPr/>
          <p:nvPr/>
        </p:nvSpPr>
        <p:spPr>
          <a:xfrm>
            <a:off x="3153600" y="269640"/>
            <a:ext cx="95040" cy="92880"/>
          </a:xfrm>
          <a:custGeom>
            <a:avLst/>
            <a:gdLst/>
            <a:ahLst/>
            <a:rect l="l" t="t" r="r" b="b"/>
            <a:pathLst>
              <a:path w="104775" h="127000">
                <a:moveTo>
                  <a:pt x="33401" y="0"/>
                </a:moveTo>
                <a:lnTo>
                  <a:pt x="0" y="0"/>
                </a:lnTo>
                <a:lnTo>
                  <a:pt x="0" y="126479"/>
                </a:lnTo>
                <a:lnTo>
                  <a:pt x="26276" y="126479"/>
                </a:lnTo>
                <a:lnTo>
                  <a:pt x="26204" y="73398"/>
                </a:lnTo>
                <a:lnTo>
                  <a:pt x="25974" y="59296"/>
                </a:lnTo>
                <a:lnTo>
                  <a:pt x="25582" y="46342"/>
                </a:lnTo>
                <a:lnTo>
                  <a:pt x="24968" y="33032"/>
                </a:lnTo>
                <a:lnTo>
                  <a:pt x="52130" y="33032"/>
                </a:lnTo>
                <a:lnTo>
                  <a:pt x="33401" y="0"/>
                </a:lnTo>
                <a:close/>
                <a:moveTo>
                  <a:pt x="52130" y="33032"/>
                </a:moveTo>
                <a:lnTo>
                  <a:pt x="25704" y="33032"/>
                </a:lnTo>
                <a:lnTo>
                  <a:pt x="30614" y="44356"/>
                </a:lnTo>
                <a:lnTo>
                  <a:pt x="36121" y="55845"/>
                </a:lnTo>
                <a:lnTo>
                  <a:pt x="41910" y="67090"/>
                </a:lnTo>
                <a:lnTo>
                  <a:pt x="47663" y="77685"/>
                </a:lnTo>
                <a:lnTo>
                  <a:pt x="74701" y="126479"/>
                </a:lnTo>
                <a:lnTo>
                  <a:pt x="104711" y="126479"/>
                </a:lnTo>
                <a:lnTo>
                  <a:pt x="104711" y="89700"/>
                </a:lnTo>
                <a:lnTo>
                  <a:pt x="80327" y="89700"/>
                </a:lnTo>
                <a:lnTo>
                  <a:pt x="75697" y="78778"/>
                </a:lnTo>
                <a:lnTo>
                  <a:pt x="70631" y="67668"/>
                </a:lnTo>
                <a:lnTo>
                  <a:pt x="65250" y="56735"/>
                </a:lnTo>
                <a:lnTo>
                  <a:pt x="59677" y="46342"/>
                </a:lnTo>
                <a:lnTo>
                  <a:pt x="52130" y="33032"/>
                </a:lnTo>
                <a:close/>
                <a:moveTo>
                  <a:pt x="104711" y="0"/>
                </a:moveTo>
                <a:lnTo>
                  <a:pt x="78447" y="0"/>
                </a:lnTo>
                <a:lnTo>
                  <a:pt x="78563" y="50773"/>
                </a:lnTo>
                <a:lnTo>
                  <a:pt x="78943" y="64154"/>
                </a:lnTo>
                <a:lnTo>
                  <a:pt x="79637" y="77077"/>
                </a:lnTo>
                <a:lnTo>
                  <a:pt x="80695" y="89700"/>
                </a:lnTo>
                <a:lnTo>
                  <a:pt x="104711" y="89700"/>
                </a:lnTo>
                <a:lnTo>
                  <a:pt x="104711" y="0"/>
                </a:lnTo>
                <a:close/>
              </a:path>
            </a:pathLst>
          </a:custGeom>
          <a:solidFill>
            <a:srgbClr val="ffffff"/>
          </a:solidFill>
          <a:ln>
            <a:noFill/>
          </a:ln>
        </p:spPr>
        <p:style>
          <a:lnRef idx="0"/>
          <a:fillRef idx="0"/>
          <a:effectRef idx="0"/>
          <a:fontRef idx="minor"/>
        </p:style>
      </p:sp>
      <p:sp>
        <p:nvSpPr>
          <p:cNvPr id="141" name="CustomShape 23"/>
          <p:cNvSpPr/>
          <p:nvPr/>
        </p:nvSpPr>
        <p:spPr>
          <a:xfrm>
            <a:off x="3262680" y="268200"/>
            <a:ext cx="78840" cy="95760"/>
          </a:xfrm>
          <a:custGeom>
            <a:avLst/>
            <a:gdLst/>
            <a:ahLst/>
            <a:rect l="l" t="t" r="r" b="b"/>
            <a:pathLst>
              <a:path w="86995" h="130809">
                <a:moveTo>
                  <a:pt x="5803" y="98907"/>
                </a:moveTo>
                <a:lnTo>
                  <a:pt x="35839" y="130251"/>
                </a:lnTo>
                <a:lnTo>
                  <a:pt x="58433" y="127103"/>
                </a:lnTo>
                <a:lnTo>
                  <a:pt x="74285" y="118589"/>
                </a:lnTo>
                <a:lnTo>
                  <a:pt x="83116" y="106781"/>
                </a:lnTo>
                <a:lnTo>
                  <a:pt x="37528" y="106781"/>
                </a:lnTo>
                <a:lnTo>
                  <a:pt x="28447" y="106098"/>
                </a:lnTo>
                <a:lnTo>
                  <a:pt x="19908" y="104320"/>
                </a:lnTo>
                <a:lnTo>
                  <a:pt x="12216" y="101798"/>
                </a:lnTo>
                <a:lnTo>
                  <a:pt x="5803" y="98907"/>
                </a:lnTo>
                <a:close/>
                <a:moveTo>
                  <a:pt x="49352" y="0"/>
                </a:moveTo>
                <a:lnTo>
                  <a:pt x="29364" y="2889"/>
                </a:lnTo>
                <a:lnTo>
                  <a:pt x="14304" y="10863"/>
                </a:lnTo>
                <a:lnTo>
                  <a:pt x="4805" y="22883"/>
                </a:lnTo>
                <a:lnTo>
                  <a:pt x="1498" y="37909"/>
                </a:lnTo>
                <a:lnTo>
                  <a:pt x="3995" y="50483"/>
                </a:lnTo>
                <a:lnTo>
                  <a:pt x="11066" y="60764"/>
                </a:lnTo>
                <a:lnTo>
                  <a:pt x="22077" y="69000"/>
                </a:lnTo>
                <a:lnTo>
                  <a:pt x="36398" y="75438"/>
                </a:lnTo>
                <a:lnTo>
                  <a:pt x="46120" y="79305"/>
                </a:lnTo>
                <a:lnTo>
                  <a:pt x="52698" y="83278"/>
                </a:lnTo>
                <a:lnTo>
                  <a:pt x="56429" y="87744"/>
                </a:lnTo>
                <a:lnTo>
                  <a:pt x="57607" y="93091"/>
                </a:lnTo>
                <a:lnTo>
                  <a:pt x="57607" y="101346"/>
                </a:lnTo>
                <a:lnTo>
                  <a:pt x="50647" y="106781"/>
                </a:lnTo>
                <a:lnTo>
                  <a:pt x="83116" y="106781"/>
                </a:lnTo>
                <a:lnTo>
                  <a:pt x="83627" y="106098"/>
                </a:lnTo>
                <a:lnTo>
                  <a:pt x="86690" y="91020"/>
                </a:lnTo>
                <a:lnTo>
                  <a:pt x="84729" y="78772"/>
                </a:lnTo>
                <a:lnTo>
                  <a:pt x="78741" y="68580"/>
                </a:lnTo>
                <a:lnTo>
                  <a:pt x="68564" y="60177"/>
                </a:lnTo>
                <a:lnTo>
                  <a:pt x="54038" y="53301"/>
                </a:lnTo>
                <a:lnTo>
                  <a:pt x="43408" y="49037"/>
                </a:lnTo>
                <a:lnTo>
                  <a:pt x="36118" y="45092"/>
                </a:lnTo>
                <a:lnTo>
                  <a:pt x="31925" y="40798"/>
                </a:lnTo>
                <a:lnTo>
                  <a:pt x="30581" y="35483"/>
                </a:lnTo>
                <a:lnTo>
                  <a:pt x="30581" y="29083"/>
                </a:lnTo>
                <a:lnTo>
                  <a:pt x="36588" y="23279"/>
                </a:lnTo>
                <a:lnTo>
                  <a:pt x="76922" y="23279"/>
                </a:lnTo>
                <a:lnTo>
                  <a:pt x="81635" y="6375"/>
                </a:lnTo>
                <a:lnTo>
                  <a:pt x="75450" y="3884"/>
                </a:lnTo>
                <a:lnTo>
                  <a:pt x="68089" y="1858"/>
                </a:lnTo>
                <a:lnTo>
                  <a:pt x="59431" y="497"/>
                </a:lnTo>
                <a:lnTo>
                  <a:pt x="49352" y="0"/>
                </a:lnTo>
                <a:close/>
                <a:moveTo>
                  <a:pt x="76922" y="23279"/>
                </a:moveTo>
                <a:lnTo>
                  <a:pt x="48971" y="23279"/>
                </a:lnTo>
                <a:lnTo>
                  <a:pt x="57534" y="23874"/>
                </a:lnTo>
                <a:lnTo>
                  <a:pt x="64852" y="25368"/>
                </a:lnTo>
                <a:lnTo>
                  <a:pt x="70798" y="27318"/>
                </a:lnTo>
                <a:lnTo>
                  <a:pt x="75247" y="29286"/>
                </a:lnTo>
                <a:lnTo>
                  <a:pt x="76922" y="23279"/>
                </a:lnTo>
                <a:close/>
              </a:path>
            </a:pathLst>
          </a:custGeom>
          <a:solidFill>
            <a:srgbClr val="ffffff"/>
          </a:solidFill>
          <a:ln>
            <a:noFill/>
          </a:ln>
        </p:spPr>
        <p:style>
          <a:lnRef idx="0"/>
          <a:fillRef idx="0"/>
          <a:effectRef idx="0"/>
          <a:fontRef idx="minor"/>
        </p:style>
      </p:sp>
      <p:sp>
        <p:nvSpPr>
          <p:cNvPr id="142" name="CustomShape 24"/>
          <p:cNvSpPr/>
          <p:nvPr/>
        </p:nvSpPr>
        <p:spPr>
          <a:xfrm>
            <a:off x="3352320" y="269640"/>
            <a:ext cx="126720" cy="92880"/>
          </a:xfrm>
          <a:custGeom>
            <a:avLst/>
            <a:gdLst/>
            <a:ahLst/>
            <a:rect l="l" t="t" r="r" b="b"/>
            <a:pathLst>
              <a:path w="139700" h="127000">
                <a:moveTo>
                  <a:pt x="46151" y="0"/>
                </a:moveTo>
                <a:lnTo>
                  <a:pt x="8064" y="0"/>
                </a:lnTo>
                <a:lnTo>
                  <a:pt x="0" y="126492"/>
                </a:lnTo>
                <a:lnTo>
                  <a:pt x="26454" y="126492"/>
                </a:lnTo>
                <a:lnTo>
                  <a:pt x="29046" y="75069"/>
                </a:lnTo>
                <a:lnTo>
                  <a:pt x="30975" y="26085"/>
                </a:lnTo>
                <a:lnTo>
                  <a:pt x="53819" y="26085"/>
                </a:lnTo>
                <a:lnTo>
                  <a:pt x="46151" y="0"/>
                </a:lnTo>
                <a:close/>
                <a:moveTo>
                  <a:pt x="134260" y="26085"/>
                </a:moveTo>
                <a:lnTo>
                  <a:pt x="108648" y="26085"/>
                </a:lnTo>
                <a:lnTo>
                  <a:pt x="108735" y="38457"/>
                </a:lnTo>
                <a:lnTo>
                  <a:pt x="109794" y="78447"/>
                </a:lnTo>
                <a:lnTo>
                  <a:pt x="111836" y="126492"/>
                </a:lnTo>
                <a:lnTo>
                  <a:pt x="139623" y="126492"/>
                </a:lnTo>
                <a:lnTo>
                  <a:pt x="134260" y="26085"/>
                </a:lnTo>
                <a:close/>
                <a:moveTo>
                  <a:pt x="53819" y="26085"/>
                </a:moveTo>
                <a:lnTo>
                  <a:pt x="31343" y="26085"/>
                </a:lnTo>
                <a:lnTo>
                  <a:pt x="34015" y="39251"/>
                </a:lnTo>
                <a:lnTo>
                  <a:pt x="36707" y="51423"/>
                </a:lnTo>
                <a:lnTo>
                  <a:pt x="39703" y="63878"/>
                </a:lnTo>
                <a:lnTo>
                  <a:pt x="42941" y="76190"/>
                </a:lnTo>
                <a:lnTo>
                  <a:pt x="56299" y="124421"/>
                </a:lnTo>
                <a:lnTo>
                  <a:pt x="78625" y="124421"/>
                </a:lnTo>
                <a:lnTo>
                  <a:pt x="90156" y="87452"/>
                </a:lnTo>
                <a:lnTo>
                  <a:pt x="69253" y="87452"/>
                </a:lnTo>
                <a:lnTo>
                  <a:pt x="66718" y="75069"/>
                </a:lnTo>
                <a:lnTo>
                  <a:pt x="64333" y="64530"/>
                </a:lnTo>
                <a:lnTo>
                  <a:pt x="61403" y="52757"/>
                </a:lnTo>
                <a:lnTo>
                  <a:pt x="58507" y="42037"/>
                </a:lnTo>
                <a:lnTo>
                  <a:pt x="53819" y="26085"/>
                </a:lnTo>
                <a:close/>
                <a:moveTo>
                  <a:pt x="132867" y="0"/>
                </a:moveTo>
                <a:lnTo>
                  <a:pt x="95326" y="0"/>
                </a:lnTo>
                <a:lnTo>
                  <a:pt x="81939" y="42214"/>
                </a:lnTo>
                <a:lnTo>
                  <a:pt x="78682" y="53376"/>
                </a:lnTo>
                <a:lnTo>
                  <a:pt x="75592" y="64766"/>
                </a:lnTo>
                <a:lnTo>
                  <a:pt x="72683" y="76190"/>
                </a:lnTo>
                <a:lnTo>
                  <a:pt x="69989" y="87452"/>
                </a:lnTo>
                <a:lnTo>
                  <a:pt x="90156" y="87452"/>
                </a:lnTo>
                <a:lnTo>
                  <a:pt x="94018" y="75069"/>
                </a:lnTo>
                <a:lnTo>
                  <a:pt x="97723" y="63426"/>
                </a:lnTo>
                <a:lnTo>
                  <a:pt x="101430" y="51063"/>
                </a:lnTo>
                <a:lnTo>
                  <a:pt x="104996" y="38457"/>
                </a:lnTo>
                <a:lnTo>
                  <a:pt x="108280" y="26085"/>
                </a:lnTo>
                <a:lnTo>
                  <a:pt x="134260" y="26085"/>
                </a:lnTo>
                <a:lnTo>
                  <a:pt x="132867" y="0"/>
                </a:lnTo>
                <a:close/>
              </a:path>
            </a:pathLst>
          </a:custGeom>
          <a:solidFill>
            <a:srgbClr val="ffffff"/>
          </a:solidFill>
          <a:ln>
            <a:noFill/>
          </a:ln>
        </p:spPr>
        <p:style>
          <a:lnRef idx="0"/>
          <a:fillRef idx="0"/>
          <a:effectRef idx="0"/>
          <a:fontRef idx="minor"/>
        </p:style>
      </p:sp>
      <p:sp>
        <p:nvSpPr>
          <p:cNvPr id="143" name="CustomShape 25"/>
          <p:cNvSpPr/>
          <p:nvPr/>
        </p:nvSpPr>
        <p:spPr>
          <a:xfrm>
            <a:off x="3508200" y="269640"/>
            <a:ext cx="360" cy="92880"/>
          </a:xfrm>
          <a:custGeom>
            <a:avLst/>
            <a:gdLst/>
            <a:ahLst/>
            <a:rect l="l" t="t" r="r" b="b"/>
            <a:pathLst>
              <a:path w="0" h="127000">
                <a:moveTo>
                  <a:pt x="0" y="0"/>
                </a:moveTo>
                <a:lnTo>
                  <a:pt x="0" y="126479"/>
                </a:lnTo>
              </a:path>
            </a:pathLst>
          </a:custGeom>
          <a:noFill/>
          <a:ln w="28440">
            <a:solidFill>
              <a:srgbClr val="ffffff"/>
            </a:solidFill>
            <a:round/>
          </a:ln>
        </p:spPr>
        <p:style>
          <a:lnRef idx="0"/>
          <a:fillRef idx="0"/>
          <a:effectRef idx="0"/>
          <a:fontRef idx="minor"/>
        </p:style>
      </p:sp>
      <p:sp>
        <p:nvSpPr>
          <p:cNvPr id="144" name="CustomShape 26"/>
          <p:cNvSpPr/>
          <p:nvPr/>
        </p:nvSpPr>
        <p:spPr>
          <a:xfrm>
            <a:off x="3535200" y="268200"/>
            <a:ext cx="78840" cy="95760"/>
          </a:xfrm>
          <a:custGeom>
            <a:avLst/>
            <a:gdLst/>
            <a:ahLst/>
            <a:rect l="l" t="t" r="r" b="b"/>
            <a:pathLst>
              <a:path w="86995" h="130809">
                <a:moveTo>
                  <a:pt x="5816" y="98907"/>
                </a:moveTo>
                <a:lnTo>
                  <a:pt x="35852" y="130251"/>
                </a:lnTo>
                <a:lnTo>
                  <a:pt x="58440" y="127103"/>
                </a:lnTo>
                <a:lnTo>
                  <a:pt x="74293" y="118589"/>
                </a:lnTo>
                <a:lnTo>
                  <a:pt x="83127" y="106781"/>
                </a:lnTo>
                <a:lnTo>
                  <a:pt x="37541" y="106781"/>
                </a:lnTo>
                <a:lnTo>
                  <a:pt x="28460" y="106098"/>
                </a:lnTo>
                <a:lnTo>
                  <a:pt x="19921" y="104320"/>
                </a:lnTo>
                <a:lnTo>
                  <a:pt x="12229" y="101798"/>
                </a:lnTo>
                <a:lnTo>
                  <a:pt x="5816" y="98907"/>
                </a:lnTo>
                <a:close/>
                <a:moveTo>
                  <a:pt x="49352" y="0"/>
                </a:moveTo>
                <a:lnTo>
                  <a:pt x="29369" y="2889"/>
                </a:lnTo>
                <a:lnTo>
                  <a:pt x="14309" y="10863"/>
                </a:lnTo>
                <a:lnTo>
                  <a:pt x="4807" y="22883"/>
                </a:lnTo>
                <a:lnTo>
                  <a:pt x="1498" y="37909"/>
                </a:lnTo>
                <a:lnTo>
                  <a:pt x="3997" y="50483"/>
                </a:lnTo>
                <a:lnTo>
                  <a:pt x="11072" y="60764"/>
                </a:lnTo>
                <a:lnTo>
                  <a:pt x="22088" y="69000"/>
                </a:lnTo>
                <a:lnTo>
                  <a:pt x="36410" y="75438"/>
                </a:lnTo>
                <a:lnTo>
                  <a:pt x="46132" y="79305"/>
                </a:lnTo>
                <a:lnTo>
                  <a:pt x="52711" y="83278"/>
                </a:lnTo>
                <a:lnTo>
                  <a:pt x="56441" y="87744"/>
                </a:lnTo>
                <a:lnTo>
                  <a:pt x="57619" y="93091"/>
                </a:lnTo>
                <a:lnTo>
                  <a:pt x="57619" y="101346"/>
                </a:lnTo>
                <a:lnTo>
                  <a:pt x="50660" y="106781"/>
                </a:lnTo>
                <a:lnTo>
                  <a:pt x="83127" y="106781"/>
                </a:lnTo>
                <a:lnTo>
                  <a:pt x="83638" y="106098"/>
                </a:lnTo>
                <a:lnTo>
                  <a:pt x="86702" y="91020"/>
                </a:lnTo>
                <a:lnTo>
                  <a:pt x="84742" y="78772"/>
                </a:lnTo>
                <a:lnTo>
                  <a:pt x="78754" y="68580"/>
                </a:lnTo>
                <a:lnTo>
                  <a:pt x="68577" y="60177"/>
                </a:lnTo>
                <a:lnTo>
                  <a:pt x="54051" y="53301"/>
                </a:lnTo>
                <a:lnTo>
                  <a:pt x="43420" y="49037"/>
                </a:lnTo>
                <a:lnTo>
                  <a:pt x="36131" y="45092"/>
                </a:lnTo>
                <a:lnTo>
                  <a:pt x="31937" y="40798"/>
                </a:lnTo>
                <a:lnTo>
                  <a:pt x="30594" y="35483"/>
                </a:lnTo>
                <a:lnTo>
                  <a:pt x="30594" y="29083"/>
                </a:lnTo>
                <a:lnTo>
                  <a:pt x="36601" y="23279"/>
                </a:lnTo>
                <a:lnTo>
                  <a:pt x="76931" y="23279"/>
                </a:lnTo>
                <a:lnTo>
                  <a:pt x="81635" y="6375"/>
                </a:lnTo>
                <a:lnTo>
                  <a:pt x="75457" y="3884"/>
                </a:lnTo>
                <a:lnTo>
                  <a:pt x="68098" y="1858"/>
                </a:lnTo>
                <a:lnTo>
                  <a:pt x="59438" y="497"/>
                </a:lnTo>
                <a:lnTo>
                  <a:pt x="49352" y="0"/>
                </a:lnTo>
                <a:close/>
                <a:moveTo>
                  <a:pt x="76931" y="23279"/>
                </a:moveTo>
                <a:lnTo>
                  <a:pt x="48971" y="23279"/>
                </a:lnTo>
                <a:lnTo>
                  <a:pt x="57540" y="23874"/>
                </a:lnTo>
                <a:lnTo>
                  <a:pt x="64858" y="25368"/>
                </a:lnTo>
                <a:lnTo>
                  <a:pt x="70806" y="27318"/>
                </a:lnTo>
                <a:lnTo>
                  <a:pt x="75260" y="29286"/>
                </a:lnTo>
                <a:lnTo>
                  <a:pt x="76931" y="23279"/>
                </a:lnTo>
                <a:close/>
              </a:path>
            </a:pathLst>
          </a:custGeom>
          <a:solidFill>
            <a:srgbClr val="ffffff"/>
          </a:solidFill>
          <a:ln>
            <a:noFill/>
          </a:ln>
        </p:spPr>
        <p:style>
          <a:lnRef idx="0"/>
          <a:fillRef idx="0"/>
          <a:effectRef idx="0"/>
          <a:fontRef idx="minor"/>
        </p:style>
      </p:sp>
      <p:sp>
        <p:nvSpPr>
          <p:cNvPr id="145" name="CustomShape 27"/>
          <p:cNvSpPr/>
          <p:nvPr/>
        </p:nvSpPr>
        <p:spPr>
          <a:xfrm>
            <a:off x="3640680" y="269640"/>
            <a:ext cx="360" cy="92880"/>
          </a:xfrm>
          <a:custGeom>
            <a:avLst/>
            <a:gdLst/>
            <a:ahLst/>
            <a:rect l="l" t="t" r="r" b="b"/>
            <a:pathLst>
              <a:path w="0" h="127000">
                <a:moveTo>
                  <a:pt x="0" y="0"/>
                </a:moveTo>
                <a:lnTo>
                  <a:pt x="0" y="126479"/>
                </a:lnTo>
              </a:path>
            </a:pathLst>
          </a:custGeom>
          <a:noFill/>
          <a:ln w="28440">
            <a:solidFill>
              <a:srgbClr val="ffffff"/>
            </a:solidFill>
            <a:round/>
          </a:ln>
        </p:spPr>
        <p:style>
          <a:lnRef idx="0"/>
          <a:fillRef idx="0"/>
          <a:effectRef idx="0"/>
          <a:fontRef idx="minor"/>
        </p:style>
      </p:sp>
      <p:sp>
        <p:nvSpPr>
          <p:cNvPr id="146" name="CustomShape 28"/>
          <p:cNvSpPr/>
          <p:nvPr/>
        </p:nvSpPr>
        <p:spPr>
          <a:xfrm>
            <a:off x="3666600" y="247680"/>
            <a:ext cx="110520" cy="116280"/>
          </a:xfrm>
          <a:custGeom>
            <a:avLst/>
            <a:gdLst/>
            <a:ahLst/>
            <a:rect l="l" t="t" r="r" b="b"/>
            <a:pathLst>
              <a:path w="121920" h="158750">
                <a:moveTo>
                  <a:pt x="93459" y="0"/>
                </a:moveTo>
                <a:lnTo>
                  <a:pt x="63436" y="0"/>
                </a:lnTo>
                <a:lnTo>
                  <a:pt x="47675" y="23075"/>
                </a:lnTo>
                <a:lnTo>
                  <a:pt x="70548" y="23075"/>
                </a:lnTo>
                <a:lnTo>
                  <a:pt x="93459" y="0"/>
                </a:lnTo>
                <a:close/>
                <a:moveTo>
                  <a:pt x="61544" y="27774"/>
                </a:moveTo>
                <a:lnTo>
                  <a:pt x="36256" y="32794"/>
                </a:lnTo>
                <a:lnTo>
                  <a:pt x="16827" y="46704"/>
                </a:lnTo>
                <a:lnTo>
                  <a:pt x="4392" y="67674"/>
                </a:lnTo>
                <a:lnTo>
                  <a:pt x="0" y="94018"/>
                </a:lnTo>
                <a:lnTo>
                  <a:pt x="4042" y="119379"/>
                </a:lnTo>
                <a:lnTo>
                  <a:pt x="15736" y="139873"/>
                </a:lnTo>
                <a:lnTo>
                  <a:pt x="34434" y="153577"/>
                </a:lnTo>
                <a:lnTo>
                  <a:pt x="59486" y="158572"/>
                </a:lnTo>
                <a:lnTo>
                  <a:pt x="84869" y="154022"/>
                </a:lnTo>
                <a:lnTo>
                  <a:pt x="104479" y="140887"/>
                </a:lnTo>
                <a:lnTo>
                  <a:pt x="107511" y="135864"/>
                </a:lnTo>
                <a:lnTo>
                  <a:pt x="60985" y="135864"/>
                </a:lnTo>
                <a:lnTo>
                  <a:pt x="48108" y="132747"/>
                </a:lnTo>
                <a:lnTo>
                  <a:pt x="38427" y="124018"/>
                </a:lnTo>
                <a:lnTo>
                  <a:pt x="32331" y="110607"/>
                </a:lnTo>
                <a:lnTo>
                  <a:pt x="30283" y="94018"/>
                </a:lnTo>
                <a:lnTo>
                  <a:pt x="30392" y="91960"/>
                </a:lnTo>
                <a:lnTo>
                  <a:pt x="32276" y="76366"/>
                </a:lnTo>
                <a:lnTo>
                  <a:pt x="38279" y="62749"/>
                </a:lnTo>
                <a:lnTo>
                  <a:pt x="47942" y="53739"/>
                </a:lnTo>
                <a:lnTo>
                  <a:pt x="60985" y="50482"/>
                </a:lnTo>
                <a:lnTo>
                  <a:pt x="108277" y="50482"/>
                </a:lnTo>
                <a:lnTo>
                  <a:pt x="106141" y="46704"/>
                </a:lnTo>
                <a:lnTo>
                  <a:pt x="87317" y="32867"/>
                </a:lnTo>
                <a:lnTo>
                  <a:pt x="61544" y="27774"/>
                </a:lnTo>
                <a:close/>
                <a:moveTo>
                  <a:pt x="108277" y="50482"/>
                </a:moveTo>
                <a:lnTo>
                  <a:pt x="60985" y="50482"/>
                </a:lnTo>
                <a:lnTo>
                  <a:pt x="74051" y="53890"/>
                </a:lnTo>
                <a:lnTo>
                  <a:pt x="83578" y="63103"/>
                </a:lnTo>
                <a:lnTo>
                  <a:pt x="89410" y="76607"/>
                </a:lnTo>
                <a:lnTo>
                  <a:pt x="91276" y="91960"/>
                </a:lnTo>
                <a:lnTo>
                  <a:pt x="91322" y="93446"/>
                </a:lnTo>
                <a:lnTo>
                  <a:pt x="89356" y="109975"/>
                </a:lnTo>
                <a:lnTo>
                  <a:pt x="83435" y="123596"/>
                </a:lnTo>
                <a:lnTo>
                  <a:pt x="73890" y="132607"/>
                </a:lnTo>
                <a:lnTo>
                  <a:pt x="60985" y="135864"/>
                </a:lnTo>
                <a:lnTo>
                  <a:pt x="107511" y="135864"/>
                </a:lnTo>
                <a:lnTo>
                  <a:pt x="117122" y="119942"/>
                </a:lnTo>
                <a:lnTo>
                  <a:pt x="121602" y="91960"/>
                </a:lnTo>
                <a:lnTo>
                  <a:pt x="117681" y="67122"/>
                </a:lnTo>
                <a:lnTo>
                  <a:pt x="108277" y="50482"/>
                </a:lnTo>
                <a:close/>
              </a:path>
            </a:pathLst>
          </a:custGeom>
          <a:solidFill>
            <a:srgbClr val="ffffff"/>
          </a:solidFill>
          <a:ln>
            <a:noFill/>
          </a:ln>
        </p:spPr>
        <p:style>
          <a:lnRef idx="0"/>
          <a:fillRef idx="0"/>
          <a:effectRef idx="0"/>
          <a:fontRef idx="minor"/>
        </p:style>
      </p:sp>
      <p:sp>
        <p:nvSpPr>
          <p:cNvPr id="147" name="CustomShape 29"/>
          <p:cNvSpPr/>
          <p:nvPr/>
        </p:nvSpPr>
        <p:spPr>
          <a:xfrm>
            <a:off x="3790080" y="269640"/>
            <a:ext cx="95040" cy="92880"/>
          </a:xfrm>
          <a:custGeom>
            <a:avLst/>
            <a:gdLst/>
            <a:ahLst/>
            <a:rect l="l" t="t" r="r" b="b"/>
            <a:pathLst>
              <a:path w="104775" h="127000">
                <a:moveTo>
                  <a:pt x="33413" y="0"/>
                </a:moveTo>
                <a:lnTo>
                  <a:pt x="0" y="0"/>
                </a:lnTo>
                <a:lnTo>
                  <a:pt x="0" y="126479"/>
                </a:lnTo>
                <a:lnTo>
                  <a:pt x="26276" y="126479"/>
                </a:lnTo>
                <a:lnTo>
                  <a:pt x="26204" y="73398"/>
                </a:lnTo>
                <a:lnTo>
                  <a:pt x="25974" y="59296"/>
                </a:lnTo>
                <a:lnTo>
                  <a:pt x="25582" y="46342"/>
                </a:lnTo>
                <a:lnTo>
                  <a:pt x="24968" y="33032"/>
                </a:lnTo>
                <a:lnTo>
                  <a:pt x="52134" y="33032"/>
                </a:lnTo>
                <a:lnTo>
                  <a:pt x="33413" y="0"/>
                </a:lnTo>
                <a:close/>
                <a:moveTo>
                  <a:pt x="52134" y="33032"/>
                </a:moveTo>
                <a:lnTo>
                  <a:pt x="25717" y="33032"/>
                </a:lnTo>
                <a:lnTo>
                  <a:pt x="30625" y="44356"/>
                </a:lnTo>
                <a:lnTo>
                  <a:pt x="36129" y="55845"/>
                </a:lnTo>
                <a:lnTo>
                  <a:pt x="41917" y="67090"/>
                </a:lnTo>
                <a:lnTo>
                  <a:pt x="47675" y="77685"/>
                </a:lnTo>
                <a:lnTo>
                  <a:pt x="74701" y="126479"/>
                </a:lnTo>
                <a:lnTo>
                  <a:pt x="104724" y="126479"/>
                </a:lnTo>
                <a:lnTo>
                  <a:pt x="104724" y="89700"/>
                </a:lnTo>
                <a:lnTo>
                  <a:pt x="80314" y="89700"/>
                </a:lnTo>
                <a:lnTo>
                  <a:pt x="75693" y="78778"/>
                </a:lnTo>
                <a:lnTo>
                  <a:pt x="70634" y="67668"/>
                </a:lnTo>
                <a:lnTo>
                  <a:pt x="65255" y="56735"/>
                </a:lnTo>
                <a:lnTo>
                  <a:pt x="59677" y="46342"/>
                </a:lnTo>
                <a:lnTo>
                  <a:pt x="52134" y="33032"/>
                </a:lnTo>
                <a:close/>
                <a:moveTo>
                  <a:pt x="104724" y="0"/>
                </a:moveTo>
                <a:lnTo>
                  <a:pt x="78447" y="0"/>
                </a:lnTo>
                <a:lnTo>
                  <a:pt x="78561" y="50773"/>
                </a:lnTo>
                <a:lnTo>
                  <a:pt x="78938" y="64154"/>
                </a:lnTo>
                <a:lnTo>
                  <a:pt x="79631" y="77077"/>
                </a:lnTo>
                <a:lnTo>
                  <a:pt x="80695" y="89700"/>
                </a:lnTo>
                <a:lnTo>
                  <a:pt x="104724" y="89700"/>
                </a:lnTo>
                <a:lnTo>
                  <a:pt x="104724" y="0"/>
                </a:lnTo>
                <a:close/>
              </a:path>
            </a:pathLst>
          </a:custGeom>
          <a:solidFill>
            <a:srgbClr val="ffffff"/>
          </a:solidFill>
          <a:ln>
            <a:noFill/>
          </a:ln>
        </p:spPr>
        <p:style>
          <a:lnRef idx="0"/>
          <a:fillRef idx="0"/>
          <a:effectRef idx="0"/>
          <a:fontRef idx="minor"/>
        </p:style>
      </p:sp>
      <p:sp>
        <p:nvSpPr>
          <p:cNvPr id="148" name="CustomShape 30"/>
          <p:cNvSpPr/>
          <p:nvPr/>
        </p:nvSpPr>
        <p:spPr>
          <a:xfrm>
            <a:off x="1857600" y="458640"/>
            <a:ext cx="135360" cy="126000"/>
          </a:xfrm>
          <a:prstGeom prst="rect">
            <a:avLst/>
          </a:prstGeom>
          <a:blipFill rotWithShape="0">
            <a:blip r:embed="rId3"/>
            <a:stretch>
              <a:fillRect/>
            </a:stretch>
          </a:blipFill>
          <a:ln>
            <a:noFill/>
          </a:ln>
        </p:spPr>
        <p:style>
          <a:lnRef idx="0"/>
          <a:fillRef idx="0"/>
          <a:effectRef idx="0"/>
          <a:fontRef idx="minor"/>
        </p:style>
      </p:sp>
      <p:sp>
        <p:nvSpPr>
          <p:cNvPr id="149" name="CustomShape 31"/>
          <p:cNvSpPr/>
          <p:nvPr/>
        </p:nvSpPr>
        <p:spPr>
          <a:xfrm>
            <a:off x="2016000" y="572040"/>
            <a:ext cx="97920" cy="360"/>
          </a:xfrm>
          <a:custGeom>
            <a:avLst/>
            <a:gdLst/>
            <a:ahLst/>
            <a:rect l="l" t="t" r="r" b="b"/>
            <a:pathLst>
              <a:path w="107950" h="0">
                <a:moveTo>
                  <a:pt x="0" y="0"/>
                </a:moveTo>
                <a:lnTo>
                  <a:pt x="107454" y="0"/>
                </a:lnTo>
              </a:path>
            </a:pathLst>
          </a:custGeom>
          <a:noFill/>
          <a:ln w="30600">
            <a:solidFill>
              <a:srgbClr val="ffffff"/>
            </a:solidFill>
            <a:round/>
          </a:ln>
        </p:spPr>
        <p:style>
          <a:lnRef idx="0"/>
          <a:fillRef idx="0"/>
          <a:effectRef idx="0"/>
          <a:fontRef idx="minor"/>
        </p:style>
      </p:sp>
      <p:sp>
        <p:nvSpPr>
          <p:cNvPr id="150" name="CustomShape 32"/>
          <p:cNvSpPr/>
          <p:nvPr/>
        </p:nvSpPr>
        <p:spPr>
          <a:xfrm>
            <a:off x="2016000" y="531000"/>
            <a:ext cx="34200" cy="29520"/>
          </a:xfrm>
          <a:custGeom>
            <a:avLst/>
            <a:gdLst/>
            <a:ahLst/>
            <a:rect l="l" t="t" r="r" b="b"/>
            <a:pathLst>
              <a:path w="38100" h="40640">
                <a:moveTo>
                  <a:pt x="0" y="40640"/>
                </a:moveTo>
                <a:lnTo>
                  <a:pt x="38074" y="40640"/>
                </a:lnTo>
                <a:lnTo>
                  <a:pt x="38074" y="0"/>
                </a:lnTo>
                <a:lnTo>
                  <a:pt x="0" y="0"/>
                </a:lnTo>
                <a:lnTo>
                  <a:pt x="0" y="40640"/>
                </a:lnTo>
                <a:close/>
              </a:path>
            </a:pathLst>
          </a:custGeom>
          <a:solidFill>
            <a:srgbClr val="ffffff"/>
          </a:solidFill>
          <a:ln>
            <a:noFill/>
          </a:ln>
        </p:spPr>
        <p:style>
          <a:lnRef idx="0"/>
          <a:fillRef idx="0"/>
          <a:effectRef idx="0"/>
          <a:fontRef idx="minor"/>
        </p:style>
      </p:sp>
      <p:sp>
        <p:nvSpPr>
          <p:cNvPr id="151" name="CustomShape 33"/>
          <p:cNvSpPr/>
          <p:nvPr/>
        </p:nvSpPr>
        <p:spPr>
          <a:xfrm>
            <a:off x="2016000" y="519840"/>
            <a:ext cx="90720" cy="360"/>
          </a:xfrm>
          <a:custGeom>
            <a:avLst/>
            <a:gdLst/>
            <a:ahLst/>
            <a:rect l="l" t="t" r="r" b="b"/>
            <a:pathLst>
              <a:path w="100330" h="0">
                <a:moveTo>
                  <a:pt x="0" y="0"/>
                </a:moveTo>
                <a:lnTo>
                  <a:pt x="100190" y="0"/>
                </a:lnTo>
              </a:path>
            </a:pathLst>
          </a:custGeom>
          <a:noFill/>
          <a:ln w="30600">
            <a:solidFill>
              <a:srgbClr val="ffffff"/>
            </a:solidFill>
            <a:round/>
          </a:ln>
        </p:spPr>
        <p:style>
          <a:lnRef idx="0"/>
          <a:fillRef idx="0"/>
          <a:effectRef idx="0"/>
          <a:fontRef idx="minor"/>
        </p:style>
      </p:sp>
      <p:sp>
        <p:nvSpPr>
          <p:cNvPr id="152" name="CustomShape 34"/>
          <p:cNvSpPr/>
          <p:nvPr/>
        </p:nvSpPr>
        <p:spPr>
          <a:xfrm>
            <a:off x="2016000" y="482400"/>
            <a:ext cx="34200" cy="25920"/>
          </a:xfrm>
          <a:custGeom>
            <a:avLst/>
            <a:gdLst/>
            <a:ahLst/>
            <a:rect l="l" t="t" r="r" b="b"/>
            <a:pathLst>
              <a:path w="38100" h="35559">
                <a:moveTo>
                  <a:pt x="0" y="35560"/>
                </a:moveTo>
                <a:lnTo>
                  <a:pt x="38074" y="35560"/>
                </a:lnTo>
                <a:lnTo>
                  <a:pt x="38074" y="0"/>
                </a:lnTo>
                <a:lnTo>
                  <a:pt x="0" y="0"/>
                </a:lnTo>
                <a:lnTo>
                  <a:pt x="0" y="35560"/>
                </a:lnTo>
                <a:close/>
              </a:path>
            </a:pathLst>
          </a:custGeom>
          <a:solidFill>
            <a:srgbClr val="ffffff"/>
          </a:solidFill>
          <a:ln>
            <a:noFill/>
          </a:ln>
        </p:spPr>
        <p:style>
          <a:lnRef idx="0"/>
          <a:fillRef idx="0"/>
          <a:effectRef idx="0"/>
          <a:fontRef idx="minor"/>
        </p:style>
      </p:sp>
      <p:sp>
        <p:nvSpPr>
          <p:cNvPr id="153" name="CustomShape 35"/>
          <p:cNvSpPr/>
          <p:nvPr/>
        </p:nvSpPr>
        <p:spPr>
          <a:xfrm>
            <a:off x="2016000" y="470880"/>
            <a:ext cx="94320" cy="360"/>
          </a:xfrm>
          <a:custGeom>
            <a:avLst/>
            <a:gdLst/>
            <a:ahLst/>
            <a:rect l="l" t="t" r="r" b="b"/>
            <a:pathLst>
              <a:path w="104139" h="0">
                <a:moveTo>
                  <a:pt x="0" y="0"/>
                </a:moveTo>
                <a:lnTo>
                  <a:pt x="103962" y="0"/>
                </a:lnTo>
              </a:path>
            </a:pathLst>
          </a:custGeom>
          <a:noFill/>
          <a:ln w="31680">
            <a:solidFill>
              <a:srgbClr val="ffffff"/>
            </a:solidFill>
            <a:round/>
          </a:ln>
        </p:spPr>
        <p:style>
          <a:lnRef idx="0"/>
          <a:fillRef idx="0"/>
          <a:effectRef idx="0"/>
          <a:fontRef idx="minor"/>
        </p:style>
      </p:sp>
      <p:sp>
        <p:nvSpPr>
          <p:cNvPr id="154" name="CustomShape 36"/>
          <p:cNvSpPr/>
          <p:nvPr/>
        </p:nvSpPr>
        <p:spPr>
          <a:xfrm>
            <a:off x="2183400" y="459360"/>
            <a:ext cx="246240" cy="123840"/>
          </a:xfrm>
          <a:prstGeom prst="rect">
            <a:avLst/>
          </a:prstGeom>
          <a:blipFill rotWithShape="0">
            <a:blip r:embed="rId4"/>
            <a:stretch>
              <a:fillRect/>
            </a:stretch>
          </a:blipFill>
          <a:ln>
            <a:noFill/>
          </a:ln>
        </p:spPr>
        <p:style>
          <a:lnRef idx="0"/>
          <a:fillRef idx="0"/>
          <a:effectRef idx="0"/>
          <a:fontRef idx="minor"/>
        </p:style>
      </p:sp>
      <p:sp>
        <p:nvSpPr>
          <p:cNvPr id="155" name="CustomShape 37"/>
          <p:cNvSpPr/>
          <p:nvPr/>
        </p:nvSpPr>
        <p:spPr>
          <a:xfrm>
            <a:off x="2496600" y="572040"/>
            <a:ext cx="97920" cy="360"/>
          </a:xfrm>
          <a:custGeom>
            <a:avLst/>
            <a:gdLst/>
            <a:ahLst/>
            <a:rect l="l" t="t" r="r" b="b"/>
            <a:pathLst>
              <a:path w="107950" h="0">
                <a:moveTo>
                  <a:pt x="0" y="0"/>
                </a:moveTo>
                <a:lnTo>
                  <a:pt x="107454" y="0"/>
                </a:lnTo>
              </a:path>
            </a:pathLst>
          </a:custGeom>
          <a:noFill/>
          <a:ln w="30600">
            <a:solidFill>
              <a:srgbClr val="ffffff"/>
            </a:solidFill>
            <a:round/>
          </a:ln>
        </p:spPr>
        <p:style>
          <a:lnRef idx="0"/>
          <a:fillRef idx="0"/>
          <a:effectRef idx="0"/>
          <a:fontRef idx="minor"/>
        </p:style>
      </p:sp>
      <p:sp>
        <p:nvSpPr>
          <p:cNvPr id="156" name="CustomShape 38"/>
          <p:cNvSpPr/>
          <p:nvPr/>
        </p:nvSpPr>
        <p:spPr>
          <a:xfrm>
            <a:off x="2496600" y="531000"/>
            <a:ext cx="34200" cy="29520"/>
          </a:xfrm>
          <a:custGeom>
            <a:avLst/>
            <a:gdLst/>
            <a:ahLst/>
            <a:rect l="l" t="t" r="r" b="b"/>
            <a:pathLst>
              <a:path w="38100" h="40640">
                <a:moveTo>
                  <a:pt x="0" y="40640"/>
                </a:moveTo>
                <a:lnTo>
                  <a:pt x="38074" y="40640"/>
                </a:lnTo>
                <a:lnTo>
                  <a:pt x="38074" y="0"/>
                </a:lnTo>
                <a:lnTo>
                  <a:pt x="0" y="0"/>
                </a:lnTo>
                <a:lnTo>
                  <a:pt x="0" y="40640"/>
                </a:lnTo>
                <a:close/>
              </a:path>
            </a:pathLst>
          </a:custGeom>
          <a:solidFill>
            <a:srgbClr val="ffffff"/>
          </a:solidFill>
          <a:ln>
            <a:noFill/>
          </a:ln>
        </p:spPr>
        <p:style>
          <a:lnRef idx="0"/>
          <a:fillRef idx="0"/>
          <a:effectRef idx="0"/>
          <a:fontRef idx="minor"/>
        </p:style>
      </p:sp>
      <p:sp>
        <p:nvSpPr>
          <p:cNvPr id="157" name="CustomShape 39"/>
          <p:cNvSpPr/>
          <p:nvPr/>
        </p:nvSpPr>
        <p:spPr>
          <a:xfrm>
            <a:off x="2496600" y="519840"/>
            <a:ext cx="90720" cy="360"/>
          </a:xfrm>
          <a:custGeom>
            <a:avLst/>
            <a:gdLst/>
            <a:ahLst/>
            <a:rect l="l" t="t" r="r" b="b"/>
            <a:pathLst>
              <a:path w="100330" h="0">
                <a:moveTo>
                  <a:pt x="0" y="0"/>
                </a:moveTo>
                <a:lnTo>
                  <a:pt x="100190" y="0"/>
                </a:lnTo>
              </a:path>
            </a:pathLst>
          </a:custGeom>
          <a:noFill/>
          <a:ln w="30600">
            <a:solidFill>
              <a:srgbClr val="ffffff"/>
            </a:solidFill>
            <a:round/>
          </a:ln>
        </p:spPr>
        <p:style>
          <a:lnRef idx="0"/>
          <a:fillRef idx="0"/>
          <a:effectRef idx="0"/>
          <a:fontRef idx="minor"/>
        </p:style>
      </p:sp>
      <p:sp>
        <p:nvSpPr>
          <p:cNvPr id="158" name="CustomShape 40"/>
          <p:cNvSpPr/>
          <p:nvPr/>
        </p:nvSpPr>
        <p:spPr>
          <a:xfrm>
            <a:off x="2496600" y="482400"/>
            <a:ext cx="34200" cy="25920"/>
          </a:xfrm>
          <a:custGeom>
            <a:avLst/>
            <a:gdLst/>
            <a:ahLst/>
            <a:rect l="l" t="t" r="r" b="b"/>
            <a:pathLst>
              <a:path w="38100" h="35559">
                <a:moveTo>
                  <a:pt x="0" y="35560"/>
                </a:moveTo>
                <a:lnTo>
                  <a:pt x="38074" y="35560"/>
                </a:lnTo>
                <a:lnTo>
                  <a:pt x="38074" y="0"/>
                </a:lnTo>
                <a:lnTo>
                  <a:pt x="0" y="0"/>
                </a:lnTo>
                <a:lnTo>
                  <a:pt x="0" y="35560"/>
                </a:lnTo>
                <a:close/>
              </a:path>
            </a:pathLst>
          </a:custGeom>
          <a:solidFill>
            <a:srgbClr val="ffffff"/>
          </a:solidFill>
          <a:ln>
            <a:noFill/>
          </a:ln>
        </p:spPr>
        <p:style>
          <a:lnRef idx="0"/>
          <a:fillRef idx="0"/>
          <a:effectRef idx="0"/>
          <a:fontRef idx="minor"/>
        </p:style>
      </p:sp>
      <p:sp>
        <p:nvSpPr>
          <p:cNvPr id="159" name="CustomShape 41"/>
          <p:cNvSpPr/>
          <p:nvPr/>
        </p:nvSpPr>
        <p:spPr>
          <a:xfrm>
            <a:off x="2496600" y="470880"/>
            <a:ext cx="94320" cy="360"/>
          </a:xfrm>
          <a:custGeom>
            <a:avLst/>
            <a:gdLst/>
            <a:ahLst/>
            <a:rect l="l" t="t" r="r" b="b"/>
            <a:pathLst>
              <a:path w="104139" h="0">
                <a:moveTo>
                  <a:pt x="0" y="0"/>
                </a:moveTo>
                <a:lnTo>
                  <a:pt x="103962" y="0"/>
                </a:lnTo>
              </a:path>
            </a:pathLst>
          </a:custGeom>
          <a:noFill/>
          <a:ln w="31680">
            <a:solidFill>
              <a:srgbClr val="ffffff"/>
            </a:solidFill>
            <a:round/>
          </a:ln>
        </p:spPr>
        <p:style>
          <a:lnRef idx="0"/>
          <a:fillRef idx="0"/>
          <a:effectRef idx="0"/>
          <a:fontRef idx="minor"/>
        </p:style>
      </p:sp>
      <p:sp>
        <p:nvSpPr>
          <p:cNvPr id="160" name="CustomShape 42"/>
          <p:cNvSpPr/>
          <p:nvPr/>
        </p:nvSpPr>
        <p:spPr>
          <a:xfrm>
            <a:off x="2617920" y="459360"/>
            <a:ext cx="126720" cy="123840"/>
          </a:xfrm>
          <a:prstGeom prst="rect">
            <a:avLst/>
          </a:prstGeom>
          <a:blipFill rotWithShape="0">
            <a:blip r:embed="rId5"/>
            <a:stretch>
              <a:fillRect/>
            </a:stretch>
          </a:blipFill>
          <a:ln>
            <a:noFill/>
          </a:ln>
        </p:spPr>
        <p:style>
          <a:lnRef idx="0"/>
          <a:fillRef idx="0"/>
          <a:effectRef idx="0"/>
          <a:fontRef idx="minor"/>
        </p:style>
      </p:sp>
      <p:sp>
        <p:nvSpPr>
          <p:cNvPr id="161" name="CustomShape 43"/>
          <p:cNvSpPr/>
          <p:nvPr/>
        </p:nvSpPr>
        <p:spPr>
          <a:xfrm>
            <a:off x="2774880" y="533160"/>
            <a:ext cx="34200" cy="50040"/>
          </a:xfrm>
          <a:custGeom>
            <a:avLst/>
            <a:gdLst/>
            <a:ahLst/>
            <a:rect l="l" t="t" r="r" b="b"/>
            <a:pathLst>
              <a:path w="38100" h="68579">
                <a:moveTo>
                  <a:pt x="0" y="68580"/>
                </a:moveTo>
                <a:lnTo>
                  <a:pt x="38061" y="68580"/>
                </a:lnTo>
                <a:lnTo>
                  <a:pt x="38061" y="0"/>
                </a:lnTo>
                <a:lnTo>
                  <a:pt x="0" y="0"/>
                </a:lnTo>
                <a:lnTo>
                  <a:pt x="0" y="68580"/>
                </a:lnTo>
                <a:close/>
              </a:path>
            </a:pathLst>
          </a:custGeom>
          <a:solidFill>
            <a:srgbClr val="ffffff"/>
          </a:solidFill>
          <a:ln>
            <a:noFill/>
          </a:ln>
        </p:spPr>
        <p:style>
          <a:lnRef idx="0"/>
          <a:fillRef idx="0"/>
          <a:effectRef idx="0"/>
          <a:fontRef idx="minor"/>
        </p:style>
      </p:sp>
      <p:sp>
        <p:nvSpPr>
          <p:cNvPr id="162" name="CustomShape 44"/>
          <p:cNvSpPr/>
          <p:nvPr/>
        </p:nvSpPr>
        <p:spPr>
          <a:xfrm>
            <a:off x="2774880" y="522000"/>
            <a:ext cx="89640" cy="360"/>
          </a:xfrm>
          <a:custGeom>
            <a:avLst/>
            <a:gdLst/>
            <a:ahLst/>
            <a:rect l="l" t="t" r="r" b="b"/>
            <a:pathLst>
              <a:path w="99060" h="0">
                <a:moveTo>
                  <a:pt x="0" y="0"/>
                </a:moveTo>
                <a:lnTo>
                  <a:pt x="98679" y="0"/>
                </a:lnTo>
              </a:path>
            </a:pathLst>
          </a:custGeom>
          <a:noFill/>
          <a:ln w="30600">
            <a:solidFill>
              <a:srgbClr val="ffffff"/>
            </a:solidFill>
            <a:round/>
          </a:ln>
        </p:spPr>
        <p:style>
          <a:lnRef idx="0"/>
          <a:fillRef idx="0"/>
          <a:effectRef idx="0"/>
          <a:fontRef idx="minor"/>
        </p:style>
      </p:sp>
      <p:sp>
        <p:nvSpPr>
          <p:cNvPr id="163" name="CustomShape 45"/>
          <p:cNvSpPr/>
          <p:nvPr/>
        </p:nvSpPr>
        <p:spPr>
          <a:xfrm>
            <a:off x="2774880" y="482760"/>
            <a:ext cx="34200" cy="27720"/>
          </a:xfrm>
          <a:custGeom>
            <a:avLst/>
            <a:gdLst/>
            <a:ahLst/>
            <a:rect l="l" t="t" r="r" b="b"/>
            <a:pathLst>
              <a:path w="38100" h="38100">
                <a:moveTo>
                  <a:pt x="0" y="38100"/>
                </a:moveTo>
                <a:lnTo>
                  <a:pt x="38061" y="38100"/>
                </a:lnTo>
                <a:lnTo>
                  <a:pt x="38061" y="0"/>
                </a:lnTo>
                <a:lnTo>
                  <a:pt x="0" y="0"/>
                </a:lnTo>
                <a:lnTo>
                  <a:pt x="0" y="38100"/>
                </a:lnTo>
                <a:close/>
              </a:path>
            </a:pathLst>
          </a:custGeom>
          <a:solidFill>
            <a:srgbClr val="ffffff"/>
          </a:solidFill>
          <a:ln>
            <a:noFill/>
          </a:ln>
        </p:spPr>
        <p:style>
          <a:lnRef idx="0"/>
          <a:fillRef idx="0"/>
          <a:effectRef idx="0"/>
          <a:fontRef idx="minor"/>
        </p:style>
      </p:sp>
      <p:sp>
        <p:nvSpPr>
          <p:cNvPr id="164" name="CustomShape 46"/>
          <p:cNvSpPr/>
          <p:nvPr/>
        </p:nvSpPr>
        <p:spPr>
          <a:xfrm>
            <a:off x="2774880" y="471240"/>
            <a:ext cx="93600" cy="360"/>
          </a:xfrm>
          <a:custGeom>
            <a:avLst/>
            <a:gdLst/>
            <a:ahLst/>
            <a:rect l="l" t="t" r="r" b="b"/>
            <a:pathLst>
              <a:path w="103505" h="0">
                <a:moveTo>
                  <a:pt x="0" y="0"/>
                </a:moveTo>
                <a:lnTo>
                  <a:pt x="102920" y="0"/>
                </a:lnTo>
              </a:path>
            </a:pathLst>
          </a:custGeom>
          <a:noFill/>
          <a:ln w="31680">
            <a:solidFill>
              <a:srgbClr val="ffffff"/>
            </a:solidFill>
            <a:round/>
          </a:ln>
        </p:spPr>
        <p:style>
          <a:lnRef idx="0"/>
          <a:fillRef idx="0"/>
          <a:effectRef idx="0"/>
          <a:fontRef idx="minor"/>
        </p:style>
      </p:sp>
      <p:sp>
        <p:nvSpPr>
          <p:cNvPr id="165" name="CustomShape 47"/>
          <p:cNvSpPr/>
          <p:nvPr/>
        </p:nvSpPr>
        <p:spPr>
          <a:xfrm>
            <a:off x="2895120" y="572040"/>
            <a:ext cx="97920" cy="360"/>
          </a:xfrm>
          <a:custGeom>
            <a:avLst/>
            <a:gdLst/>
            <a:ahLst/>
            <a:rect l="l" t="t" r="r" b="b"/>
            <a:pathLst>
              <a:path w="107950" h="0">
                <a:moveTo>
                  <a:pt x="0" y="0"/>
                </a:moveTo>
                <a:lnTo>
                  <a:pt x="107454" y="0"/>
                </a:lnTo>
              </a:path>
            </a:pathLst>
          </a:custGeom>
          <a:noFill/>
          <a:ln w="30600">
            <a:solidFill>
              <a:srgbClr val="ffffff"/>
            </a:solidFill>
            <a:round/>
          </a:ln>
        </p:spPr>
        <p:style>
          <a:lnRef idx="0"/>
          <a:fillRef idx="0"/>
          <a:effectRef idx="0"/>
          <a:fontRef idx="minor"/>
        </p:style>
      </p:sp>
      <p:sp>
        <p:nvSpPr>
          <p:cNvPr id="166" name="CustomShape 48"/>
          <p:cNvSpPr/>
          <p:nvPr/>
        </p:nvSpPr>
        <p:spPr>
          <a:xfrm>
            <a:off x="2895120" y="531000"/>
            <a:ext cx="34200" cy="29520"/>
          </a:xfrm>
          <a:custGeom>
            <a:avLst/>
            <a:gdLst/>
            <a:ahLst/>
            <a:rect l="l" t="t" r="r" b="b"/>
            <a:pathLst>
              <a:path w="38100" h="40640">
                <a:moveTo>
                  <a:pt x="0" y="40640"/>
                </a:moveTo>
                <a:lnTo>
                  <a:pt x="38074" y="40640"/>
                </a:lnTo>
                <a:lnTo>
                  <a:pt x="38074" y="0"/>
                </a:lnTo>
                <a:lnTo>
                  <a:pt x="0" y="0"/>
                </a:lnTo>
                <a:lnTo>
                  <a:pt x="0" y="40640"/>
                </a:lnTo>
                <a:close/>
              </a:path>
            </a:pathLst>
          </a:custGeom>
          <a:solidFill>
            <a:srgbClr val="ffffff"/>
          </a:solidFill>
          <a:ln>
            <a:noFill/>
          </a:ln>
        </p:spPr>
        <p:style>
          <a:lnRef idx="0"/>
          <a:fillRef idx="0"/>
          <a:effectRef idx="0"/>
          <a:fontRef idx="minor"/>
        </p:style>
      </p:sp>
      <p:sp>
        <p:nvSpPr>
          <p:cNvPr id="167" name="CustomShape 49"/>
          <p:cNvSpPr/>
          <p:nvPr/>
        </p:nvSpPr>
        <p:spPr>
          <a:xfrm>
            <a:off x="2895120" y="519840"/>
            <a:ext cx="90720" cy="360"/>
          </a:xfrm>
          <a:custGeom>
            <a:avLst/>
            <a:gdLst/>
            <a:ahLst/>
            <a:rect l="l" t="t" r="r" b="b"/>
            <a:pathLst>
              <a:path w="100329" h="0">
                <a:moveTo>
                  <a:pt x="0" y="0"/>
                </a:moveTo>
                <a:lnTo>
                  <a:pt x="100190" y="0"/>
                </a:lnTo>
              </a:path>
            </a:pathLst>
          </a:custGeom>
          <a:noFill/>
          <a:ln w="30600">
            <a:solidFill>
              <a:srgbClr val="ffffff"/>
            </a:solidFill>
            <a:round/>
          </a:ln>
        </p:spPr>
        <p:style>
          <a:lnRef idx="0"/>
          <a:fillRef idx="0"/>
          <a:effectRef idx="0"/>
          <a:fontRef idx="minor"/>
        </p:style>
      </p:sp>
      <p:sp>
        <p:nvSpPr>
          <p:cNvPr id="168" name="CustomShape 50"/>
          <p:cNvSpPr/>
          <p:nvPr/>
        </p:nvSpPr>
        <p:spPr>
          <a:xfrm>
            <a:off x="2895120" y="482400"/>
            <a:ext cx="34200" cy="25920"/>
          </a:xfrm>
          <a:custGeom>
            <a:avLst/>
            <a:gdLst/>
            <a:ahLst/>
            <a:rect l="l" t="t" r="r" b="b"/>
            <a:pathLst>
              <a:path w="38100" h="35559">
                <a:moveTo>
                  <a:pt x="0" y="35560"/>
                </a:moveTo>
                <a:lnTo>
                  <a:pt x="38074" y="35560"/>
                </a:lnTo>
                <a:lnTo>
                  <a:pt x="38074" y="0"/>
                </a:lnTo>
                <a:lnTo>
                  <a:pt x="0" y="0"/>
                </a:lnTo>
                <a:lnTo>
                  <a:pt x="0" y="35560"/>
                </a:lnTo>
                <a:close/>
              </a:path>
            </a:pathLst>
          </a:custGeom>
          <a:solidFill>
            <a:srgbClr val="ffffff"/>
          </a:solidFill>
          <a:ln>
            <a:noFill/>
          </a:ln>
        </p:spPr>
        <p:style>
          <a:lnRef idx="0"/>
          <a:fillRef idx="0"/>
          <a:effectRef idx="0"/>
          <a:fontRef idx="minor"/>
        </p:style>
      </p:sp>
      <p:sp>
        <p:nvSpPr>
          <p:cNvPr id="169" name="CustomShape 51"/>
          <p:cNvSpPr/>
          <p:nvPr/>
        </p:nvSpPr>
        <p:spPr>
          <a:xfrm>
            <a:off x="2895120" y="470880"/>
            <a:ext cx="94320" cy="360"/>
          </a:xfrm>
          <a:custGeom>
            <a:avLst/>
            <a:gdLst/>
            <a:ahLst/>
            <a:rect l="l" t="t" r="r" b="b"/>
            <a:pathLst>
              <a:path w="104139" h="0">
                <a:moveTo>
                  <a:pt x="0" y="0"/>
                </a:moveTo>
                <a:lnTo>
                  <a:pt x="103962" y="0"/>
                </a:lnTo>
              </a:path>
            </a:pathLst>
          </a:custGeom>
          <a:noFill/>
          <a:ln w="31680">
            <a:solidFill>
              <a:srgbClr val="ffffff"/>
            </a:solidFill>
            <a:round/>
          </a:ln>
        </p:spPr>
        <p:style>
          <a:lnRef idx="0"/>
          <a:fillRef idx="0"/>
          <a:effectRef idx="0"/>
          <a:fontRef idx="minor"/>
        </p:style>
      </p:sp>
      <p:sp>
        <p:nvSpPr>
          <p:cNvPr id="170" name="CustomShape 52"/>
          <p:cNvSpPr/>
          <p:nvPr/>
        </p:nvSpPr>
        <p:spPr>
          <a:xfrm>
            <a:off x="3016440" y="458640"/>
            <a:ext cx="300600" cy="124560"/>
          </a:xfrm>
          <a:prstGeom prst="rect">
            <a:avLst/>
          </a:prstGeom>
          <a:blipFill rotWithShape="0">
            <a:blip r:embed="rId6"/>
            <a:stretch>
              <a:fillRect/>
            </a:stretch>
          </a:blipFill>
          <a:ln>
            <a:noFill/>
          </a:ln>
        </p:spPr>
        <p:style>
          <a:lnRef idx="0"/>
          <a:fillRef idx="0"/>
          <a:effectRef idx="0"/>
          <a:fontRef idx="minor"/>
        </p:style>
      </p:sp>
      <p:sp>
        <p:nvSpPr>
          <p:cNvPr id="171" name="CustomShape 53"/>
          <p:cNvSpPr/>
          <p:nvPr/>
        </p:nvSpPr>
        <p:spPr>
          <a:xfrm>
            <a:off x="3344040" y="572040"/>
            <a:ext cx="97920" cy="360"/>
          </a:xfrm>
          <a:custGeom>
            <a:avLst/>
            <a:gdLst/>
            <a:ahLst/>
            <a:rect l="l" t="t" r="r" b="b"/>
            <a:pathLst>
              <a:path w="107950" h="0">
                <a:moveTo>
                  <a:pt x="0" y="0"/>
                </a:moveTo>
                <a:lnTo>
                  <a:pt x="107454" y="0"/>
                </a:lnTo>
              </a:path>
            </a:pathLst>
          </a:custGeom>
          <a:noFill/>
          <a:ln w="30600">
            <a:solidFill>
              <a:srgbClr val="ffffff"/>
            </a:solidFill>
            <a:round/>
          </a:ln>
        </p:spPr>
        <p:style>
          <a:lnRef idx="0"/>
          <a:fillRef idx="0"/>
          <a:effectRef idx="0"/>
          <a:fontRef idx="minor"/>
        </p:style>
      </p:sp>
      <p:sp>
        <p:nvSpPr>
          <p:cNvPr id="172" name="CustomShape 54"/>
          <p:cNvSpPr/>
          <p:nvPr/>
        </p:nvSpPr>
        <p:spPr>
          <a:xfrm>
            <a:off x="3344040" y="531000"/>
            <a:ext cx="34200" cy="29520"/>
          </a:xfrm>
          <a:custGeom>
            <a:avLst/>
            <a:gdLst/>
            <a:ahLst/>
            <a:rect l="l" t="t" r="r" b="b"/>
            <a:pathLst>
              <a:path w="38100" h="40640">
                <a:moveTo>
                  <a:pt x="0" y="40640"/>
                </a:moveTo>
                <a:lnTo>
                  <a:pt x="38074" y="40640"/>
                </a:lnTo>
                <a:lnTo>
                  <a:pt x="38074" y="0"/>
                </a:lnTo>
                <a:lnTo>
                  <a:pt x="0" y="0"/>
                </a:lnTo>
                <a:lnTo>
                  <a:pt x="0" y="40640"/>
                </a:lnTo>
                <a:close/>
              </a:path>
            </a:pathLst>
          </a:custGeom>
          <a:solidFill>
            <a:srgbClr val="ffffff"/>
          </a:solidFill>
          <a:ln>
            <a:noFill/>
          </a:ln>
        </p:spPr>
        <p:style>
          <a:lnRef idx="0"/>
          <a:fillRef idx="0"/>
          <a:effectRef idx="0"/>
          <a:fontRef idx="minor"/>
        </p:style>
      </p:sp>
      <p:sp>
        <p:nvSpPr>
          <p:cNvPr id="173" name="CustomShape 55"/>
          <p:cNvSpPr/>
          <p:nvPr/>
        </p:nvSpPr>
        <p:spPr>
          <a:xfrm>
            <a:off x="3344040" y="519840"/>
            <a:ext cx="90720" cy="360"/>
          </a:xfrm>
          <a:custGeom>
            <a:avLst/>
            <a:gdLst/>
            <a:ahLst/>
            <a:rect l="l" t="t" r="r" b="b"/>
            <a:pathLst>
              <a:path w="100329" h="0">
                <a:moveTo>
                  <a:pt x="0" y="0"/>
                </a:moveTo>
                <a:lnTo>
                  <a:pt x="100190" y="0"/>
                </a:lnTo>
              </a:path>
            </a:pathLst>
          </a:custGeom>
          <a:noFill/>
          <a:ln w="30600">
            <a:solidFill>
              <a:srgbClr val="ffffff"/>
            </a:solidFill>
            <a:round/>
          </a:ln>
        </p:spPr>
        <p:style>
          <a:lnRef idx="0"/>
          <a:fillRef idx="0"/>
          <a:effectRef idx="0"/>
          <a:fontRef idx="minor"/>
        </p:style>
      </p:sp>
      <p:sp>
        <p:nvSpPr>
          <p:cNvPr id="174" name="CustomShape 56"/>
          <p:cNvSpPr/>
          <p:nvPr/>
        </p:nvSpPr>
        <p:spPr>
          <a:xfrm>
            <a:off x="3344040" y="482400"/>
            <a:ext cx="34200" cy="25920"/>
          </a:xfrm>
          <a:custGeom>
            <a:avLst/>
            <a:gdLst/>
            <a:ahLst/>
            <a:rect l="l" t="t" r="r" b="b"/>
            <a:pathLst>
              <a:path w="38100" h="35559">
                <a:moveTo>
                  <a:pt x="0" y="35560"/>
                </a:moveTo>
                <a:lnTo>
                  <a:pt x="38074" y="35560"/>
                </a:lnTo>
                <a:lnTo>
                  <a:pt x="38074" y="0"/>
                </a:lnTo>
                <a:lnTo>
                  <a:pt x="0" y="0"/>
                </a:lnTo>
                <a:lnTo>
                  <a:pt x="0" y="35560"/>
                </a:lnTo>
                <a:close/>
              </a:path>
            </a:pathLst>
          </a:custGeom>
          <a:solidFill>
            <a:srgbClr val="ffffff"/>
          </a:solidFill>
          <a:ln>
            <a:noFill/>
          </a:ln>
        </p:spPr>
        <p:style>
          <a:lnRef idx="0"/>
          <a:fillRef idx="0"/>
          <a:effectRef idx="0"/>
          <a:fontRef idx="minor"/>
        </p:style>
      </p:sp>
      <p:sp>
        <p:nvSpPr>
          <p:cNvPr id="175" name="CustomShape 57"/>
          <p:cNvSpPr/>
          <p:nvPr/>
        </p:nvSpPr>
        <p:spPr>
          <a:xfrm>
            <a:off x="3344040" y="470880"/>
            <a:ext cx="94320" cy="360"/>
          </a:xfrm>
          <a:custGeom>
            <a:avLst/>
            <a:gdLst/>
            <a:ahLst/>
            <a:rect l="l" t="t" r="r" b="b"/>
            <a:pathLst>
              <a:path w="104139" h="0">
                <a:moveTo>
                  <a:pt x="0" y="0"/>
                </a:moveTo>
                <a:lnTo>
                  <a:pt x="103962" y="0"/>
                </a:lnTo>
              </a:path>
            </a:pathLst>
          </a:custGeom>
          <a:noFill/>
          <a:ln w="31680">
            <a:solidFill>
              <a:srgbClr val="ffffff"/>
            </a:solidFill>
            <a:round/>
          </a:ln>
        </p:spPr>
        <p:style>
          <a:lnRef idx="0"/>
          <a:fillRef idx="0"/>
          <a:effectRef idx="0"/>
          <a:fontRef idx="minor"/>
        </p:style>
      </p:sp>
      <p:sp>
        <p:nvSpPr>
          <p:cNvPr id="176" name="CustomShape 58"/>
          <p:cNvSpPr/>
          <p:nvPr/>
        </p:nvSpPr>
        <p:spPr>
          <a:xfrm>
            <a:off x="3465360" y="458640"/>
            <a:ext cx="283320" cy="126000"/>
          </a:xfrm>
          <a:prstGeom prst="rect">
            <a:avLst/>
          </a:prstGeom>
          <a:blipFill rotWithShape="0">
            <a:blip r:embed="rId7"/>
            <a:stretch>
              <a:fillRect/>
            </a:stretch>
          </a:blipFill>
          <a:ln>
            <a:noFill/>
          </a:ln>
        </p:spPr>
        <p:style>
          <a:lnRef idx="0"/>
          <a:fillRef idx="0"/>
          <a:effectRef idx="0"/>
          <a:fontRef idx="minor"/>
        </p:style>
      </p:sp>
      <p:sp>
        <p:nvSpPr>
          <p:cNvPr id="177" name="CustomShape 59"/>
          <p:cNvSpPr/>
          <p:nvPr/>
        </p:nvSpPr>
        <p:spPr>
          <a:xfrm>
            <a:off x="3769560" y="458640"/>
            <a:ext cx="135360" cy="126000"/>
          </a:xfrm>
          <a:prstGeom prst="rect">
            <a:avLst/>
          </a:prstGeom>
          <a:blipFill rotWithShape="0">
            <a:blip r:embed="rId8"/>
            <a:stretch>
              <a:fillRect/>
            </a:stretch>
          </a:blipFill>
          <a:ln>
            <a:noFill/>
          </a:ln>
        </p:spPr>
        <p:style>
          <a:lnRef idx="0"/>
          <a:fillRef idx="0"/>
          <a:effectRef idx="0"/>
          <a:fontRef idx="minor"/>
        </p:style>
      </p:sp>
      <p:sp>
        <p:nvSpPr>
          <p:cNvPr id="178" name="CustomShape 60"/>
          <p:cNvSpPr/>
          <p:nvPr/>
        </p:nvSpPr>
        <p:spPr>
          <a:xfrm>
            <a:off x="1850400" y="678600"/>
            <a:ext cx="121320" cy="128160"/>
          </a:xfrm>
          <a:custGeom>
            <a:avLst/>
            <a:gdLst/>
            <a:ahLst/>
            <a:rect l="l" t="t" r="r" b="b"/>
            <a:pathLst>
              <a:path w="133985" h="174625">
                <a:moveTo>
                  <a:pt x="92163" y="0"/>
                </a:moveTo>
                <a:lnTo>
                  <a:pt x="56208" y="5870"/>
                </a:lnTo>
                <a:lnTo>
                  <a:pt x="26922" y="23106"/>
                </a:lnTo>
                <a:lnTo>
                  <a:pt x="7215" y="51140"/>
                </a:lnTo>
                <a:lnTo>
                  <a:pt x="0" y="89408"/>
                </a:lnTo>
                <a:lnTo>
                  <a:pt x="5606" y="122925"/>
                </a:lnTo>
                <a:lnTo>
                  <a:pt x="22318" y="149772"/>
                </a:lnTo>
                <a:lnTo>
                  <a:pt x="49972" y="167601"/>
                </a:lnTo>
                <a:lnTo>
                  <a:pt x="88404" y="174066"/>
                </a:lnTo>
                <a:lnTo>
                  <a:pt x="102747" y="173388"/>
                </a:lnTo>
                <a:lnTo>
                  <a:pt x="115022" y="171653"/>
                </a:lnTo>
                <a:lnTo>
                  <a:pt x="124761" y="169308"/>
                </a:lnTo>
                <a:lnTo>
                  <a:pt x="131495" y="166801"/>
                </a:lnTo>
                <a:lnTo>
                  <a:pt x="126984" y="142252"/>
                </a:lnTo>
                <a:lnTo>
                  <a:pt x="93916" y="142252"/>
                </a:lnTo>
                <a:lnTo>
                  <a:pt x="71240" y="138398"/>
                </a:lnTo>
                <a:lnTo>
                  <a:pt x="54314" y="127384"/>
                </a:lnTo>
                <a:lnTo>
                  <a:pt x="43728" y="110030"/>
                </a:lnTo>
                <a:lnTo>
                  <a:pt x="40068" y="87160"/>
                </a:lnTo>
                <a:lnTo>
                  <a:pt x="44217" y="62584"/>
                </a:lnTo>
                <a:lnTo>
                  <a:pt x="55597" y="45145"/>
                </a:lnTo>
                <a:lnTo>
                  <a:pt x="72611" y="34749"/>
                </a:lnTo>
                <a:lnTo>
                  <a:pt x="93662" y="31305"/>
                </a:lnTo>
                <a:lnTo>
                  <a:pt x="127402" y="31305"/>
                </a:lnTo>
                <a:lnTo>
                  <a:pt x="133756" y="7518"/>
                </a:lnTo>
                <a:lnTo>
                  <a:pt x="127184" y="4757"/>
                </a:lnTo>
                <a:lnTo>
                  <a:pt x="117841" y="2349"/>
                </a:lnTo>
                <a:lnTo>
                  <a:pt x="106058" y="646"/>
                </a:lnTo>
                <a:lnTo>
                  <a:pt x="92163" y="0"/>
                </a:lnTo>
                <a:close/>
                <a:moveTo>
                  <a:pt x="125971" y="136740"/>
                </a:moveTo>
                <a:lnTo>
                  <a:pt x="119346" y="138979"/>
                </a:lnTo>
                <a:lnTo>
                  <a:pt x="111453" y="140720"/>
                </a:lnTo>
                <a:lnTo>
                  <a:pt x="102805" y="141850"/>
                </a:lnTo>
                <a:lnTo>
                  <a:pt x="93916" y="142252"/>
                </a:lnTo>
                <a:lnTo>
                  <a:pt x="126984" y="142252"/>
                </a:lnTo>
                <a:lnTo>
                  <a:pt x="125971" y="136740"/>
                </a:lnTo>
                <a:close/>
                <a:moveTo>
                  <a:pt x="127402" y="31305"/>
                </a:moveTo>
                <a:lnTo>
                  <a:pt x="93662" y="31305"/>
                </a:lnTo>
                <a:lnTo>
                  <a:pt x="103423" y="31826"/>
                </a:lnTo>
                <a:lnTo>
                  <a:pt x="112039" y="33216"/>
                </a:lnTo>
                <a:lnTo>
                  <a:pt x="119483" y="35216"/>
                </a:lnTo>
                <a:lnTo>
                  <a:pt x="125729" y="37566"/>
                </a:lnTo>
                <a:lnTo>
                  <a:pt x="127402" y="31305"/>
                </a:lnTo>
                <a:close/>
              </a:path>
            </a:pathLst>
          </a:custGeom>
          <a:solidFill>
            <a:srgbClr val="ffffff"/>
          </a:solidFill>
          <a:ln>
            <a:noFill/>
          </a:ln>
        </p:spPr>
        <p:style>
          <a:lnRef idx="0"/>
          <a:fillRef idx="0"/>
          <a:effectRef idx="0"/>
          <a:fontRef idx="minor"/>
        </p:style>
      </p:sp>
      <p:sp>
        <p:nvSpPr>
          <p:cNvPr id="179" name="CustomShape 61"/>
          <p:cNvSpPr/>
          <p:nvPr/>
        </p:nvSpPr>
        <p:spPr>
          <a:xfrm>
            <a:off x="1978920" y="678240"/>
            <a:ext cx="147600" cy="128160"/>
          </a:xfrm>
          <a:custGeom>
            <a:avLst/>
            <a:gdLst/>
            <a:ahLst/>
            <a:rect l="l" t="t" r="r" b="b"/>
            <a:pathLst>
              <a:path w="162560" h="174625">
                <a:moveTo>
                  <a:pt x="82156" y="0"/>
                </a:moveTo>
                <a:lnTo>
                  <a:pt x="48402" y="6701"/>
                </a:lnTo>
                <a:lnTo>
                  <a:pt x="22469" y="25266"/>
                </a:lnTo>
                <a:lnTo>
                  <a:pt x="5864" y="53262"/>
                </a:lnTo>
                <a:lnTo>
                  <a:pt x="0" y="88417"/>
                </a:lnTo>
                <a:lnTo>
                  <a:pt x="5396" y="122271"/>
                </a:lnTo>
                <a:lnTo>
                  <a:pt x="21007" y="149621"/>
                </a:lnTo>
                <a:lnTo>
                  <a:pt x="45964" y="167909"/>
                </a:lnTo>
                <a:lnTo>
                  <a:pt x="79400" y="174574"/>
                </a:lnTo>
                <a:lnTo>
                  <a:pt x="113269" y="168500"/>
                </a:lnTo>
                <a:lnTo>
                  <a:pt x="139439" y="150968"/>
                </a:lnTo>
                <a:lnTo>
                  <a:pt x="143481" y="144272"/>
                </a:lnTo>
                <a:lnTo>
                  <a:pt x="81394" y="144272"/>
                </a:lnTo>
                <a:lnTo>
                  <a:pt x="64207" y="140112"/>
                </a:lnTo>
                <a:lnTo>
                  <a:pt x="51285" y="128462"/>
                </a:lnTo>
                <a:lnTo>
                  <a:pt x="43150" y="110566"/>
                </a:lnTo>
                <a:lnTo>
                  <a:pt x="40415" y="88417"/>
                </a:lnTo>
                <a:lnTo>
                  <a:pt x="40414" y="86906"/>
                </a:lnTo>
                <a:lnTo>
                  <a:pt x="43078" y="64867"/>
                </a:lnTo>
                <a:lnTo>
                  <a:pt x="51095" y="46689"/>
                </a:lnTo>
                <a:lnTo>
                  <a:pt x="63993" y="34663"/>
                </a:lnTo>
                <a:lnTo>
                  <a:pt x="81394" y="30314"/>
                </a:lnTo>
                <a:lnTo>
                  <a:pt x="144517" y="30314"/>
                </a:lnTo>
                <a:lnTo>
                  <a:pt x="141665" y="25266"/>
                </a:lnTo>
                <a:lnTo>
                  <a:pt x="116548" y="6798"/>
                </a:lnTo>
                <a:lnTo>
                  <a:pt x="82156" y="0"/>
                </a:lnTo>
                <a:close/>
                <a:moveTo>
                  <a:pt x="144517" y="30314"/>
                </a:moveTo>
                <a:lnTo>
                  <a:pt x="81394" y="30314"/>
                </a:lnTo>
                <a:lnTo>
                  <a:pt x="98830" y="34862"/>
                </a:lnTo>
                <a:lnTo>
                  <a:pt x="111545" y="47156"/>
                </a:lnTo>
                <a:lnTo>
                  <a:pt x="119329" y="65178"/>
                </a:lnTo>
                <a:lnTo>
                  <a:pt x="121819" y="85661"/>
                </a:lnTo>
                <a:lnTo>
                  <a:pt x="121880" y="87668"/>
                </a:lnTo>
                <a:lnTo>
                  <a:pt x="119259" y="109714"/>
                </a:lnTo>
                <a:lnTo>
                  <a:pt x="111359" y="127895"/>
                </a:lnTo>
                <a:lnTo>
                  <a:pt x="98621" y="139923"/>
                </a:lnTo>
                <a:lnTo>
                  <a:pt x="81394" y="144272"/>
                </a:lnTo>
                <a:lnTo>
                  <a:pt x="143481" y="144272"/>
                </a:lnTo>
                <a:lnTo>
                  <a:pt x="156313" y="123010"/>
                </a:lnTo>
                <a:lnTo>
                  <a:pt x="162293" y="85661"/>
                </a:lnTo>
                <a:lnTo>
                  <a:pt x="157062" y="52517"/>
                </a:lnTo>
                <a:lnTo>
                  <a:pt x="144517" y="30314"/>
                </a:lnTo>
                <a:close/>
              </a:path>
            </a:pathLst>
          </a:custGeom>
          <a:solidFill>
            <a:srgbClr val="ffffff"/>
          </a:solidFill>
          <a:ln>
            <a:noFill/>
          </a:ln>
        </p:spPr>
        <p:style>
          <a:lnRef idx="0"/>
          <a:fillRef idx="0"/>
          <a:effectRef idx="0"/>
          <a:fontRef idx="minor"/>
        </p:style>
      </p:sp>
      <p:sp>
        <p:nvSpPr>
          <p:cNvPr id="180" name="CustomShape 62"/>
          <p:cNvSpPr/>
          <p:nvPr/>
        </p:nvSpPr>
        <p:spPr>
          <a:xfrm>
            <a:off x="2134440" y="680400"/>
            <a:ext cx="141120" cy="123840"/>
          </a:xfrm>
          <a:custGeom>
            <a:avLst/>
            <a:gdLst/>
            <a:ahLst/>
            <a:rect l="l" t="t" r="r" b="b"/>
            <a:pathLst>
              <a:path w="155575" h="168909">
                <a:moveTo>
                  <a:pt x="41846" y="0"/>
                </a:moveTo>
                <a:lnTo>
                  <a:pt x="0" y="0"/>
                </a:lnTo>
                <a:lnTo>
                  <a:pt x="54114" y="168808"/>
                </a:lnTo>
                <a:lnTo>
                  <a:pt x="98704" y="168808"/>
                </a:lnTo>
                <a:lnTo>
                  <a:pt x="111183" y="131749"/>
                </a:lnTo>
                <a:lnTo>
                  <a:pt x="77393" y="131749"/>
                </a:lnTo>
                <a:lnTo>
                  <a:pt x="74174" y="116292"/>
                </a:lnTo>
                <a:lnTo>
                  <a:pt x="70550" y="101282"/>
                </a:lnTo>
                <a:lnTo>
                  <a:pt x="66594" y="86415"/>
                </a:lnTo>
                <a:lnTo>
                  <a:pt x="62382" y="71386"/>
                </a:lnTo>
                <a:lnTo>
                  <a:pt x="41846" y="0"/>
                </a:lnTo>
                <a:close/>
                <a:moveTo>
                  <a:pt x="155549" y="0"/>
                </a:moveTo>
                <a:lnTo>
                  <a:pt x="114973" y="0"/>
                </a:lnTo>
                <a:lnTo>
                  <a:pt x="93433" y="72136"/>
                </a:lnTo>
                <a:lnTo>
                  <a:pt x="89214" y="86735"/>
                </a:lnTo>
                <a:lnTo>
                  <a:pt x="85234" y="101566"/>
                </a:lnTo>
                <a:lnTo>
                  <a:pt x="81537" y="116586"/>
                </a:lnTo>
                <a:lnTo>
                  <a:pt x="78168" y="131749"/>
                </a:lnTo>
                <a:lnTo>
                  <a:pt x="111183" y="131749"/>
                </a:lnTo>
                <a:lnTo>
                  <a:pt x="155549" y="0"/>
                </a:lnTo>
                <a:close/>
              </a:path>
            </a:pathLst>
          </a:custGeom>
          <a:solidFill>
            <a:srgbClr val="ffffff"/>
          </a:solidFill>
          <a:ln>
            <a:noFill/>
          </a:ln>
        </p:spPr>
        <p:style>
          <a:lnRef idx="0"/>
          <a:fillRef idx="0"/>
          <a:effectRef idx="0"/>
          <a:fontRef idx="minor"/>
        </p:style>
      </p:sp>
      <p:sp>
        <p:nvSpPr>
          <p:cNvPr id="181" name="CustomShape 63"/>
          <p:cNvSpPr/>
          <p:nvPr/>
        </p:nvSpPr>
        <p:spPr>
          <a:xfrm>
            <a:off x="2309760" y="680400"/>
            <a:ext cx="360" cy="123840"/>
          </a:xfrm>
          <a:custGeom>
            <a:avLst/>
            <a:gdLst/>
            <a:ahLst/>
            <a:rect l="l" t="t" r="r" b="b"/>
            <a:pathLst>
              <a:path w="0" h="168909">
                <a:moveTo>
                  <a:pt x="0" y="0"/>
                </a:moveTo>
                <a:lnTo>
                  <a:pt x="0" y="168808"/>
                </a:lnTo>
              </a:path>
            </a:pathLst>
          </a:custGeom>
          <a:noFill/>
          <a:ln w="38160">
            <a:solidFill>
              <a:srgbClr val="ffffff"/>
            </a:solidFill>
            <a:round/>
          </a:ln>
        </p:spPr>
        <p:style>
          <a:lnRef idx="0"/>
          <a:fillRef idx="0"/>
          <a:effectRef idx="0"/>
          <a:fontRef idx="minor"/>
        </p:style>
      </p:sp>
      <p:sp>
        <p:nvSpPr>
          <p:cNvPr id="182" name="CustomShape 64"/>
          <p:cNvSpPr/>
          <p:nvPr/>
        </p:nvSpPr>
        <p:spPr>
          <a:xfrm>
            <a:off x="2357280" y="679320"/>
            <a:ext cx="212400" cy="126000"/>
          </a:xfrm>
          <a:prstGeom prst="rect">
            <a:avLst/>
          </a:prstGeom>
          <a:blipFill rotWithShape="0">
            <a:blip r:embed="rId9"/>
            <a:stretch>
              <a:fillRect/>
            </a:stretch>
          </a:blipFill>
          <a:ln>
            <a:noFill/>
          </a:ln>
        </p:spPr>
        <p:style>
          <a:lnRef idx="0"/>
          <a:fillRef idx="0"/>
          <a:effectRef idx="0"/>
          <a:fontRef idx="minor"/>
        </p:style>
      </p:sp>
      <p:sp>
        <p:nvSpPr>
          <p:cNvPr id="183" name="CustomShape 65"/>
          <p:cNvSpPr/>
          <p:nvPr/>
        </p:nvSpPr>
        <p:spPr>
          <a:xfrm>
            <a:off x="2595960" y="684720"/>
            <a:ext cx="67320" cy="119520"/>
          </a:xfrm>
          <a:prstGeom prst="rect">
            <a:avLst/>
          </a:prstGeom>
          <a:blipFill rotWithShape="0">
            <a:blip r:embed="rId10"/>
            <a:stretch>
              <a:fillRect/>
            </a:stretch>
          </a:blipFill>
          <a:ln>
            <a:noFill/>
          </a:ln>
        </p:spPr>
        <p:style>
          <a:lnRef idx="0"/>
          <a:fillRef idx="0"/>
          <a:effectRef idx="0"/>
          <a:fontRef idx="minor"/>
        </p:style>
      </p:sp>
      <p:sp>
        <p:nvSpPr>
          <p:cNvPr id="184" name="CustomShape 66"/>
          <p:cNvSpPr/>
          <p:nvPr/>
        </p:nvSpPr>
        <p:spPr>
          <a:xfrm>
            <a:off x="2709720" y="682920"/>
            <a:ext cx="111600" cy="123480"/>
          </a:xfrm>
          <a:prstGeom prst="rect">
            <a:avLst/>
          </a:prstGeom>
          <a:blipFill rotWithShape="0">
            <a:blip r:embed="rId11"/>
            <a:stretch>
              <a:fillRect/>
            </a:stretch>
          </a:blipFill>
          <a:ln>
            <a:noFill/>
          </a:ln>
        </p:spPr>
        <p:style>
          <a:lnRef idx="0"/>
          <a:fillRef idx="0"/>
          <a:effectRef idx="0"/>
          <a:fontRef idx="minor"/>
        </p:style>
      </p:sp>
      <p:sp>
        <p:nvSpPr>
          <p:cNvPr id="185" name="CustomShape 67"/>
          <p:cNvSpPr/>
          <p:nvPr/>
        </p:nvSpPr>
        <p:spPr>
          <a:xfrm>
            <a:off x="3778200" y="876240"/>
            <a:ext cx="4146120" cy="965160"/>
          </a:xfrm>
          <a:custGeom>
            <a:avLst/>
            <a:gdLst/>
            <a:ahLst/>
            <a:rect l="l" t="t" r="r" b="b"/>
            <a:pathLst>
              <a:path w="3773804" h="962660">
                <a:moveTo>
                  <a:pt x="3292208" y="0"/>
                </a:moveTo>
                <a:lnTo>
                  <a:pt x="348399" y="0"/>
                </a:lnTo>
                <a:lnTo>
                  <a:pt x="0" y="962126"/>
                </a:lnTo>
                <a:lnTo>
                  <a:pt x="3292208" y="962126"/>
                </a:lnTo>
                <a:lnTo>
                  <a:pt x="3341394" y="959642"/>
                </a:lnTo>
                <a:lnTo>
                  <a:pt x="3389159" y="952353"/>
                </a:lnTo>
                <a:lnTo>
                  <a:pt x="3435261" y="940498"/>
                </a:lnTo>
                <a:lnTo>
                  <a:pt x="3479459" y="924322"/>
                </a:lnTo>
                <a:lnTo>
                  <a:pt x="3521511" y="904064"/>
                </a:lnTo>
                <a:lnTo>
                  <a:pt x="3561175" y="879968"/>
                </a:lnTo>
                <a:lnTo>
                  <a:pt x="3598209" y="852275"/>
                </a:lnTo>
                <a:lnTo>
                  <a:pt x="3632371" y="821226"/>
                </a:lnTo>
                <a:lnTo>
                  <a:pt x="3663420" y="787064"/>
                </a:lnTo>
                <a:lnTo>
                  <a:pt x="3691113" y="750030"/>
                </a:lnTo>
                <a:lnTo>
                  <a:pt x="3715209" y="710366"/>
                </a:lnTo>
                <a:lnTo>
                  <a:pt x="3735467" y="668314"/>
                </a:lnTo>
                <a:lnTo>
                  <a:pt x="3751643" y="624116"/>
                </a:lnTo>
                <a:lnTo>
                  <a:pt x="3763498" y="578014"/>
                </a:lnTo>
                <a:lnTo>
                  <a:pt x="3770787" y="530249"/>
                </a:lnTo>
                <a:lnTo>
                  <a:pt x="3773271" y="481063"/>
                </a:lnTo>
                <a:lnTo>
                  <a:pt x="3770787" y="431877"/>
                </a:lnTo>
                <a:lnTo>
                  <a:pt x="3763498" y="384112"/>
                </a:lnTo>
                <a:lnTo>
                  <a:pt x="3751643" y="338009"/>
                </a:lnTo>
                <a:lnTo>
                  <a:pt x="3735467" y="293811"/>
                </a:lnTo>
                <a:lnTo>
                  <a:pt x="3715209" y="251759"/>
                </a:lnTo>
                <a:lnTo>
                  <a:pt x="3691113" y="212096"/>
                </a:lnTo>
                <a:lnTo>
                  <a:pt x="3663420" y="175062"/>
                </a:lnTo>
                <a:lnTo>
                  <a:pt x="3632371" y="140900"/>
                </a:lnTo>
                <a:lnTo>
                  <a:pt x="3598209" y="109851"/>
                </a:lnTo>
                <a:lnTo>
                  <a:pt x="3561175" y="82158"/>
                </a:lnTo>
                <a:lnTo>
                  <a:pt x="3521511" y="58061"/>
                </a:lnTo>
                <a:lnTo>
                  <a:pt x="3479459" y="37804"/>
                </a:lnTo>
                <a:lnTo>
                  <a:pt x="3435261" y="21627"/>
                </a:lnTo>
                <a:lnTo>
                  <a:pt x="3389159" y="9773"/>
                </a:lnTo>
                <a:lnTo>
                  <a:pt x="3341394" y="2483"/>
                </a:lnTo>
                <a:lnTo>
                  <a:pt x="3292208" y="0"/>
                </a:lnTo>
                <a:close/>
              </a:path>
            </a:pathLst>
          </a:custGeom>
          <a:solidFill>
            <a:srgbClr val="fff200"/>
          </a:solidFill>
          <a:ln>
            <a:noFill/>
          </a:ln>
        </p:spPr>
        <p:style>
          <a:lnRef idx="0"/>
          <a:fillRef idx="0"/>
          <a:effectRef idx="0"/>
          <a:fontRef idx="minor"/>
        </p:style>
      </p:sp>
      <p:sp>
        <p:nvSpPr>
          <p:cNvPr id="186" name="CustomShape 68"/>
          <p:cNvSpPr/>
          <p:nvPr/>
        </p:nvSpPr>
        <p:spPr>
          <a:xfrm>
            <a:off x="3594240" y="1803960"/>
            <a:ext cx="2425320" cy="595800"/>
          </a:xfrm>
          <a:custGeom>
            <a:avLst/>
            <a:gdLst/>
            <a:ahLst/>
            <a:rect l="l" t="t" r="r" b="b"/>
            <a:pathLst>
              <a:path w="2329179" h="594360">
                <a:moveTo>
                  <a:pt x="2031961" y="0"/>
                </a:moveTo>
                <a:lnTo>
                  <a:pt x="215036" y="0"/>
                </a:lnTo>
                <a:lnTo>
                  <a:pt x="0" y="593826"/>
                </a:lnTo>
                <a:lnTo>
                  <a:pt x="2031961" y="593826"/>
                </a:lnTo>
                <a:lnTo>
                  <a:pt x="2080120" y="589940"/>
                </a:lnTo>
                <a:lnTo>
                  <a:pt x="2125805" y="578689"/>
                </a:lnTo>
                <a:lnTo>
                  <a:pt x="2168405" y="560686"/>
                </a:lnTo>
                <a:lnTo>
                  <a:pt x="2207310" y="536540"/>
                </a:lnTo>
                <a:lnTo>
                  <a:pt x="2241907" y="506863"/>
                </a:lnTo>
                <a:lnTo>
                  <a:pt x="2271584" y="472267"/>
                </a:lnTo>
                <a:lnTo>
                  <a:pt x="2295732" y="433362"/>
                </a:lnTo>
                <a:lnTo>
                  <a:pt x="2313737" y="390761"/>
                </a:lnTo>
                <a:lnTo>
                  <a:pt x="2324988" y="345074"/>
                </a:lnTo>
                <a:lnTo>
                  <a:pt x="2328875" y="296913"/>
                </a:lnTo>
                <a:lnTo>
                  <a:pt x="2324988" y="248752"/>
                </a:lnTo>
                <a:lnTo>
                  <a:pt x="2313737" y="203065"/>
                </a:lnTo>
                <a:lnTo>
                  <a:pt x="2295732" y="160463"/>
                </a:lnTo>
                <a:lnTo>
                  <a:pt x="2271584" y="121559"/>
                </a:lnTo>
                <a:lnTo>
                  <a:pt x="2241907" y="86963"/>
                </a:lnTo>
                <a:lnTo>
                  <a:pt x="2207310" y="57286"/>
                </a:lnTo>
                <a:lnTo>
                  <a:pt x="2168405" y="33140"/>
                </a:lnTo>
                <a:lnTo>
                  <a:pt x="2125805" y="15136"/>
                </a:lnTo>
                <a:lnTo>
                  <a:pt x="2080120" y="3886"/>
                </a:lnTo>
                <a:lnTo>
                  <a:pt x="2031961" y="0"/>
                </a:lnTo>
                <a:close/>
              </a:path>
            </a:pathLst>
          </a:custGeom>
          <a:solidFill>
            <a:srgbClr val="27aae1"/>
          </a:solidFill>
          <a:ln>
            <a:noFill/>
          </a:ln>
        </p:spPr>
        <p:style>
          <a:lnRef idx="0"/>
          <a:fillRef idx="0"/>
          <a:effectRef idx="0"/>
          <a:fontRef idx="minor"/>
        </p:style>
      </p:sp>
      <p:sp>
        <p:nvSpPr>
          <p:cNvPr id="187" name="CustomShape 69"/>
          <p:cNvSpPr/>
          <p:nvPr/>
        </p:nvSpPr>
        <p:spPr>
          <a:xfrm>
            <a:off x="2063880" y="3643560"/>
            <a:ext cx="5022360" cy="508680"/>
          </a:xfrm>
          <a:custGeom>
            <a:avLst/>
            <a:gdLst/>
            <a:ahLst/>
            <a:rect l="l" t="t" r="r" b="b"/>
            <a:pathLst>
              <a:path w="5167630" h="521970">
                <a:moveTo>
                  <a:pt x="4906175" y="0"/>
                </a:moveTo>
                <a:lnTo>
                  <a:pt x="0" y="0"/>
                </a:lnTo>
                <a:lnTo>
                  <a:pt x="87835" y="163100"/>
                </a:lnTo>
                <a:lnTo>
                  <a:pt x="131186" y="271814"/>
                </a:lnTo>
                <a:lnTo>
                  <a:pt x="142716" y="375057"/>
                </a:lnTo>
                <a:lnTo>
                  <a:pt x="135089" y="521741"/>
                </a:lnTo>
                <a:lnTo>
                  <a:pt x="4906175" y="521741"/>
                </a:lnTo>
                <a:lnTo>
                  <a:pt x="4953065" y="517538"/>
                </a:lnTo>
                <a:lnTo>
                  <a:pt x="4997198" y="505419"/>
                </a:lnTo>
                <a:lnTo>
                  <a:pt x="5037838" y="486123"/>
                </a:lnTo>
                <a:lnTo>
                  <a:pt x="5074248" y="460385"/>
                </a:lnTo>
                <a:lnTo>
                  <a:pt x="5105690" y="428943"/>
                </a:lnTo>
                <a:lnTo>
                  <a:pt x="5131427" y="392534"/>
                </a:lnTo>
                <a:lnTo>
                  <a:pt x="5150724" y="351894"/>
                </a:lnTo>
                <a:lnTo>
                  <a:pt x="5162842" y="307760"/>
                </a:lnTo>
                <a:lnTo>
                  <a:pt x="5167045" y="260870"/>
                </a:lnTo>
                <a:lnTo>
                  <a:pt x="5162842" y="213977"/>
                </a:lnTo>
                <a:lnTo>
                  <a:pt x="5150724" y="169841"/>
                </a:lnTo>
                <a:lnTo>
                  <a:pt x="5131427" y="129201"/>
                </a:lnTo>
                <a:lnTo>
                  <a:pt x="5105690" y="92792"/>
                </a:lnTo>
                <a:lnTo>
                  <a:pt x="5074248" y="61351"/>
                </a:lnTo>
                <a:lnTo>
                  <a:pt x="5037838" y="35615"/>
                </a:lnTo>
                <a:lnTo>
                  <a:pt x="4997198" y="16319"/>
                </a:lnTo>
                <a:lnTo>
                  <a:pt x="4953065" y="4202"/>
                </a:lnTo>
                <a:lnTo>
                  <a:pt x="4906175" y="0"/>
                </a:lnTo>
                <a:close/>
              </a:path>
            </a:pathLst>
          </a:custGeom>
          <a:solidFill>
            <a:srgbClr val="27aae1"/>
          </a:solidFill>
          <a:ln>
            <a:noFill/>
          </a:ln>
        </p:spPr>
        <p:style>
          <a:lnRef idx="0"/>
          <a:fillRef idx="0"/>
          <a:effectRef idx="0"/>
          <a:fontRef idx="minor"/>
        </p:style>
      </p:sp>
      <p:sp>
        <p:nvSpPr>
          <p:cNvPr id="188" name="CustomShape 70"/>
          <p:cNvSpPr/>
          <p:nvPr/>
        </p:nvSpPr>
        <p:spPr>
          <a:xfrm>
            <a:off x="2615760" y="1994400"/>
            <a:ext cx="1401840" cy="1133640"/>
          </a:xfrm>
          <a:prstGeom prst="rect">
            <a:avLst/>
          </a:prstGeom>
          <a:blipFill rotWithShape="0">
            <a:blip r:embed="rId12"/>
            <a:stretch>
              <a:fillRect/>
            </a:stretch>
          </a:blipFill>
          <a:ln>
            <a:noFill/>
          </a:ln>
        </p:spPr>
        <p:style>
          <a:lnRef idx="0"/>
          <a:fillRef idx="0"/>
          <a:effectRef idx="0"/>
          <a:fontRef idx="minor"/>
        </p:style>
      </p:sp>
      <p:sp>
        <p:nvSpPr>
          <p:cNvPr id="189" name="CustomShape 71"/>
          <p:cNvSpPr/>
          <p:nvPr/>
        </p:nvSpPr>
        <p:spPr>
          <a:xfrm>
            <a:off x="2928240" y="2201040"/>
            <a:ext cx="831960" cy="672840"/>
          </a:xfrm>
          <a:custGeom>
            <a:avLst/>
            <a:gdLst/>
            <a:ahLst/>
            <a:rect l="l" t="t" r="r" b="b"/>
            <a:pathLst>
              <a:path w="915670" h="915670">
                <a:moveTo>
                  <a:pt x="457530" y="0"/>
                </a:moveTo>
                <a:lnTo>
                  <a:pt x="410749" y="2362"/>
                </a:lnTo>
                <a:lnTo>
                  <a:pt x="365320" y="9295"/>
                </a:lnTo>
                <a:lnTo>
                  <a:pt x="321472" y="20569"/>
                </a:lnTo>
                <a:lnTo>
                  <a:pt x="279436" y="35954"/>
                </a:lnTo>
                <a:lnTo>
                  <a:pt x="239441" y="55220"/>
                </a:lnTo>
                <a:lnTo>
                  <a:pt x="201718" y="78137"/>
                </a:lnTo>
                <a:lnTo>
                  <a:pt x="166496" y="104476"/>
                </a:lnTo>
                <a:lnTo>
                  <a:pt x="134005" y="134005"/>
                </a:lnTo>
                <a:lnTo>
                  <a:pt x="104476" y="166496"/>
                </a:lnTo>
                <a:lnTo>
                  <a:pt x="78137" y="201718"/>
                </a:lnTo>
                <a:lnTo>
                  <a:pt x="55220" y="239441"/>
                </a:lnTo>
                <a:lnTo>
                  <a:pt x="35954" y="279436"/>
                </a:lnTo>
                <a:lnTo>
                  <a:pt x="20569" y="321472"/>
                </a:lnTo>
                <a:lnTo>
                  <a:pt x="9295" y="365320"/>
                </a:lnTo>
                <a:lnTo>
                  <a:pt x="2362" y="410749"/>
                </a:lnTo>
                <a:lnTo>
                  <a:pt x="0" y="457530"/>
                </a:lnTo>
                <a:lnTo>
                  <a:pt x="2362" y="504308"/>
                </a:lnTo>
                <a:lnTo>
                  <a:pt x="9295" y="549736"/>
                </a:lnTo>
                <a:lnTo>
                  <a:pt x="20569" y="593582"/>
                </a:lnTo>
                <a:lnTo>
                  <a:pt x="35954" y="635618"/>
                </a:lnTo>
                <a:lnTo>
                  <a:pt x="55220" y="675612"/>
                </a:lnTo>
                <a:lnTo>
                  <a:pt x="78137" y="713336"/>
                </a:lnTo>
                <a:lnTo>
                  <a:pt x="104476" y="748558"/>
                </a:lnTo>
                <a:lnTo>
                  <a:pt x="134005" y="781050"/>
                </a:lnTo>
                <a:lnTo>
                  <a:pt x="166496" y="810580"/>
                </a:lnTo>
                <a:lnTo>
                  <a:pt x="201718" y="836919"/>
                </a:lnTo>
                <a:lnTo>
                  <a:pt x="239441" y="859837"/>
                </a:lnTo>
                <a:lnTo>
                  <a:pt x="279436" y="879104"/>
                </a:lnTo>
                <a:lnTo>
                  <a:pt x="321472" y="894490"/>
                </a:lnTo>
                <a:lnTo>
                  <a:pt x="365320" y="905764"/>
                </a:lnTo>
                <a:lnTo>
                  <a:pt x="410749" y="912698"/>
                </a:lnTo>
                <a:lnTo>
                  <a:pt x="457530" y="915060"/>
                </a:lnTo>
                <a:lnTo>
                  <a:pt x="504308" y="912698"/>
                </a:lnTo>
                <a:lnTo>
                  <a:pt x="549735" y="905764"/>
                </a:lnTo>
                <a:lnTo>
                  <a:pt x="593581" y="894490"/>
                </a:lnTo>
                <a:lnTo>
                  <a:pt x="635616" y="879104"/>
                </a:lnTo>
                <a:lnTo>
                  <a:pt x="675609" y="859837"/>
                </a:lnTo>
                <a:lnTo>
                  <a:pt x="713332" y="836919"/>
                </a:lnTo>
                <a:lnTo>
                  <a:pt x="748553" y="810580"/>
                </a:lnTo>
                <a:lnTo>
                  <a:pt x="781043" y="781050"/>
                </a:lnTo>
                <a:lnTo>
                  <a:pt x="810572" y="748558"/>
                </a:lnTo>
                <a:lnTo>
                  <a:pt x="836910" y="713336"/>
                </a:lnTo>
                <a:lnTo>
                  <a:pt x="859827" y="675612"/>
                </a:lnTo>
                <a:lnTo>
                  <a:pt x="879093" y="635618"/>
                </a:lnTo>
                <a:lnTo>
                  <a:pt x="894478" y="593582"/>
                </a:lnTo>
                <a:lnTo>
                  <a:pt x="905752" y="549736"/>
                </a:lnTo>
                <a:lnTo>
                  <a:pt x="912685" y="504308"/>
                </a:lnTo>
                <a:lnTo>
                  <a:pt x="915047" y="457530"/>
                </a:lnTo>
                <a:lnTo>
                  <a:pt x="912685" y="410749"/>
                </a:lnTo>
                <a:lnTo>
                  <a:pt x="905752" y="365320"/>
                </a:lnTo>
                <a:lnTo>
                  <a:pt x="894478" y="321472"/>
                </a:lnTo>
                <a:lnTo>
                  <a:pt x="879093" y="279436"/>
                </a:lnTo>
                <a:lnTo>
                  <a:pt x="859827" y="239441"/>
                </a:lnTo>
                <a:lnTo>
                  <a:pt x="836910" y="201718"/>
                </a:lnTo>
                <a:lnTo>
                  <a:pt x="810572" y="166496"/>
                </a:lnTo>
                <a:lnTo>
                  <a:pt x="781043" y="134005"/>
                </a:lnTo>
                <a:lnTo>
                  <a:pt x="748553" y="104476"/>
                </a:lnTo>
                <a:lnTo>
                  <a:pt x="713332" y="78137"/>
                </a:lnTo>
                <a:lnTo>
                  <a:pt x="675609" y="55220"/>
                </a:lnTo>
                <a:lnTo>
                  <a:pt x="635616" y="35954"/>
                </a:lnTo>
                <a:lnTo>
                  <a:pt x="593581" y="20569"/>
                </a:lnTo>
                <a:lnTo>
                  <a:pt x="549735" y="9295"/>
                </a:lnTo>
                <a:lnTo>
                  <a:pt x="504308" y="2362"/>
                </a:lnTo>
                <a:lnTo>
                  <a:pt x="457530" y="0"/>
                </a:lnTo>
                <a:close/>
              </a:path>
            </a:pathLst>
          </a:custGeom>
          <a:solidFill>
            <a:srgbClr val="ffffff"/>
          </a:solidFill>
          <a:ln>
            <a:noFill/>
          </a:ln>
        </p:spPr>
        <p:style>
          <a:lnRef idx="0"/>
          <a:fillRef idx="0"/>
          <a:effectRef idx="0"/>
          <a:fontRef idx="minor"/>
        </p:style>
      </p:sp>
      <p:sp>
        <p:nvSpPr>
          <p:cNvPr id="190" name="CustomShape 72"/>
          <p:cNvSpPr/>
          <p:nvPr/>
        </p:nvSpPr>
        <p:spPr>
          <a:xfrm>
            <a:off x="1969200" y="2494080"/>
            <a:ext cx="1432080" cy="1158480"/>
          </a:xfrm>
          <a:prstGeom prst="rect">
            <a:avLst/>
          </a:prstGeom>
          <a:blipFill rotWithShape="0">
            <a:blip r:embed="rId13"/>
            <a:stretch>
              <a:fillRect/>
            </a:stretch>
          </a:blipFill>
          <a:ln>
            <a:noFill/>
          </a:ln>
        </p:spPr>
        <p:style>
          <a:lnRef idx="0"/>
          <a:fillRef idx="0"/>
          <a:effectRef idx="0"/>
          <a:fontRef idx="minor"/>
        </p:style>
      </p:sp>
      <p:sp>
        <p:nvSpPr>
          <p:cNvPr id="191" name="CustomShape 73"/>
          <p:cNvSpPr/>
          <p:nvPr/>
        </p:nvSpPr>
        <p:spPr>
          <a:xfrm>
            <a:off x="2288520" y="2705040"/>
            <a:ext cx="849960" cy="687240"/>
          </a:xfrm>
          <a:custGeom>
            <a:avLst/>
            <a:gdLst/>
            <a:ahLst/>
            <a:rect l="l" t="t" r="r" b="b"/>
            <a:pathLst>
              <a:path w="935354" h="935354">
                <a:moveTo>
                  <a:pt x="467487" y="0"/>
                </a:moveTo>
                <a:lnTo>
                  <a:pt x="419688" y="2413"/>
                </a:lnTo>
                <a:lnTo>
                  <a:pt x="373270" y="9498"/>
                </a:lnTo>
                <a:lnTo>
                  <a:pt x="328468" y="21018"/>
                </a:lnTo>
                <a:lnTo>
                  <a:pt x="285517" y="36738"/>
                </a:lnTo>
                <a:lnTo>
                  <a:pt x="244652" y="56425"/>
                </a:lnTo>
                <a:lnTo>
                  <a:pt x="206108" y="79842"/>
                </a:lnTo>
                <a:lnTo>
                  <a:pt x="170119" y="106754"/>
                </a:lnTo>
                <a:lnTo>
                  <a:pt x="136921" y="136928"/>
                </a:lnTo>
                <a:lnTo>
                  <a:pt x="106749" y="170127"/>
                </a:lnTo>
                <a:lnTo>
                  <a:pt x="79838" y="206117"/>
                </a:lnTo>
                <a:lnTo>
                  <a:pt x="56422" y="244662"/>
                </a:lnTo>
                <a:lnTo>
                  <a:pt x="36736" y="285528"/>
                </a:lnTo>
                <a:lnTo>
                  <a:pt x="21016" y="328480"/>
                </a:lnTo>
                <a:lnTo>
                  <a:pt x="9497" y="373282"/>
                </a:lnTo>
                <a:lnTo>
                  <a:pt x="2413" y="419700"/>
                </a:lnTo>
                <a:lnTo>
                  <a:pt x="0" y="467499"/>
                </a:lnTo>
                <a:lnTo>
                  <a:pt x="2413" y="515298"/>
                </a:lnTo>
                <a:lnTo>
                  <a:pt x="9497" y="561716"/>
                </a:lnTo>
                <a:lnTo>
                  <a:pt x="21016" y="606519"/>
                </a:lnTo>
                <a:lnTo>
                  <a:pt x="36736" y="649470"/>
                </a:lnTo>
                <a:lnTo>
                  <a:pt x="56422" y="690336"/>
                </a:lnTo>
                <a:lnTo>
                  <a:pt x="79838" y="728882"/>
                </a:lnTo>
                <a:lnTo>
                  <a:pt x="106749" y="764872"/>
                </a:lnTo>
                <a:lnTo>
                  <a:pt x="136921" y="798071"/>
                </a:lnTo>
                <a:lnTo>
                  <a:pt x="170119" y="828244"/>
                </a:lnTo>
                <a:lnTo>
                  <a:pt x="206108" y="855157"/>
                </a:lnTo>
                <a:lnTo>
                  <a:pt x="244652" y="878574"/>
                </a:lnTo>
                <a:lnTo>
                  <a:pt x="285517" y="898260"/>
                </a:lnTo>
                <a:lnTo>
                  <a:pt x="328468" y="913981"/>
                </a:lnTo>
                <a:lnTo>
                  <a:pt x="373270" y="925501"/>
                </a:lnTo>
                <a:lnTo>
                  <a:pt x="419688" y="932585"/>
                </a:lnTo>
                <a:lnTo>
                  <a:pt x="467487" y="934999"/>
                </a:lnTo>
                <a:lnTo>
                  <a:pt x="515285" y="932585"/>
                </a:lnTo>
                <a:lnTo>
                  <a:pt x="561703" y="925501"/>
                </a:lnTo>
                <a:lnTo>
                  <a:pt x="606505" y="913981"/>
                </a:lnTo>
                <a:lnTo>
                  <a:pt x="649456" y="898260"/>
                </a:lnTo>
                <a:lnTo>
                  <a:pt x="690321" y="878574"/>
                </a:lnTo>
                <a:lnTo>
                  <a:pt x="728865" y="855157"/>
                </a:lnTo>
                <a:lnTo>
                  <a:pt x="764854" y="828244"/>
                </a:lnTo>
                <a:lnTo>
                  <a:pt x="798052" y="798071"/>
                </a:lnTo>
                <a:lnTo>
                  <a:pt x="828224" y="764872"/>
                </a:lnTo>
                <a:lnTo>
                  <a:pt x="855135" y="728882"/>
                </a:lnTo>
                <a:lnTo>
                  <a:pt x="878551" y="690336"/>
                </a:lnTo>
                <a:lnTo>
                  <a:pt x="898237" y="649470"/>
                </a:lnTo>
                <a:lnTo>
                  <a:pt x="913957" y="606519"/>
                </a:lnTo>
                <a:lnTo>
                  <a:pt x="925476" y="561716"/>
                </a:lnTo>
                <a:lnTo>
                  <a:pt x="932560" y="515298"/>
                </a:lnTo>
                <a:lnTo>
                  <a:pt x="934974" y="467499"/>
                </a:lnTo>
                <a:lnTo>
                  <a:pt x="932560" y="419700"/>
                </a:lnTo>
                <a:lnTo>
                  <a:pt x="925476" y="373282"/>
                </a:lnTo>
                <a:lnTo>
                  <a:pt x="913957" y="328480"/>
                </a:lnTo>
                <a:lnTo>
                  <a:pt x="898237" y="285528"/>
                </a:lnTo>
                <a:lnTo>
                  <a:pt x="878551" y="244662"/>
                </a:lnTo>
                <a:lnTo>
                  <a:pt x="855135" y="206117"/>
                </a:lnTo>
                <a:lnTo>
                  <a:pt x="828224" y="170127"/>
                </a:lnTo>
                <a:lnTo>
                  <a:pt x="798052" y="136928"/>
                </a:lnTo>
                <a:lnTo>
                  <a:pt x="764854" y="106754"/>
                </a:lnTo>
                <a:lnTo>
                  <a:pt x="728865" y="79842"/>
                </a:lnTo>
                <a:lnTo>
                  <a:pt x="690321" y="56425"/>
                </a:lnTo>
                <a:lnTo>
                  <a:pt x="649456" y="36738"/>
                </a:lnTo>
                <a:lnTo>
                  <a:pt x="606505" y="21018"/>
                </a:lnTo>
                <a:lnTo>
                  <a:pt x="561703" y="9498"/>
                </a:lnTo>
                <a:lnTo>
                  <a:pt x="515285" y="2413"/>
                </a:lnTo>
                <a:lnTo>
                  <a:pt x="467487" y="0"/>
                </a:lnTo>
                <a:close/>
              </a:path>
            </a:pathLst>
          </a:custGeom>
          <a:solidFill>
            <a:srgbClr val="ffffff"/>
          </a:solidFill>
          <a:ln>
            <a:noFill/>
          </a:ln>
        </p:spPr>
        <p:style>
          <a:lnRef idx="0"/>
          <a:fillRef idx="0"/>
          <a:effectRef idx="0"/>
          <a:fontRef idx="minor"/>
        </p:style>
      </p:sp>
      <p:sp>
        <p:nvSpPr>
          <p:cNvPr id="192" name="CustomShape 74"/>
          <p:cNvSpPr/>
          <p:nvPr/>
        </p:nvSpPr>
        <p:spPr>
          <a:xfrm>
            <a:off x="2966400" y="2389680"/>
            <a:ext cx="269280" cy="284040"/>
          </a:xfrm>
          <a:custGeom>
            <a:avLst/>
            <a:gdLst/>
            <a:ahLst/>
            <a:rect l="l" t="t" r="r" b="b"/>
            <a:pathLst>
              <a:path w="296545" h="386714">
                <a:moveTo>
                  <a:pt x="135788" y="0"/>
                </a:moveTo>
                <a:lnTo>
                  <a:pt x="130086" y="0"/>
                </a:lnTo>
                <a:lnTo>
                  <a:pt x="79432" y="10226"/>
                </a:lnTo>
                <a:lnTo>
                  <a:pt x="38083" y="38112"/>
                </a:lnTo>
                <a:lnTo>
                  <a:pt x="10217" y="79467"/>
                </a:lnTo>
                <a:lnTo>
                  <a:pt x="0" y="130111"/>
                </a:lnTo>
                <a:lnTo>
                  <a:pt x="1251" y="150354"/>
                </a:lnTo>
                <a:lnTo>
                  <a:pt x="5086" y="169278"/>
                </a:lnTo>
                <a:lnTo>
                  <a:pt x="11626" y="188268"/>
                </a:lnTo>
                <a:lnTo>
                  <a:pt x="20993" y="208711"/>
                </a:lnTo>
                <a:lnTo>
                  <a:pt x="26924" y="220408"/>
                </a:lnTo>
                <a:lnTo>
                  <a:pt x="30784" y="228231"/>
                </a:lnTo>
                <a:lnTo>
                  <a:pt x="32677" y="232321"/>
                </a:lnTo>
                <a:lnTo>
                  <a:pt x="37858" y="245135"/>
                </a:lnTo>
                <a:lnTo>
                  <a:pt x="39598" y="252691"/>
                </a:lnTo>
                <a:lnTo>
                  <a:pt x="39598" y="260223"/>
                </a:lnTo>
                <a:lnTo>
                  <a:pt x="29171" y="307441"/>
                </a:lnTo>
                <a:lnTo>
                  <a:pt x="14770" y="333641"/>
                </a:lnTo>
                <a:lnTo>
                  <a:pt x="17564" y="341998"/>
                </a:lnTo>
                <a:lnTo>
                  <a:pt x="143649" y="386130"/>
                </a:lnTo>
                <a:lnTo>
                  <a:pt x="150152" y="382917"/>
                </a:lnTo>
                <a:lnTo>
                  <a:pt x="152158" y="376948"/>
                </a:lnTo>
                <a:lnTo>
                  <a:pt x="172199" y="316788"/>
                </a:lnTo>
                <a:lnTo>
                  <a:pt x="209296" y="316788"/>
                </a:lnTo>
                <a:lnTo>
                  <a:pt x="249304" y="300226"/>
                </a:lnTo>
                <a:lnTo>
                  <a:pt x="265854" y="260223"/>
                </a:lnTo>
                <a:lnTo>
                  <a:pt x="265861" y="231940"/>
                </a:lnTo>
                <a:lnTo>
                  <a:pt x="277202" y="231940"/>
                </a:lnTo>
                <a:lnTo>
                  <a:pt x="286702" y="229737"/>
                </a:lnTo>
                <a:lnTo>
                  <a:pt x="293323" y="223897"/>
                </a:lnTo>
                <a:lnTo>
                  <a:pt x="296285" y="215577"/>
                </a:lnTo>
                <a:lnTo>
                  <a:pt x="294805" y="205930"/>
                </a:lnTo>
                <a:lnTo>
                  <a:pt x="265861" y="133591"/>
                </a:lnTo>
                <a:lnTo>
                  <a:pt x="265861" y="130098"/>
                </a:lnTo>
                <a:lnTo>
                  <a:pt x="255628" y="79456"/>
                </a:lnTo>
                <a:lnTo>
                  <a:pt x="227733" y="38100"/>
                </a:lnTo>
                <a:lnTo>
                  <a:pt x="186379" y="10221"/>
                </a:lnTo>
                <a:lnTo>
                  <a:pt x="135788" y="0"/>
                </a:lnTo>
                <a:close/>
              </a:path>
            </a:pathLst>
          </a:custGeom>
          <a:solidFill>
            <a:srgbClr val="a7a9ac"/>
          </a:solidFill>
          <a:ln>
            <a:noFill/>
          </a:ln>
        </p:spPr>
        <p:style>
          <a:lnRef idx="0"/>
          <a:fillRef idx="0"/>
          <a:effectRef idx="0"/>
          <a:fontRef idx="minor"/>
        </p:style>
      </p:sp>
      <p:sp>
        <p:nvSpPr>
          <p:cNvPr id="193" name="CustomShape 75"/>
          <p:cNvSpPr/>
          <p:nvPr/>
        </p:nvSpPr>
        <p:spPr>
          <a:xfrm>
            <a:off x="3458520" y="2389680"/>
            <a:ext cx="269280" cy="284040"/>
          </a:xfrm>
          <a:custGeom>
            <a:avLst/>
            <a:gdLst/>
            <a:ahLst/>
            <a:rect l="l" t="t" r="r" b="b"/>
            <a:pathLst>
              <a:path w="296545" h="386714">
                <a:moveTo>
                  <a:pt x="166204" y="0"/>
                </a:moveTo>
                <a:lnTo>
                  <a:pt x="160502" y="0"/>
                </a:lnTo>
                <a:lnTo>
                  <a:pt x="109883" y="10226"/>
                </a:lnTo>
                <a:lnTo>
                  <a:pt x="68532" y="38112"/>
                </a:lnTo>
                <a:lnTo>
                  <a:pt x="40644" y="79467"/>
                </a:lnTo>
                <a:lnTo>
                  <a:pt x="30416" y="130098"/>
                </a:lnTo>
                <a:lnTo>
                  <a:pt x="30416" y="133591"/>
                </a:lnTo>
                <a:lnTo>
                  <a:pt x="1485" y="205930"/>
                </a:lnTo>
                <a:lnTo>
                  <a:pt x="0" y="215577"/>
                </a:lnTo>
                <a:lnTo>
                  <a:pt x="2962" y="223897"/>
                </a:lnTo>
                <a:lnTo>
                  <a:pt x="9586" y="229737"/>
                </a:lnTo>
                <a:lnTo>
                  <a:pt x="19088" y="231940"/>
                </a:lnTo>
                <a:lnTo>
                  <a:pt x="30416" y="231940"/>
                </a:lnTo>
                <a:lnTo>
                  <a:pt x="30424" y="260223"/>
                </a:lnTo>
                <a:lnTo>
                  <a:pt x="34859" y="282236"/>
                </a:lnTo>
                <a:lnTo>
                  <a:pt x="46978" y="300226"/>
                </a:lnTo>
                <a:lnTo>
                  <a:pt x="64958" y="312346"/>
                </a:lnTo>
                <a:lnTo>
                  <a:pt x="86982" y="316788"/>
                </a:lnTo>
                <a:lnTo>
                  <a:pt x="124091" y="316788"/>
                </a:lnTo>
                <a:lnTo>
                  <a:pt x="146126" y="382917"/>
                </a:lnTo>
                <a:lnTo>
                  <a:pt x="152641" y="386130"/>
                </a:lnTo>
                <a:lnTo>
                  <a:pt x="278726" y="341998"/>
                </a:lnTo>
                <a:lnTo>
                  <a:pt x="281508" y="333641"/>
                </a:lnTo>
                <a:lnTo>
                  <a:pt x="277406" y="327494"/>
                </a:lnTo>
                <a:lnTo>
                  <a:pt x="276872" y="326669"/>
                </a:lnTo>
                <a:lnTo>
                  <a:pt x="259457" y="283879"/>
                </a:lnTo>
                <a:lnTo>
                  <a:pt x="256692" y="260223"/>
                </a:lnTo>
                <a:lnTo>
                  <a:pt x="256692" y="252691"/>
                </a:lnTo>
                <a:lnTo>
                  <a:pt x="275297" y="208711"/>
                </a:lnTo>
                <a:lnTo>
                  <a:pt x="284659" y="188263"/>
                </a:lnTo>
                <a:lnTo>
                  <a:pt x="291199" y="169273"/>
                </a:lnTo>
                <a:lnTo>
                  <a:pt x="295037" y="150352"/>
                </a:lnTo>
                <a:lnTo>
                  <a:pt x="296288" y="130098"/>
                </a:lnTo>
                <a:lnTo>
                  <a:pt x="286071" y="79456"/>
                </a:lnTo>
                <a:lnTo>
                  <a:pt x="258198" y="38100"/>
                </a:lnTo>
                <a:lnTo>
                  <a:pt x="216850" y="10221"/>
                </a:lnTo>
                <a:lnTo>
                  <a:pt x="166204" y="0"/>
                </a:lnTo>
                <a:close/>
              </a:path>
            </a:pathLst>
          </a:custGeom>
          <a:solidFill>
            <a:srgbClr val="a7a9ac"/>
          </a:solidFill>
          <a:ln>
            <a:noFill/>
          </a:ln>
        </p:spPr>
        <p:style>
          <a:lnRef idx="0"/>
          <a:fillRef idx="0"/>
          <a:effectRef idx="0"/>
          <a:fontRef idx="minor"/>
        </p:style>
      </p:sp>
      <p:sp>
        <p:nvSpPr>
          <p:cNvPr id="194" name="CustomShape 76"/>
          <p:cNvSpPr/>
          <p:nvPr/>
        </p:nvSpPr>
        <p:spPr>
          <a:xfrm>
            <a:off x="3251520" y="2579040"/>
            <a:ext cx="16560" cy="13320"/>
          </a:xfrm>
          <a:custGeom>
            <a:avLst/>
            <a:gdLst/>
            <a:ahLst/>
            <a:rect l="l" t="t" r="r" b="b"/>
            <a:pathLst>
              <a:path w="18414" h="18414">
                <a:moveTo>
                  <a:pt x="13957" y="0"/>
                </a:moveTo>
                <a:lnTo>
                  <a:pt x="4025" y="0"/>
                </a:lnTo>
                <a:lnTo>
                  <a:pt x="0" y="4025"/>
                </a:lnTo>
                <a:lnTo>
                  <a:pt x="0" y="13957"/>
                </a:lnTo>
                <a:lnTo>
                  <a:pt x="4025" y="17983"/>
                </a:lnTo>
                <a:lnTo>
                  <a:pt x="13957" y="17983"/>
                </a:lnTo>
                <a:lnTo>
                  <a:pt x="17970" y="13957"/>
                </a:lnTo>
                <a:lnTo>
                  <a:pt x="17970" y="4025"/>
                </a:lnTo>
                <a:lnTo>
                  <a:pt x="13957" y="0"/>
                </a:lnTo>
                <a:close/>
              </a:path>
            </a:pathLst>
          </a:custGeom>
          <a:solidFill>
            <a:srgbClr val="a7a9ac"/>
          </a:solidFill>
          <a:ln>
            <a:noFill/>
          </a:ln>
        </p:spPr>
        <p:style>
          <a:lnRef idx="0"/>
          <a:fillRef idx="0"/>
          <a:effectRef idx="0"/>
          <a:fontRef idx="minor"/>
        </p:style>
      </p:sp>
      <p:sp>
        <p:nvSpPr>
          <p:cNvPr id="195" name="CustomShape 77"/>
          <p:cNvSpPr/>
          <p:nvPr/>
        </p:nvSpPr>
        <p:spPr>
          <a:xfrm>
            <a:off x="3272040" y="2617200"/>
            <a:ext cx="16560" cy="13320"/>
          </a:xfrm>
          <a:custGeom>
            <a:avLst/>
            <a:gdLst/>
            <a:ahLst/>
            <a:rect l="l" t="t" r="r" b="b"/>
            <a:pathLst>
              <a:path w="18414" h="18414">
                <a:moveTo>
                  <a:pt x="13957" y="0"/>
                </a:moveTo>
                <a:lnTo>
                  <a:pt x="4025" y="0"/>
                </a:lnTo>
                <a:lnTo>
                  <a:pt x="0" y="4025"/>
                </a:lnTo>
                <a:lnTo>
                  <a:pt x="0" y="13957"/>
                </a:lnTo>
                <a:lnTo>
                  <a:pt x="4025" y="17983"/>
                </a:lnTo>
                <a:lnTo>
                  <a:pt x="13957" y="17983"/>
                </a:lnTo>
                <a:lnTo>
                  <a:pt x="17970" y="13957"/>
                </a:lnTo>
                <a:lnTo>
                  <a:pt x="17970" y="4025"/>
                </a:lnTo>
                <a:lnTo>
                  <a:pt x="13957" y="0"/>
                </a:lnTo>
                <a:close/>
              </a:path>
            </a:pathLst>
          </a:custGeom>
          <a:solidFill>
            <a:srgbClr val="a7a9ac"/>
          </a:solidFill>
          <a:ln>
            <a:noFill/>
          </a:ln>
        </p:spPr>
        <p:style>
          <a:lnRef idx="0"/>
          <a:fillRef idx="0"/>
          <a:effectRef idx="0"/>
          <a:fontRef idx="minor"/>
        </p:style>
      </p:sp>
      <p:sp>
        <p:nvSpPr>
          <p:cNvPr id="196" name="CustomShape 78"/>
          <p:cNvSpPr/>
          <p:nvPr/>
        </p:nvSpPr>
        <p:spPr>
          <a:xfrm>
            <a:off x="3316320" y="2572560"/>
            <a:ext cx="16560" cy="13320"/>
          </a:xfrm>
          <a:custGeom>
            <a:avLst/>
            <a:gdLst/>
            <a:ahLst/>
            <a:rect l="l" t="t" r="r" b="b"/>
            <a:pathLst>
              <a:path w="18414" h="18414">
                <a:moveTo>
                  <a:pt x="13957" y="0"/>
                </a:moveTo>
                <a:lnTo>
                  <a:pt x="4025" y="0"/>
                </a:lnTo>
                <a:lnTo>
                  <a:pt x="0" y="4025"/>
                </a:lnTo>
                <a:lnTo>
                  <a:pt x="0" y="13957"/>
                </a:lnTo>
                <a:lnTo>
                  <a:pt x="4025" y="17983"/>
                </a:lnTo>
                <a:lnTo>
                  <a:pt x="13957" y="17983"/>
                </a:lnTo>
                <a:lnTo>
                  <a:pt x="17970" y="13957"/>
                </a:lnTo>
                <a:lnTo>
                  <a:pt x="17970" y="4025"/>
                </a:lnTo>
                <a:lnTo>
                  <a:pt x="13957" y="0"/>
                </a:lnTo>
                <a:close/>
              </a:path>
            </a:pathLst>
          </a:custGeom>
          <a:solidFill>
            <a:srgbClr val="a7a9ac"/>
          </a:solidFill>
          <a:ln>
            <a:noFill/>
          </a:ln>
        </p:spPr>
        <p:style>
          <a:lnRef idx="0"/>
          <a:fillRef idx="0"/>
          <a:effectRef idx="0"/>
          <a:fontRef idx="minor"/>
        </p:style>
      </p:sp>
      <p:sp>
        <p:nvSpPr>
          <p:cNvPr id="197" name="CustomShape 79"/>
          <p:cNvSpPr/>
          <p:nvPr/>
        </p:nvSpPr>
        <p:spPr>
          <a:xfrm>
            <a:off x="3455640" y="2601720"/>
            <a:ext cx="16560" cy="13320"/>
          </a:xfrm>
          <a:custGeom>
            <a:avLst/>
            <a:gdLst/>
            <a:ahLst/>
            <a:rect l="l" t="t" r="r" b="b"/>
            <a:pathLst>
              <a:path w="18414" h="18414">
                <a:moveTo>
                  <a:pt x="13944" y="0"/>
                </a:moveTo>
                <a:lnTo>
                  <a:pt x="4013" y="0"/>
                </a:lnTo>
                <a:lnTo>
                  <a:pt x="0" y="4025"/>
                </a:lnTo>
                <a:lnTo>
                  <a:pt x="0" y="13957"/>
                </a:lnTo>
                <a:lnTo>
                  <a:pt x="4013" y="17983"/>
                </a:lnTo>
                <a:lnTo>
                  <a:pt x="13944" y="17983"/>
                </a:lnTo>
                <a:lnTo>
                  <a:pt x="17970" y="13957"/>
                </a:lnTo>
                <a:lnTo>
                  <a:pt x="17970" y="4025"/>
                </a:lnTo>
                <a:lnTo>
                  <a:pt x="13944" y="0"/>
                </a:lnTo>
                <a:close/>
              </a:path>
            </a:pathLst>
          </a:custGeom>
          <a:solidFill>
            <a:srgbClr val="a7a9ac"/>
          </a:solidFill>
          <a:ln>
            <a:noFill/>
          </a:ln>
        </p:spPr>
        <p:style>
          <a:lnRef idx="0"/>
          <a:fillRef idx="0"/>
          <a:effectRef idx="0"/>
          <a:fontRef idx="minor"/>
        </p:style>
      </p:sp>
      <p:sp>
        <p:nvSpPr>
          <p:cNvPr id="198" name="CustomShape 80"/>
          <p:cNvSpPr/>
          <p:nvPr/>
        </p:nvSpPr>
        <p:spPr>
          <a:xfrm>
            <a:off x="3404880" y="2583360"/>
            <a:ext cx="16560" cy="13320"/>
          </a:xfrm>
          <a:custGeom>
            <a:avLst/>
            <a:gdLst/>
            <a:ahLst/>
            <a:rect l="l" t="t" r="r" b="b"/>
            <a:pathLst>
              <a:path w="18414" h="18414">
                <a:moveTo>
                  <a:pt x="13969" y="0"/>
                </a:moveTo>
                <a:lnTo>
                  <a:pt x="4025" y="0"/>
                </a:lnTo>
                <a:lnTo>
                  <a:pt x="0" y="4025"/>
                </a:lnTo>
                <a:lnTo>
                  <a:pt x="0" y="13957"/>
                </a:lnTo>
                <a:lnTo>
                  <a:pt x="4025" y="17983"/>
                </a:lnTo>
                <a:lnTo>
                  <a:pt x="13969" y="17983"/>
                </a:lnTo>
                <a:lnTo>
                  <a:pt x="17983" y="13957"/>
                </a:lnTo>
                <a:lnTo>
                  <a:pt x="17983" y="4025"/>
                </a:lnTo>
                <a:lnTo>
                  <a:pt x="13969" y="0"/>
                </a:lnTo>
                <a:close/>
              </a:path>
            </a:pathLst>
          </a:custGeom>
          <a:solidFill>
            <a:srgbClr val="a7a9ac"/>
          </a:solidFill>
          <a:ln>
            <a:noFill/>
          </a:ln>
        </p:spPr>
        <p:style>
          <a:lnRef idx="0"/>
          <a:fillRef idx="0"/>
          <a:effectRef idx="0"/>
          <a:fontRef idx="minor"/>
        </p:style>
      </p:sp>
      <p:sp>
        <p:nvSpPr>
          <p:cNvPr id="199" name="CustomShape 81"/>
          <p:cNvSpPr/>
          <p:nvPr/>
        </p:nvSpPr>
        <p:spPr>
          <a:xfrm>
            <a:off x="3283920" y="2599920"/>
            <a:ext cx="10080" cy="7920"/>
          </a:xfrm>
          <a:custGeom>
            <a:avLst/>
            <a:gdLst/>
            <a:ahLst/>
            <a:rect l="l" t="t" r="r" b="b"/>
            <a:pathLst>
              <a:path w="11429" h="11429">
                <a:moveTo>
                  <a:pt x="8826" y="0"/>
                </a:moveTo>
                <a:lnTo>
                  <a:pt x="2540" y="0"/>
                </a:lnTo>
                <a:lnTo>
                  <a:pt x="0" y="2539"/>
                </a:lnTo>
                <a:lnTo>
                  <a:pt x="0" y="8839"/>
                </a:lnTo>
                <a:lnTo>
                  <a:pt x="2540" y="11379"/>
                </a:lnTo>
                <a:lnTo>
                  <a:pt x="8826" y="11379"/>
                </a:lnTo>
                <a:lnTo>
                  <a:pt x="11379" y="8839"/>
                </a:lnTo>
                <a:lnTo>
                  <a:pt x="11379" y="2539"/>
                </a:lnTo>
                <a:lnTo>
                  <a:pt x="8826" y="0"/>
                </a:lnTo>
                <a:close/>
              </a:path>
            </a:pathLst>
          </a:custGeom>
          <a:solidFill>
            <a:srgbClr val="a7a9ac"/>
          </a:solidFill>
          <a:ln>
            <a:noFill/>
          </a:ln>
        </p:spPr>
        <p:style>
          <a:lnRef idx="0"/>
          <a:fillRef idx="0"/>
          <a:effectRef idx="0"/>
          <a:fontRef idx="minor"/>
        </p:style>
      </p:sp>
      <p:sp>
        <p:nvSpPr>
          <p:cNvPr id="200" name="CustomShape 82"/>
          <p:cNvSpPr/>
          <p:nvPr/>
        </p:nvSpPr>
        <p:spPr>
          <a:xfrm>
            <a:off x="3426840" y="2632320"/>
            <a:ext cx="10080" cy="7920"/>
          </a:xfrm>
          <a:custGeom>
            <a:avLst/>
            <a:gdLst/>
            <a:ahLst/>
            <a:rect l="l" t="t" r="r" b="b"/>
            <a:pathLst>
              <a:path w="11429" h="11429">
                <a:moveTo>
                  <a:pt x="8839" y="0"/>
                </a:moveTo>
                <a:lnTo>
                  <a:pt x="2552" y="0"/>
                </a:lnTo>
                <a:lnTo>
                  <a:pt x="0" y="2539"/>
                </a:lnTo>
                <a:lnTo>
                  <a:pt x="0" y="8839"/>
                </a:lnTo>
                <a:lnTo>
                  <a:pt x="2552" y="11379"/>
                </a:lnTo>
                <a:lnTo>
                  <a:pt x="8839" y="11379"/>
                </a:lnTo>
                <a:lnTo>
                  <a:pt x="11379" y="8839"/>
                </a:lnTo>
                <a:lnTo>
                  <a:pt x="11379" y="2539"/>
                </a:lnTo>
                <a:lnTo>
                  <a:pt x="8839" y="0"/>
                </a:lnTo>
                <a:close/>
              </a:path>
            </a:pathLst>
          </a:custGeom>
          <a:solidFill>
            <a:srgbClr val="a7a9ac"/>
          </a:solidFill>
          <a:ln>
            <a:noFill/>
          </a:ln>
        </p:spPr>
        <p:style>
          <a:lnRef idx="0"/>
          <a:fillRef idx="0"/>
          <a:effectRef idx="0"/>
          <a:fontRef idx="minor"/>
        </p:style>
      </p:sp>
      <p:sp>
        <p:nvSpPr>
          <p:cNvPr id="201" name="CustomShape 83"/>
          <p:cNvSpPr/>
          <p:nvPr/>
        </p:nvSpPr>
        <p:spPr>
          <a:xfrm>
            <a:off x="3254760" y="2562480"/>
            <a:ext cx="10080" cy="7920"/>
          </a:xfrm>
          <a:custGeom>
            <a:avLst/>
            <a:gdLst/>
            <a:ahLst/>
            <a:rect l="l" t="t" r="r" b="b"/>
            <a:pathLst>
              <a:path w="11429" h="11429">
                <a:moveTo>
                  <a:pt x="8839" y="0"/>
                </a:moveTo>
                <a:lnTo>
                  <a:pt x="2552" y="0"/>
                </a:lnTo>
                <a:lnTo>
                  <a:pt x="0" y="2552"/>
                </a:lnTo>
                <a:lnTo>
                  <a:pt x="0" y="8839"/>
                </a:lnTo>
                <a:lnTo>
                  <a:pt x="2552" y="11379"/>
                </a:lnTo>
                <a:lnTo>
                  <a:pt x="8839" y="11379"/>
                </a:lnTo>
                <a:lnTo>
                  <a:pt x="11379" y="8839"/>
                </a:lnTo>
                <a:lnTo>
                  <a:pt x="11379" y="2552"/>
                </a:lnTo>
                <a:lnTo>
                  <a:pt x="8839" y="0"/>
                </a:lnTo>
                <a:close/>
              </a:path>
            </a:pathLst>
          </a:custGeom>
          <a:solidFill>
            <a:srgbClr val="a7a9ac"/>
          </a:solidFill>
          <a:ln>
            <a:noFill/>
          </a:ln>
        </p:spPr>
        <p:style>
          <a:lnRef idx="0"/>
          <a:fillRef idx="0"/>
          <a:effectRef idx="0"/>
          <a:fontRef idx="minor"/>
        </p:style>
      </p:sp>
      <p:sp>
        <p:nvSpPr>
          <p:cNvPr id="202" name="CustomShape 84"/>
          <p:cNvSpPr/>
          <p:nvPr/>
        </p:nvSpPr>
        <p:spPr>
          <a:xfrm>
            <a:off x="3223080" y="2581560"/>
            <a:ext cx="10080" cy="7920"/>
          </a:xfrm>
          <a:custGeom>
            <a:avLst/>
            <a:gdLst/>
            <a:ahLst/>
            <a:rect l="l" t="t" r="r" b="b"/>
            <a:pathLst>
              <a:path w="11429" h="11429">
                <a:moveTo>
                  <a:pt x="8839" y="0"/>
                </a:moveTo>
                <a:lnTo>
                  <a:pt x="2552" y="0"/>
                </a:lnTo>
                <a:lnTo>
                  <a:pt x="0" y="2552"/>
                </a:lnTo>
                <a:lnTo>
                  <a:pt x="0" y="8839"/>
                </a:lnTo>
                <a:lnTo>
                  <a:pt x="2552" y="11391"/>
                </a:lnTo>
                <a:lnTo>
                  <a:pt x="8839" y="11391"/>
                </a:lnTo>
                <a:lnTo>
                  <a:pt x="11379" y="8839"/>
                </a:lnTo>
                <a:lnTo>
                  <a:pt x="11379" y="2552"/>
                </a:lnTo>
                <a:lnTo>
                  <a:pt x="8839" y="0"/>
                </a:lnTo>
                <a:close/>
              </a:path>
            </a:pathLst>
          </a:custGeom>
          <a:solidFill>
            <a:srgbClr val="a7a9ac"/>
          </a:solidFill>
          <a:ln>
            <a:noFill/>
          </a:ln>
        </p:spPr>
        <p:style>
          <a:lnRef idx="0"/>
          <a:fillRef idx="0"/>
          <a:effectRef idx="0"/>
          <a:fontRef idx="minor"/>
        </p:style>
      </p:sp>
      <p:sp>
        <p:nvSpPr>
          <p:cNvPr id="203" name="CustomShape 85"/>
          <p:cNvSpPr/>
          <p:nvPr/>
        </p:nvSpPr>
        <p:spPr>
          <a:xfrm>
            <a:off x="3462480" y="2570760"/>
            <a:ext cx="10080" cy="7920"/>
          </a:xfrm>
          <a:custGeom>
            <a:avLst/>
            <a:gdLst/>
            <a:ahLst/>
            <a:rect l="l" t="t" r="r" b="b"/>
            <a:pathLst>
              <a:path w="11429" h="11429">
                <a:moveTo>
                  <a:pt x="8826" y="0"/>
                </a:moveTo>
                <a:lnTo>
                  <a:pt x="2552" y="0"/>
                </a:lnTo>
                <a:lnTo>
                  <a:pt x="0" y="2552"/>
                </a:lnTo>
                <a:lnTo>
                  <a:pt x="0" y="8839"/>
                </a:lnTo>
                <a:lnTo>
                  <a:pt x="2552" y="11391"/>
                </a:lnTo>
                <a:lnTo>
                  <a:pt x="8826" y="11391"/>
                </a:lnTo>
                <a:lnTo>
                  <a:pt x="11379" y="8839"/>
                </a:lnTo>
                <a:lnTo>
                  <a:pt x="11379" y="2552"/>
                </a:lnTo>
                <a:lnTo>
                  <a:pt x="8826" y="0"/>
                </a:lnTo>
                <a:close/>
              </a:path>
            </a:pathLst>
          </a:custGeom>
          <a:solidFill>
            <a:srgbClr val="a7a9ac"/>
          </a:solidFill>
          <a:ln>
            <a:noFill/>
          </a:ln>
        </p:spPr>
        <p:style>
          <a:lnRef idx="0"/>
          <a:fillRef idx="0"/>
          <a:effectRef idx="0"/>
          <a:fontRef idx="minor"/>
        </p:style>
      </p:sp>
      <p:sp>
        <p:nvSpPr>
          <p:cNvPr id="204" name="CustomShape 86"/>
          <p:cNvSpPr/>
          <p:nvPr/>
        </p:nvSpPr>
        <p:spPr>
          <a:xfrm>
            <a:off x="3413160" y="2566440"/>
            <a:ext cx="10080" cy="7920"/>
          </a:xfrm>
          <a:custGeom>
            <a:avLst/>
            <a:gdLst/>
            <a:ahLst/>
            <a:rect l="l" t="t" r="r" b="b"/>
            <a:pathLst>
              <a:path w="11429" h="11429">
                <a:moveTo>
                  <a:pt x="8839" y="0"/>
                </a:moveTo>
                <a:lnTo>
                  <a:pt x="2552" y="0"/>
                </a:lnTo>
                <a:lnTo>
                  <a:pt x="0" y="2552"/>
                </a:lnTo>
                <a:lnTo>
                  <a:pt x="0" y="8839"/>
                </a:lnTo>
                <a:lnTo>
                  <a:pt x="2552" y="11391"/>
                </a:lnTo>
                <a:lnTo>
                  <a:pt x="8839" y="11391"/>
                </a:lnTo>
                <a:lnTo>
                  <a:pt x="11379" y="8839"/>
                </a:lnTo>
                <a:lnTo>
                  <a:pt x="11379" y="2552"/>
                </a:lnTo>
                <a:lnTo>
                  <a:pt x="8839" y="0"/>
                </a:lnTo>
                <a:close/>
              </a:path>
            </a:pathLst>
          </a:custGeom>
          <a:solidFill>
            <a:srgbClr val="a7a9ac"/>
          </a:solidFill>
          <a:ln>
            <a:noFill/>
          </a:ln>
        </p:spPr>
        <p:style>
          <a:lnRef idx="0"/>
          <a:fillRef idx="0"/>
          <a:effectRef idx="0"/>
          <a:fontRef idx="minor"/>
        </p:style>
      </p:sp>
      <p:sp>
        <p:nvSpPr>
          <p:cNvPr id="205" name="CustomShape 87"/>
          <p:cNvSpPr/>
          <p:nvPr/>
        </p:nvSpPr>
        <p:spPr>
          <a:xfrm>
            <a:off x="3453480" y="2623680"/>
            <a:ext cx="10080" cy="7920"/>
          </a:xfrm>
          <a:custGeom>
            <a:avLst/>
            <a:gdLst/>
            <a:ahLst/>
            <a:rect l="l" t="t" r="r" b="b"/>
            <a:pathLst>
              <a:path w="11429" h="11429">
                <a:moveTo>
                  <a:pt x="8826" y="0"/>
                </a:moveTo>
                <a:lnTo>
                  <a:pt x="2552" y="0"/>
                </a:lnTo>
                <a:lnTo>
                  <a:pt x="0" y="2552"/>
                </a:lnTo>
                <a:lnTo>
                  <a:pt x="0" y="8839"/>
                </a:lnTo>
                <a:lnTo>
                  <a:pt x="2552" y="11391"/>
                </a:lnTo>
                <a:lnTo>
                  <a:pt x="8826" y="11391"/>
                </a:lnTo>
                <a:lnTo>
                  <a:pt x="11379" y="8839"/>
                </a:lnTo>
                <a:lnTo>
                  <a:pt x="11379" y="2552"/>
                </a:lnTo>
                <a:lnTo>
                  <a:pt x="8826" y="0"/>
                </a:lnTo>
                <a:close/>
              </a:path>
            </a:pathLst>
          </a:custGeom>
          <a:solidFill>
            <a:srgbClr val="a7a9ac"/>
          </a:solidFill>
          <a:ln>
            <a:noFill/>
          </a:ln>
        </p:spPr>
        <p:style>
          <a:lnRef idx="0"/>
          <a:fillRef idx="0"/>
          <a:effectRef idx="0"/>
          <a:fontRef idx="minor"/>
        </p:style>
      </p:sp>
      <p:sp>
        <p:nvSpPr>
          <p:cNvPr id="206" name="CustomShape 88"/>
          <p:cNvSpPr/>
          <p:nvPr/>
        </p:nvSpPr>
        <p:spPr>
          <a:xfrm>
            <a:off x="3399120" y="2652840"/>
            <a:ext cx="10080" cy="7920"/>
          </a:xfrm>
          <a:custGeom>
            <a:avLst/>
            <a:gdLst/>
            <a:ahLst/>
            <a:rect l="l" t="t" r="r" b="b"/>
            <a:pathLst>
              <a:path w="11429" h="11429">
                <a:moveTo>
                  <a:pt x="8826" y="0"/>
                </a:moveTo>
                <a:lnTo>
                  <a:pt x="2552" y="0"/>
                </a:lnTo>
                <a:lnTo>
                  <a:pt x="0" y="2552"/>
                </a:lnTo>
                <a:lnTo>
                  <a:pt x="0" y="8839"/>
                </a:lnTo>
                <a:lnTo>
                  <a:pt x="2552" y="11379"/>
                </a:lnTo>
                <a:lnTo>
                  <a:pt x="8826" y="11379"/>
                </a:lnTo>
                <a:lnTo>
                  <a:pt x="11379" y="8839"/>
                </a:lnTo>
                <a:lnTo>
                  <a:pt x="11379" y="2552"/>
                </a:lnTo>
                <a:lnTo>
                  <a:pt x="8826" y="0"/>
                </a:lnTo>
                <a:close/>
              </a:path>
            </a:pathLst>
          </a:custGeom>
          <a:solidFill>
            <a:srgbClr val="a7a9ac"/>
          </a:solidFill>
          <a:ln>
            <a:noFill/>
          </a:ln>
        </p:spPr>
        <p:style>
          <a:lnRef idx="0"/>
          <a:fillRef idx="0"/>
          <a:effectRef idx="0"/>
          <a:fontRef idx="minor"/>
        </p:style>
      </p:sp>
      <p:sp>
        <p:nvSpPr>
          <p:cNvPr id="207" name="CustomShape 89"/>
          <p:cNvSpPr/>
          <p:nvPr/>
        </p:nvSpPr>
        <p:spPr>
          <a:xfrm>
            <a:off x="3437280" y="2597760"/>
            <a:ext cx="10080" cy="7920"/>
          </a:xfrm>
          <a:custGeom>
            <a:avLst/>
            <a:gdLst/>
            <a:ahLst/>
            <a:rect l="l" t="t" r="r" b="b"/>
            <a:pathLst>
              <a:path w="11429" h="11429">
                <a:moveTo>
                  <a:pt x="8839" y="0"/>
                </a:moveTo>
                <a:lnTo>
                  <a:pt x="2552" y="0"/>
                </a:lnTo>
                <a:lnTo>
                  <a:pt x="0" y="2552"/>
                </a:lnTo>
                <a:lnTo>
                  <a:pt x="0" y="8839"/>
                </a:lnTo>
                <a:lnTo>
                  <a:pt x="2552" y="11391"/>
                </a:lnTo>
                <a:lnTo>
                  <a:pt x="8839" y="11391"/>
                </a:lnTo>
                <a:lnTo>
                  <a:pt x="11379" y="8839"/>
                </a:lnTo>
                <a:lnTo>
                  <a:pt x="11379" y="2552"/>
                </a:lnTo>
                <a:lnTo>
                  <a:pt x="8839" y="0"/>
                </a:lnTo>
                <a:close/>
              </a:path>
            </a:pathLst>
          </a:custGeom>
          <a:solidFill>
            <a:srgbClr val="a7a9ac"/>
          </a:solidFill>
          <a:ln>
            <a:noFill/>
          </a:ln>
        </p:spPr>
        <p:style>
          <a:lnRef idx="0"/>
          <a:fillRef idx="0"/>
          <a:effectRef idx="0"/>
          <a:fontRef idx="minor"/>
        </p:style>
      </p:sp>
      <p:sp>
        <p:nvSpPr>
          <p:cNvPr id="208" name="CustomShape 90"/>
          <p:cNvSpPr/>
          <p:nvPr/>
        </p:nvSpPr>
        <p:spPr>
          <a:xfrm>
            <a:off x="3371040" y="2573280"/>
            <a:ext cx="10080" cy="7920"/>
          </a:xfrm>
          <a:custGeom>
            <a:avLst/>
            <a:gdLst/>
            <a:ahLst/>
            <a:rect l="l" t="t" r="r" b="b"/>
            <a:pathLst>
              <a:path w="11429" h="11429">
                <a:moveTo>
                  <a:pt x="8839" y="0"/>
                </a:moveTo>
                <a:lnTo>
                  <a:pt x="2540" y="0"/>
                </a:lnTo>
                <a:lnTo>
                  <a:pt x="0" y="2539"/>
                </a:lnTo>
                <a:lnTo>
                  <a:pt x="0" y="8839"/>
                </a:lnTo>
                <a:lnTo>
                  <a:pt x="2540" y="11379"/>
                </a:lnTo>
                <a:lnTo>
                  <a:pt x="8839" y="11379"/>
                </a:lnTo>
                <a:lnTo>
                  <a:pt x="11379" y="8839"/>
                </a:lnTo>
                <a:lnTo>
                  <a:pt x="11379" y="2539"/>
                </a:lnTo>
                <a:lnTo>
                  <a:pt x="8839" y="0"/>
                </a:lnTo>
                <a:close/>
              </a:path>
            </a:pathLst>
          </a:custGeom>
          <a:solidFill>
            <a:srgbClr val="a7a9ac"/>
          </a:solidFill>
          <a:ln>
            <a:noFill/>
          </a:ln>
        </p:spPr>
        <p:style>
          <a:lnRef idx="0"/>
          <a:fillRef idx="0"/>
          <a:effectRef idx="0"/>
          <a:fontRef idx="minor"/>
        </p:style>
      </p:sp>
      <p:sp>
        <p:nvSpPr>
          <p:cNvPr id="209" name="CustomShape 91"/>
          <p:cNvSpPr/>
          <p:nvPr/>
        </p:nvSpPr>
        <p:spPr>
          <a:xfrm>
            <a:off x="3238560" y="2575080"/>
            <a:ext cx="10080" cy="7920"/>
          </a:xfrm>
          <a:custGeom>
            <a:avLst/>
            <a:gdLst/>
            <a:ahLst/>
            <a:rect l="l" t="t" r="r" b="b"/>
            <a:pathLst>
              <a:path w="11429" h="11429">
                <a:moveTo>
                  <a:pt x="8839" y="0"/>
                </a:moveTo>
                <a:lnTo>
                  <a:pt x="2552" y="0"/>
                </a:lnTo>
                <a:lnTo>
                  <a:pt x="0" y="2539"/>
                </a:lnTo>
                <a:lnTo>
                  <a:pt x="0" y="8839"/>
                </a:lnTo>
                <a:lnTo>
                  <a:pt x="2552" y="11379"/>
                </a:lnTo>
                <a:lnTo>
                  <a:pt x="8839" y="11379"/>
                </a:lnTo>
                <a:lnTo>
                  <a:pt x="11379" y="8839"/>
                </a:lnTo>
                <a:lnTo>
                  <a:pt x="11379" y="2539"/>
                </a:lnTo>
                <a:lnTo>
                  <a:pt x="8839" y="0"/>
                </a:lnTo>
                <a:close/>
              </a:path>
            </a:pathLst>
          </a:custGeom>
          <a:solidFill>
            <a:srgbClr val="a7a9ac"/>
          </a:solidFill>
          <a:ln>
            <a:noFill/>
          </a:ln>
        </p:spPr>
        <p:style>
          <a:lnRef idx="0"/>
          <a:fillRef idx="0"/>
          <a:effectRef idx="0"/>
          <a:fontRef idx="minor"/>
        </p:style>
      </p:sp>
      <p:sp>
        <p:nvSpPr>
          <p:cNvPr id="210" name="CustomShape 92"/>
          <p:cNvSpPr/>
          <p:nvPr/>
        </p:nvSpPr>
        <p:spPr>
          <a:xfrm>
            <a:off x="3233520" y="2604240"/>
            <a:ext cx="10080" cy="7920"/>
          </a:xfrm>
          <a:custGeom>
            <a:avLst/>
            <a:gdLst/>
            <a:ahLst/>
            <a:rect l="l" t="t" r="r" b="b"/>
            <a:pathLst>
              <a:path w="11429" h="11429">
                <a:moveTo>
                  <a:pt x="8839" y="0"/>
                </a:moveTo>
                <a:lnTo>
                  <a:pt x="2552" y="0"/>
                </a:lnTo>
                <a:lnTo>
                  <a:pt x="0" y="2552"/>
                </a:lnTo>
                <a:lnTo>
                  <a:pt x="0" y="8839"/>
                </a:lnTo>
                <a:lnTo>
                  <a:pt x="2552" y="11391"/>
                </a:lnTo>
                <a:lnTo>
                  <a:pt x="8839" y="11391"/>
                </a:lnTo>
                <a:lnTo>
                  <a:pt x="11379" y="8839"/>
                </a:lnTo>
                <a:lnTo>
                  <a:pt x="11379" y="2552"/>
                </a:lnTo>
                <a:lnTo>
                  <a:pt x="8839" y="0"/>
                </a:lnTo>
                <a:close/>
              </a:path>
            </a:pathLst>
          </a:custGeom>
          <a:solidFill>
            <a:srgbClr val="a7a9ac"/>
          </a:solidFill>
          <a:ln>
            <a:noFill/>
          </a:ln>
        </p:spPr>
        <p:style>
          <a:lnRef idx="0"/>
          <a:fillRef idx="0"/>
          <a:effectRef idx="0"/>
          <a:fontRef idx="minor"/>
        </p:style>
      </p:sp>
      <p:sp>
        <p:nvSpPr>
          <p:cNvPr id="211" name="CustomShape 93"/>
          <p:cNvSpPr/>
          <p:nvPr/>
        </p:nvSpPr>
        <p:spPr>
          <a:xfrm>
            <a:off x="3298680" y="2640600"/>
            <a:ext cx="10080" cy="7920"/>
          </a:xfrm>
          <a:custGeom>
            <a:avLst/>
            <a:gdLst/>
            <a:ahLst/>
            <a:rect l="l" t="t" r="r" b="b"/>
            <a:pathLst>
              <a:path w="11429" h="11429">
                <a:moveTo>
                  <a:pt x="8839" y="0"/>
                </a:moveTo>
                <a:lnTo>
                  <a:pt x="2552" y="0"/>
                </a:lnTo>
                <a:lnTo>
                  <a:pt x="0" y="2539"/>
                </a:lnTo>
                <a:lnTo>
                  <a:pt x="0" y="8839"/>
                </a:lnTo>
                <a:lnTo>
                  <a:pt x="2552" y="11379"/>
                </a:lnTo>
                <a:lnTo>
                  <a:pt x="8839" y="11379"/>
                </a:lnTo>
                <a:lnTo>
                  <a:pt x="11379" y="8839"/>
                </a:lnTo>
                <a:lnTo>
                  <a:pt x="11379" y="2539"/>
                </a:lnTo>
                <a:lnTo>
                  <a:pt x="8839" y="0"/>
                </a:lnTo>
                <a:close/>
              </a:path>
            </a:pathLst>
          </a:custGeom>
          <a:solidFill>
            <a:srgbClr val="a7a9ac"/>
          </a:solidFill>
          <a:ln>
            <a:noFill/>
          </a:ln>
        </p:spPr>
        <p:style>
          <a:lnRef idx="0"/>
          <a:fillRef idx="0"/>
          <a:effectRef idx="0"/>
          <a:fontRef idx="minor"/>
        </p:style>
      </p:sp>
      <p:sp>
        <p:nvSpPr>
          <p:cNvPr id="212" name="CustomShape 94"/>
          <p:cNvSpPr/>
          <p:nvPr/>
        </p:nvSpPr>
        <p:spPr>
          <a:xfrm>
            <a:off x="3280320" y="2552760"/>
            <a:ext cx="23400" cy="18720"/>
          </a:xfrm>
          <a:custGeom>
            <a:avLst/>
            <a:gdLst/>
            <a:ahLst/>
            <a:rect l="l" t="t" r="r" b="b"/>
            <a:pathLst>
              <a:path w="26035" h="26035">
                <a:moveTo>
                  <a:pt x="20193" y="0"/>
                </a:moveTo>
                <a:lnTo>
                  <a:pt x="5816" y="0"/>
                </a:lnTo>
                <a:lnTo>
                  <a:pt x="0" y="5816"/>
                </a:lnTo>
                <a:lnTo>
                  <a:pt x="0" y="20180"/>
                </a:lnTo>
                <a:lnTo>
                  <a:pt x="5816" y="26009"/>
                </a:lnTo>
                <a:lnTo>
                  <a:pt x="20193" y="26009"/>
                </a:lnTo>
                <a:lnTo>
                  <a:pt x="26009" y="20180"/>
                </a:lnTo>
                <a:lnTo>
                  <a:pt x="26009" y="5816"/>
                </a:lnTo>
                <a:lnTo>
                  <a:pt x="20193" y="0"/>
                </a:lnTo>
                <a:close/>
              </a:path>
            </a:pathLst>
          </a:custGeom>
          <a:solidFill>
            <a:srgbClr val="a7a9ac"/>
          </a:solidFill>
          <a:ln>
            <a:noFill/>
          </a:ln>
        </p:spPr>
        <p:style>
          <a:lnRef idx="0"/>
          <a:fillRef idx="0"/>
          <a:effectRef idx="0"/>
          <a:fontRef idx="minor"/>
        </p:style>
      </p:sp>
      <p:sp>
        <p:nvSpPr>
          <p:cNvPr id="213" name="CustomShape 95"/>
          <p:cNvSpPr/>
          <p:nvPr/>
        </p:nvSpPr>
        <p:spPr>
          <a:xfrm>
            <a:off x="3381480" y="2607480"/>
            <a:ext cx="23400" cy="18720"/>
          </a:xfrm>
          <a:custGeom>
            <a:avLst/>
            <a:gdLst/>
            <a:ahLst/>
            <a:rect l="l" t="t" r="r" b="b"/>
            <a:pathLst>
              <a:path w="26035" h="26035">
                <a:moveTo>
                  <a:pt x="20193" y="0"/>
                </a:moveTo>
                <a:lnTo>
                  <a:pt x="5816" y="0"/>
                </a:lnTo>
                <a:lnTo>
                  <a:pt x="0" y="5829"/>
                </a:lnTo>
                <a:lnTo>
                  <a:pt x="0" y="20193"/>
                </a:lnTo>
                <a:lnTo>
                  <a:pt x="5816" y="26009"/>
                </a:lnTo>
                <a:lnTo>
                  <a:pt x="20193" y="26009"/>
                </a:lnTo>
                <a:lnTo>
                  <a:pt x="26009" y="20193"/>
                </a:lnTo>
                <a:lnTo>
                  <a:pt x="26009" y="5829"/>
                </a:lnTo>
                <a:lnTo>
                  <a:pt x="20193" y="0"/>
                </a:lnTo>
                <a:close/>
              </a:path>
            </a:pathLst>
          </a:custGeom>
          <a:solidFill>
            <a:srgbClr val="a7a9ac"/>
          </a:solidFill>
          <a:ln>
            <a:noFill/>
          </a:ln>
        </p:spPr>
        <p:style>
          <a:lnRef idx="0"/>
          <a:fillRef idx="0"/>
          <a:effectRef idx="0"/>
          <a:fontRef idx="minor"/>
        </p:style>
      </p:sp>
      <p:sp>
        <p:nvSpPr>
          <p:cNvPr id="214" name="CustomShape 96"/>
          <p:cNvSpPr/>
          <p:nvPr/>
        </p:nvSpPr>
        <p:spPr>
          <a:xfrm>
            <a:off x="2592360" y="3137040"/>
            <a:ext cx="20520" cy="16560"/>
          </a:xfrm>
          <a:custGeom>
            <a:avLst/>
            <a:gdLst/>
            <a:ahLst/>
            <a:rect l="l" t="t" r="r" b="b"/>
            <a:pathLst>
              <a:path w="22860" h="22860">
                <a:moveTo>
                  <a:pt x="17640" y="0"/>
                </a:moveTo>
                <a:lnTo>
                  <a:pt x="5079" y="0"/>
                </a:lnTo>
                <a:lnTo>
                  <a:pt x="0" y="5092"/>
                </a:lnTo>
                <a:lnTo>
                  <a:pt x="0" y="17627"/>
                </a:lnTo>
                <a:lnTo>
                  <a:pt x="5079" y="22720"/>
                </a:lnTo>
                <a:lnTo>
                  <a:pt x="17640" y="22720"/>
                </a:lnTo>
                <a:lnTo>
                  <a:pt x="22720" y="17627"/>
                </a:lnTo>
                <a:lnTo>
                  <a:pt x="22720" y="5092"/>
                </a:lnTo>
                <a:lnTo>
                  <a:pt x="17640" y="0"/>
                </a:lnTo>
                <a:close/>
              </a:path>
            </a:pathLst>
          </a:custGeom>
          <a:solidFill>
            <a:srgbClr val="a7a9ac"/>
          </a:solidFill>
          <a:ln>
            <a:noFill/>
          </a:ln>
        </p:spPr>
        <p:style>
          <a:lnRef idx="0"/>
          <a:fillRef idx="0"/>
          <a:effectRef idx="0"/>
          <a:fontRef idx="minor"/>
        </p:style>
      </p:sp>
      <p:sp>
        <p:nvSpPr>
          <p:cNvPr id="215" name="CustomShape 97"/>
          <p:cNvSpPr/>
          <p:nvPr/>
        </p:nvSpPr>
        <p:spPr>
          <a:xfrm>
            <a:off x="2481120" y="3168360"/>
            <a:ext cx="20520" cy="16560"/>
          </a:xfrm>
          <a:custGeom>
            <a:avLst/>
            <a:gdLst/>
            <a:ahLst/>
            <a:rect l="l" t="t" r="r" b="b"/>
            <a:pathLst>
              <a:path w="22860" h="22860">
                <a:moveTo>
                  <a:pt x="17627" y="0"/>
                </a:moveTo>
                <a:lnTo>
                  <a:pt x="5080" y="0"/>
                </a:lnTo>
                <a:lnTo>
                  <a:pt x="0" y="5067"/>
                </a:lnTo>
                <a:lnTo>
                  <a:pt x="0" y="17627"/>
                </a:lnTo>
                <a:lnTo>
                  <a:pt x="5080" y="22707"/>
                </a:lnTo>
                <a:lnTo>
                  <a:pt x="17627" y="22707"/>
                </a:lnTo>
                <a:lnTo>
                  <a:pt x="22694" y="17627"/>
                </a:lnTo>
                <a:lnTo>
                  <a:pt x="22694" y="5067"/>
                </a:lnTo>
                <a:lnTo>
                  <a:pt x="17627" y="0"/>
                </a:lnTo>
                <a:close/>
              </a:path>
            </a:pathLst>
          </a:custGeom>
          <a:solidFill>
            <a:srgbClr val="a7a9ac"/>
          </a:solidFill>
          <a:ln>
            <a:noFill/>
          </a:ln>
        </p:spPr>
        <p:style>
          <a:lnRef idx="0"/>
          <a:fillRef idx="0"/>
          <a:effectRef idx="0"/>
          <a:fontRef idx="minor"/>
        </p:style>
      </p:sp>
      <p:sp>
        <p:nvSpPr>
          <p:cNvPr id="216" name="CustomShape 98"/>
          <p:cNvSpPr/>
          <p:nvPr/>
        </p:nvSpPr>
        <p:spPr>
          <a:xfrm>
            <a:off x="2624760" y="3157200"/>
            <a:ext cx="20520" cy="16560"/>
          </a:xfrm>
          <a:custGeom>
            <a:avLst/>
            <a:gdLst/>
            <a:ahLst/>
            <a:rect l="l" t="t" r="r" b="b"/>
            <a:pathLst>
              <a:path w="22860" h="22860">
                <a:moveTo>
                  <a:pt x="17627" y="0"/>
                </a:moveTo>
                <a:lnTo>
                  <a:pt x="5092" y="0"/>
                </a:lnTo>
                <a:lnTo>
                  <a:pt x="0" y="5092"/>
                </a:lnTo>
                <a:lnTo>
                  <a:pt x="0" y="17652"/>
                </a:lnTo>
                <a:lnTo>
                  <a:pt x="5092" y="22720"/>
                </a:lnTo>
                <a:lnTo>
                  <a:pt x="17627" y="22720"/>
                </a:lnTo>
                <a:lnTo>
                  <a:pt x="22707" y="17652"/>
                </a:lnTo>
                <a:lnTo>
                  <a:pt x="22707" y="5092"/>
                </a:lnTo>
                <a:lnTo>
                  <a:pt x="17627" y="0"/>
                </a:lnTo>
                <a:close/>
              </a:path>
            </a:pathLst>
          </a:custGeom>
          <a:solidFill>
            <a:srgbClr val="a7a9ac"/>
          </a:solidFill>
          <a:ln>
            <a:noFill/>
          </a:ln>
        </p:spPr>
        <p:style>
          <a:lnRef idx="0"/>
          <a:fillRef idx="0"/>
          <a:effectRef idx="0"/>
          <a:fontRef idx="minor"/>
        </p:style>
      </p:sp>
      <p:sp>
        <p:nvSpPr>
          <p:cNvPr id="217" name="CustomShape 99"/>
          <p:cNvSpPr/>
          <p:nvPr/>
        </p:nvSpPr>
        <p:spPr>
          <a:xfrm>
            <a:off x="2919240" y="3173760"/>
            <a:ext cx="20520" cy="16560"/>
          </a:xfrm>
          <a:custGeom>
            <a:avLst/>
            <a:gdLst/>
            <a:ahLst/>
            <a:rect l="l" t="t" r="r" b="b"/>
            <a:pathLst>
              <a:path w="22860" h="22860">
                <a:moveTo>
                  <a:pt x="17614" y="0"/>
                </a:moveTo>
                <a:lnTo>
                  <a:pt x="5054" y="0"/>
                </a:lnTo>
                <a:lnTo>
                  <a:pt x="0" y="5079"/>
                </a:lnTo>
                <a:lnTo>
                  <a:pt x="0" y="17652"/>
                </a:lnTo>
                <a:lnTo>
                  <a:pt x="5054" y="22720"/>
                </a:lnTo>
                <a:lnTo>
                  <a:pt x="17614" y="22720"/>
                </a:lnTo>
                <a:lnTo>
                  <a:pt x="22694" y="17652"/>
                </a:lnTo>
                <a:lnTo>
                  <a:pt x="22694" y="5079"/>
                </a:lnTo>
                <a:lnTo>
                  <a:pt x="17614" y="0"/>
                </a:lnTo>
                <a:close/>
              </a:path>
            </a:pathLst>
          </a:custGeom>
          <a:solidFill>
            <a:srgbClr val="a7a9ac"/>
          </a:solidFill>
          <a:ln>
            <a:noFill/>
          </a:ln>
        </p:spPr>
        <p:style>
          <a:lnRef idx="0"/>
          <a:fillRef idx="0"/>
          <a:effectRef idx="0"/>
          <a:fontRef idx="minor"/>
        </p:style>
      </p:sp>
      <p:sp>
        <p:nvSpPr>
          <p:cNvPr id="218" name="CustomShape 100"/>
          <p:cNvSpPr/>
          <p:nvPr/>
        </p:nvSpPr>
        <p:spPr>
          <a:xfrm>
            <a:off x="2955240" y="3143520"/>
            <a:ext cx="20520" cy="16560"/>
          </a:xfrm>
          <a:custGeom>
            <a:avLst/>
            <a:gdLst/>
            <a:ahLst/>
            <a:rect l="l" t="t" r="r" b="b"/>
            <a:pathLst>
              <a:path w="22860" h="22860">
                <a:moveTo>
                  <a:pt x="17640" y="0"/>
                </a:moveTo>
                <a:lnTo>
                  <a:pt x="5079" y="0"/>
                </a:lnTo>
                <a:lnTo>
                  <a:pt x="0" y="5079"/>
                </a:lnTo>
                <a:lnTo>
                  <a:pt x="0" y="17627"/>
                </a:lnTo>
                <a:lnTo>
                  <a:pt x="5079" y="22707"/>
                </a:lnTo>
                <a:lnTo>
                  <a:pt x="17640" y="22707"/>
                </a:lnTo>
                <a:lnTo>
                  <a:pt x="22720" y="17627"/>
                </a:lnTo>
                <a:lnTo>
                  <a:pt x="22720" y="5079"/>
                </a:lnTo>
                <a:lnTo>
                  <a:pt x="17640" y="0"/>
                </a:lnTo>
                <a:close/>
              </a:path>
            </a:pathLst>
          </a:custGeom>
          <a:solidFill>
            <a:srgbClr val="a7a9ac"/>
          </a:solidFill>
          <a:ln>
            <a:noFill/>
          </a:ln>
        </p:spPr>
        <p:style>
          <a:lnRef idx="0"/>
          <a:fillRef idx="0"/>
          <a:effectRef idx="0"/>
          <a:fontRef idx="minor"/>
        </p:style>
      </p:sp>
      <p:sp>
        <p:nvSpPr>
          <p:cNvPr id="219" name="CustomShape 101"/>
          <p:cNvSpPr/>
          <p:nvPr/>
        </p:nvSpPr>
        <p:spPr>
          <a:xfrm>
            <a:off x="2755440" y="3137040"/>
            <a:ext cx="20520" cy="16560"/>
          </a:xfrm>
          <a:custGeom>
            <a:avLst/>
            <a:gdLst/>
            <a:ahLst/>
            <a:rect l="l" t="t" r="r" b="b"/>
            <a:pathLst>
              <a:path w="22860" h="22860">
                <a:moveTo>
                  <a:pt x="17627" y="0"/>
                </a:moveTo>
                <a:lnTo>
                  <a:pt x="5080" y="0"/>
                </a:lnTo>
                <a:lnTo>
                  <a:pt x="0" y="5092"/>
                </a:lnTo>
                <a:lnTo>
                  <a:pt x="0" y="17627"/>
                </a:lnTo>
                <a:lnTo>
                  <a:pt x="5080" y="22720"/>
                </a:lnTo>
                <a:lnTo>
                  <a:pt x="17627" y="22720"/>
                </a:lnTo>
                <a:lnTo>
                  <a:pt x="22707" y="17627"/>
                </a:lnTo>
                <a:lnTo>
                  <a:pt x="22707" y="5092"/>
                </a:lnTo>
                <a:lnTo>
                  <a:pt x="17627" y="0"/>
                </a:lnTo>
                <a:close/>
              </a:path>
            </a:pathLst>
          </a:custGeom>
          <a:solidFill>
            <a:srgbClr val="a7a9ac"/>
          </a:solidFill>
          <a:ln>
            <a:noFill/>
          </a:ln>
        </p:spPr>
        <p:style>
          <a:lnRef idx="0"/>
          <a:fillRef idx="0"/>
          <a:effectRef idx="0"/>
          <a:fontRef idx="minor"/>
        </p:style>
      </p:sp>
      <p:sp>
        <p:nvSpPr>
          <p:cNvPr id="220" name="CustomShape 102"/>
          <p:cNvSpPr/>
          <p:nvPr/>
        </p:nvSpPr>
        <p:spPr>
          <a:xfrm>
            <a:off x="2726640" y="3165480"/>
            <a:ext cx="20520" cy="16560"/>
          </a:xfrm>
          <a:custGeom>
            <a:avLst/>
            <a:gdLst/>
            <a:ahLst/>
            <a:rect l="l" t="t" r="r" b="b"/>
            <a:pathLst>
              <a:path w="22860" h="22860">
                <a:moveTo>
                  <a:pt x="17614" y="0"/>
                </a:moveTo>
                <a:lnTo>
                  <a:pt x="5080" y="0"/>
                </a:lnTo>
                <a:lnTo>
                  <a:pt x="0" y="5092"/>
                </a:lnTo>
                <a:lnTo>
                  <a:pt x="0" y="17627"/>
                </a:lnTo>
                <a:lnTo>
                  <a:pt x="5080" y="22720"/>
                </a:lnTo>
                <a:lnTo>
                  <a:pt x="17614" y="22720"/>
                </a:lnTo>
                <a:lnTo>
                  <a:pt x="22694" y="17627"/>
                </a:lnTo>
                <a:lnTo>
                  <a:pt x="22694" y="5092"/>
                </a:lnTo>
                <a:lnTo>
                  <a:pt x="17614" y="0"/>
                </a:lnTo>
                <a:close/>
              </a:path>
            </a:pathLst>
          </a:custGeom>
          <a:solidFill>
            <a:srgbClr val="a7a9ac"/>
          </a:solidFill>
          <a:ln>
            <a:noFill/>
          </a:ln>
        </p:spPr>
        <p:style>
          <a:lnRef idx="0"/>
          <a:fillRef idx="0"/>
          <a:effectRef idx="0"/>
          <a:fontRef idx="minor"/>
        </p:style>
      </p:sp>
      <p:sp>
        <p:nvSpPr>
          <p:cNvPr id="221" name="CustomShape 103"/>
          <p:cNvSpPr/>
          <p:nvPr/>
        </p:nvSpPr>
        <p:spPr>
          <a:xfrm>
            <a:off x="2821680" y="3157200"/>
            <a:ext cx="20520" cy="16560"/>
          </a:xfrm>
          <a:custGeom>
            <a:avLst/>
            <a:gdLst/>
            <a:ahLst/>
            <a:rect l="l" t="t" r="r" b="b"/>
            <a:pathLst>
              <a:path w="22860" h="22860">
                <a:moveTo>
                  <a:pt x="17627" y="0"/>
                </a:moveTo>
                <a:lnTo>
                  <a:pt x="5080" y="0"/>
                </a:lnTo>
                <a:lnTo>
                  <a:pt x="0" y="5092"/>
                </a:lnTo>
                <a:lnTo>
                  <a:pt x="0" y="17652"/>
                </a:lnTo>
                <a:lnTo>
                  <a:pt x="5080" y="22720"/>
                </a:lnTo>
                <a:lnTo>
                  <a:pt x="17627" y="22720"/>
                </a:lnTo>
                <a:lnTo>
                  <a:pt x="22707" y="17652"/>
                </a:lnTo>
                <a:lnTo>
                  <a:pt x="22707" y="5092"/>
                </a:lnTo>
                <a:lnTo>
                  <a:pt x="17627" y="0"/>
                </a:lnTo>
                <a:close/>
              </a:path>
            </a:pathLst>
          </a:custGeom>
          <a:solidFill>
            <a:srgbClr val="a7a9ac"/>
          </a:solidFill>
          <a:ln>
            <a:noFill/>
          </a:ln>
        </p:spPr>
        <p:style>
          <a:lnRef idx="0"/>
          <a:fillRef idx="0"/>
          <a:effectRef idx="0"/>
          <a:fontRef idx="minor"/>
        </p:style>
      </p:sp>
      <p:sp>
        <p:nvSpPr>
          <p:cNvPr id="222" name="CustomShape 104"/>
          <p:cNvSpPr/>
          <p:nvPr/>
        </p:nvSpPr>
        <p:spPr>
          <a:xfrm>
            <a:off x="2652480" y="3177000"/>
            <a:ext cx="12960" cy="10440"/>
          </a:xfrm>
          <a:custGeom>
            <a:avLst/>
            <a:gdLst/>
            <a:ahLst/>
            <a:rect l="l" t="t" r="r" b="b"/>
            <a:pathLst>
              <a:path w="14605" h="14604">
                <a:moveTo>
                  <a:pt x="11163" y="0"/>
                </a:moveTo>
                <a:lnTo>
                  <a:pt x="3225" y="0"/>
                </a:lnTo>
                <a:lnTo>
                  <a:pt x="0" y="3213"/>
                </a:lnTo>
                <a:lnTo>
                  <a:pt x="0" y="11137"/>
                </a:lnTo>
                <a:lnTo>
                  <a:pt x="3225" y="14376"/>
                </a:lnTo>
                <a:lnTo>
                  <a:pt x="11163" y="14376"/>
                </a:lnTo>
                <a:lnTo>
                  <a:pt x="14389" y="11137"/>
                </a:lnTo>
                <a:lnTo>
                  <a:pt x="14389" y="3213"/>
                </a:lnTo>
                <a:lnTo>
                  <a:pt x="11163" y="0"/>
                </a:lnTo>
                <a:close/>
              </a:path>
            </a:pathLst>
          </a:custGeom>
          <a:solidFill>
            <a:srgbClr val="a7a9ac"/>
          </a:solidFill>
          <a:ln>
            <a:noFill/>
          </a:ln>
        </p:spPr>
        <p:style>
          <a:lnRef idx="0"/>
          <a:fillRef idx="0"/>
          <a:effectRef idx="0"/>
          <a:fontRef idx="minor"/>
        </p:style>
      </p:sp>
      <p:sp>
        <p:nvSpPr>
          <p:cNvPr id="223" name="CustomShape 105"/>
          <p:cNvSpPr/>
          <p:nvPr/>
        </p:nvSpPr>
        <p:spPr>
          <a:xfrm>
            <a:off x="2676600" y="3151800"/>
            <a:ext cx="12960" cy="10440"/>
          </a:xfrm>
          <a:custGeom>
            <a:avLst/>
            <a:gdLst/>
            <a:ahLst/>
            <a:rect l="l" t="t" r="r" b="b"/>
            <a:pathLst>
              <a:path w="14605" h="14604">
                <a:moveTo>
                  <a:pt x="11150" y="0"/>
                </a:moveTo>
                <a:lnTo>
                  <a:pt x="3213" y="0"/>
                </a:lnTo>
                <a:lnTo>
                  <a:pt x="0" y="3200"/>
                </a:lnTo>
                <a:lnTo>
                  <a:pt x="0" y="11125"/>
                </a:lnTo>
                <a:lnTo>
                  <a:pt x="3213" y="14376"/>
                </a:lnTo>
                <a:lnTo>
                  <a:pt x="11150" y="14376"/>
                </a:lnTo>
                <a:lnTo>
                  <a:pt x="14376" y="11125"/>
                </a:lnTo>
                <a:lnTo>
                  <a:pt x="14376" y="3200"/>
                </a:lnTo>
                <a:lnTo>
                  <a:pt x="11150" y="0"/>
                </a:lnTo>
                <a:close/>
              </a:path>
            </a:pathLst>
          </a:custGeom>
          <a:solidFill>
            <a:srgbClr val="a7a9ac"/>
          </a:solidFill>
          <a:ln>
            <a:noFill/>
          </a:ln>
        </p:spPr>
        <p:style>
          <a:lnRef idx="0"/>
          <a:fillRef idx="0"/>
          <a:effectRef idx="0"/>
          <a:fontRef idx="minor"/>
        </p:style>
      </p:sp>
      <p:sp>
        <p:nvSpPr>
          <p:cNvPr id="224" name="CustomShape 106"/>
          <p:cNvSpPr/>
          <p:nvPr/>
        </p:nvSpPr>
        <p:spPr>
          <a:xfrm>
            <a:off x="2579400" y="3177000"/>
            <a:ext cx="12960" cy="10440"/>
          </a:xfrm>
          <a:custGeom>
            <a:avLst/>
            <a:gdLst/>
            <a:ahLst/>
            <a:rect l="l" t="t" r="r" b="b"/>
            <a:pathLst>
              <a:path w="14605" h="14604">
                <a:moveTo>
                  <a:pt x="11163" y="0"/>
                </a:moveTo>
                <a:lnTo>
                  <a:pt x="3238" y="0"/>
                </a:lnTo>
                <a:lnTo>
                  <a:pt x="0" y="3213"/>
                </a:lnTo>
                <a:lnTo>
                  <a:pt x="0" y="11137"/>
                </a:lnTo>
                <a:lnTo>
                  <a:pt x="3238" y="14376"/>
                </a:lnTo>
                <a:lnTo>
                  <a:pt x="11163" y="14376"/>
                </a:lnTo>
                <a:lnTo>
                  <a:pt x="14376" y="11137"/>
                </a:lnTo>
                <a:lnTo>
                  <a:pt x="14376" y="3213"/>
                </a:lnTo>
                <a:lnTo>
                  <a:pt x="11163" y="0"/>
                </a:lnTo>
                <a:close/>
              </a:path>
            </a:pathLst>
          </a:custGeom>
          <a:solidFill>
            <a:srgbClr val="a7a9ac"/>
          </a:solidFill>
          <a:ln>
            <a:noFill/>
          </a:ln>
        </p:spPr>
        <p:style>
          <a:lnRef idx="0"/>
          <a:fillRef idx="0"/>
          <a:effectRef idx="0"/>
          <a:fontRef idx="minor"/>
        </p:style>
      </p:sp>
      <p:sp>
        <p:nvSpPr>
          <p:cNvPr id="225" name="CustomShape 107"/>
          <p:cNvSpPr/>
          <p:nvPr/>
        </p:nvSpPr>
        <p:spPr>
          <a:xfrm>
            <a:off x="2526480" y="3157200"/>
            <a:ext cx="12960" cy="10440"/>
          </a:xfrm>
          <a:custGeom>
            <a:avLst/>
            <a:gdLst/>
            <a:ahLst/>
            <a:rect l="l" t="t" r="r" b="b"/>
            <a:pathLst>
              <a:path w="14605" h="14604">
                <a:moveTo>
                  <a:pt x="11163" y="0"/>
                </a:moveTo>
                <a:lnTo>
                  <a:pt x="3225" y="0"/>
                </a:lnTo>
                <a:lnTo>
                  <a:pt x="0" y="3213"/>
                </a:lnTo>
                <a:lnTo>
                  <a:pt x="0" y="11163"/>
                </a:lnTo>
                <a:lnTo>
                  <a:pt x="3225" y="14376"/>
                </a:lnTo>
                <a:lnTo>
                  <a:pt x="11163" y="14376"/>
                </a:lnTo>
                <a:lnTo>
                  <a:pt x="14376" y="11163"/>
                </a:lnTo>
                <a:lnTo>
                  <a:pt x="14376" y="3213"/>
                </a:lnTo>
                <a:lnTo>
                  <a:pt x="11163" y="0"/>
                </a:lnTo>
                <a:close/>
              </a:path>
            </a:pathLst>
          </a:custGeom>
          <a:solidFill>
            <a:srgbClr val="a7a9ac"/>
          </a:solidFill>
          <a:ln>
            <a:noFill/>
          </a:ln>
        </p:spPr>
        <p:style>
          <a:lnRef idx="0"/>
          <a:fillRef idx="0"/>
          <a:effectRef idx="0"/>
          <a:fontRef idx="minor"/>
        </p:style>
      </p:sp>
      <p:sp>
        <p:nvSpPr>
          <p:cNvPr id="226" name="CustomShape 108"/>
          <p:cNvSpPr/>
          <p:nvPr/>
        </p:nvSpPr>
        <p:spPr>
          <a:xfrm>
            <a:off x="2883600" y="3160080"/>
            <a:ext cx="12960" cy="10440"/>
          </a:xfrm>
          <a:custGeom>
            <a:avLst/>
            <a:gdLst/>
            <a:ahLst/>
            <a:rect l="l" t="t" r="r" b="b"/>
            <a:pathLst>
              <a:path w="14605" h="14604">
                <a:moveTo>
                  <a:pt x="11176" y="0"/>
                </a:moveTo>
                <a:lnTo>
                  <a:pt x="3238" y="0"/>
                </a:lnTo>
                <a:lnTo>
                  <a:pt x="0" y="3225"/>
                </a:lnTo>
                <a:lnTo>
                  <a:pt x="0" y="11163"/>
                </a:lnTo>
                <a:lnTo>
                  <a:pt x="3238" y="14376"/>
                </a:lnTo>
                <a:lnTo>
                  <a:pt x="11176" y="14376"/>
                </a:lnTo>
                <a:lnTo>
                  <a:pt x="14389" y="11163"/>
                </a:lnTo>
                <a:lnTo>
                  <a:pt x="14389" y="3225"/>
                </a:lnTo>
                <a:lnTo>
                  <a:pt x="11176" y="0"/>
                </a:lnTo>
                <a:close/>
              </a:path>
            </a:pathLst>
          </a:custGeom>
          <a:solidFill>
            <a:srgbClr val="a7a9ac"/>
          </a:solidFill>
          <a:ln>
            <a:noFill/>
          </a:ln>
        </p:spPr>
        <p:style>
          <a:lnRef idx="0"/>
          <a:fillRef idx="0"/>
          <a:effectRef idx="0"/>
          <a:fontRef idx="minor"/>
        </p:style>
      </p:sp>
      <p:sp>
        <p:nvSpPr>
          <p:cNvPr id="227" name="CustomShape 109"/>
          <p:cNvSpPr/>
          <p:nvPr/>
        </p:nvSpPr>
        <p:spPr>
          <a:xfrm>
            <a:off x="2799000" y="3171600"/>
            <a:ext cx="12960" cy="10440"/>
          </a:xfrm>
          <a:custGeom>
            <a:avLst/>
            <a:gdLst/>
            <a:ahLst/>
            <a:rect l="l" t="t" r="r" b="b"/>
            <a:pathLst>
              <a:path w="14605" h="14604">
                <a:moveTo>
                  <a:pt x="11163" y="0"/>
                </a:moveTo>
                <a:lnTo>
                  <a:pt x="3225" y="0"/>
                </a:lnTo>
                <a:lnTo>
                  <a:pt x="0" y="3200"/>
                </a:lnTo>
                <a:lnTo>
                  <a:pt x="0" y="11150"/>
                </a:lnTo>
                <a:lnTo>
                  <a:pt x="3225" y="14376"/>
                </a:lnTo>
                <a:lnTo>
                  <a:pt x="11163" y="14376"/>
                </a:lnTo>
                <a:lnTo>
                  <a:pt x="14389" y="11150"/>
                </a:lnTo>
                <a:lnTo>
                  <a:pt x="14389" y="3200"/>
                </a:lnTo>
                <a:lnTo>
                  <a:pt x="11163" y="0"/>
                </a:lnTo>
                <a:close/>
              </a:path>
            </a:pathLst>
          </a:custGeom>
          <a:solidFill>
            <a:srgbClr val="a7a9ac"/>
          </a:solidFill>
          <a:ln>
            <a:noFill/>
          </a:ln>
        </p:spPr>
        <p:style>
          <a:lnRef idx="0"/>
          <a:fillRef idx="0"/>
          <a:effectRef idx="0"/>
          <a:fontRef idx="minor"/>
        </p:style>
      </p:sp>
      <p:sp>
        <p:nvSpPr>
          <p:cNvPr id="228" name="CustomShape 110"/>
          <p:cNvSpPr/>
          <p:nvPr/>
        </p:nvSpPr>
        <p:spPr>
          <a:xfrm>
            <a:off x="2361960" y="2894760"/>
            <a:ext cx="451800" cy="213480"/>
          </a:xfrm>
          <a:custGeom>
            <a:avLst/>
            <a:gdLst/>
            <a:ahLst/>
            <a:rect l="l" t="t" r="r" b="b"/>
            <a:pathLst>
              <a:path w="497205" h="290829">
                <a:moveTo>
                  <a:pt x="276771" y="289559"/>
                </a:moveTo>
                <a:lnTo>
                  <a:pt x="263486" y="289559"/>
                </a:lnTo>
                <a:lnTo>
                  <a:pt x="265620" y="290829"/>
                </a:lnTo>
                <a:lnTo>
                  <a:pt x="276072" y="290829"/>
                </a:lnTo>
                <a:lnTo>
                  <a:pt x="276771" y="289559"/>
                </a:lnTo>
                <a:close/>
                <a:moveTo>
                  <a:pt x="277850" y="3809"/>
                </a:moveTo>
                <a:lnTo>
                  <a:pt x="12941" y="3809"/>
                </a:lnTo>
                <a:lnTo>
                  <a:pt x="10782" y="5079"/>
                </a:lnTo>
                <a:lnTo>
                  <a:pt x="9728" y="6349"/>
                </a:lnTo>
                <a:lnTo>
                  <a:pt x="7823" y="7619"/>
                </a:lnTo>
                <a:lnTo>
                  <a:pt x="5333" y="11429"/>
                </a:lnTo>
                <a:lnTo>
                  <a:pt x="3924" y="12699"/>
                </a:lnTo>
                <a:lnTo>
                  <a:pt x="3340" y="13969"/>
                </a:lnTo>
                <a:lnTo>
                  <a:pt x="139" y="25399"/>
                </a:lnTo>
                <a:lnTo>
                  <a:pt x="0" y="26669"/>
                </a:lnTo>
                <a:lnTo>
                  <a:pt x="0" y="27939"/>
                </a:lnTo>
                <a:lnTo>
                  <a:pt x="139" y="29209"/>
                </a:lnTo>
                <a:lnTo>
                  <a:pt x="355" y="90169"/>
                </a:lnTo>
                <a:lnTo>
                  <a:pt x="469" y="115569"/>
                </a:lnTo>
                <a:lnTo>
                  <a:pt x="838" y="118109"/>
                </a:lnTo>
                <a:lnTo>
                  <a:pt x="1193" y="121919"/>
                </a:lnTo>
                <a:lnTo>
                  <a:pt x="11036" y="140969"/>
                </a:lnTo>
                <a:lnTo>
                  <a:pt x="12941" y="143509"/>
                </a:lnTo>
                <a:lnTo>
                  <a:pt x="14947" y="146049"/>
                </a:lnTo>
                <a:lnTo>
                  <a:pt x="17081" y="147319"/>
                </a:lnTo>
                <a:lnTo>
                  <a:pt x="19342" y="148589"/>
                </a:lnTo>
                <a:lnTo>
                  <a:pt x="21691" y="151129"/>
                </a:lnTo>
                <a:lnTo>
                  <a:pt x="22529" y="151129"/>
                </a:lnTo>
                <a:lnTo>
                  <a:pt x="23837" y="152399"/>
                </a:lnTo>
                <a:lnTo>
                  <a:pt x="25145" y="152399"/>
                </a:lnTo>
                <a:lnTo>
                  <a:pt x="26809" y="153669"/>
                </a:lnTo>
                <a:lnTo>
                  <a:pt x="27635" y="154939"/>
                </a:lnTo>
                <a:lnTo>
                  <a:pt x="28689" y="154939"/>
                </a:lnTo>
                <a:lnTo>
                  <a:pt x="30695" y="156209"/>
                </a:lnTo>
                <a:lnTo>
                  <a:pt x="31889" y="157479"/>
                </a:lnTo>
                <a:lnTo>
                  <a:pt x="33197" y="157479"/>
                </a:lnTo>
                <a:lnTo>
                  <a:pt x="38646" y="161289"/>
                </a:lnTo>
                <a:lnTo>
                  <a:pt x="40195" y="161289"/>
                </a:lnTo>
                <a:lnTo>
                  <a:pt x="41732" y="162559"/>
                </a:lnTo>
                <a:lnTo>
                  <a:pt x="43395" y="163829"/>
                </a:lnTo>
                <a:lnTo>
                  <a:pt x="46723" y="165099"/>
                </a:lnTo>
                <a:lnTo>
                  <a:pt x="50279" y="167639"/>
                </a:lnTo>
                <a:lnTo>
                  <a:pt x="54076" y="170179"/>
                </a:lnTo>
                <a:lnTo>
                  <a:pt x="58102" y="172719"/>
                </a:lnTo>
                <a:lnTo>
                  <a:pt x="66395" y="176529"/>
                </a:lnTo>
                <a:lnTo>
                  <a:pt x="80162" y="185419"/>
                </a:lnTo>
                <a:lnTo>
                  <a:pt x="84912" y="187959"/>
                </a:lnTo>
                <a:lnTo>
                  <a:pt x="89776" y="190499"/>
                </a:lnTo>
                <a:lnTo>
                  <a:pt x="99860" y="196849"/>
                </a:lnTo>
                <a:lnTo>
                  <a:pt x="104940" y="199389"/>
                </a:lnTo>
                <a:lnTo>
                  <a:pt x="110172" y="201929"/>
                </a:lnTo>
                <a:lnTo>
                  <a:pt x="115506" y="205739"/>
                </a:lnTo>
                <a:lnTo>
                  <a:pt x="126047" y="212089"/>
                </a:lnTo>
                <a:lnTo>
                  <a:pt x="147510" y="224789"/>
                </a:lnTo>
                <a:lnTo>
                  <a:pt x="158076" y="229869"/>
                </a:lnTo>
                <a:lnTo>
                  <a:pt x="163296" y="233679"/>
                </a:lnTo>
                <a:lnTo>
                  <a:pt x="168516" y="236219"/>
                </a:lnTo>
                <a:lnTo>
                  <a:pt x="173596" y="238759"/>
                </a:lnTo>
                <a:lnTo>
                  <a:pt x="183692" y="245109"/>
                </a:lnTo>
                <a:lnTo>
                  <a:pt x="188544" y="247649"/>
                </a:lnTo>
                <a:lnTo>
                  <a:pt x="193281" y="250189"/>
                </a:lnTo>
                <a:lnTo>
                  <a:pt x="197916" y="253999"/>
                </a:lnTo>
                <a:lnTo>
                  <a:pt x="202539" y="256539"/>
                </a:lnTo>
                <a:lnTo>
                  <a:pt x="206921" y="259079"/>
                </a:lnTo>
                <a:lnTo>
                  <a:pt x="211073" y="261619"/>
                </a:lnTo>
                <a:lnTo>
                  <a:pt x="215226" y="262889"/>
                </a:lnTo>
                <a:lnTo>
                  <a:pt x="219138" y="265429"/>
                </a:lnTo>
                <a:lnTo>
                  <a:pt x="222935" y="267969"/>
                </a:lnTo>
                <a:lnTo>
                  <a:pt x="226479" y="270509"/>
                </a:lnTo>
                <a:lnTo>
                  <a:pt x="229806" y="271779"/>
                </a:lnTo>
                <a:lnTo>
                  <a:pt x="231343" y="273049"/>
                </a:lnTo>
                <a:lnTo>
                  <a:pt x="234441" y="274319"/>
                </a:lnTo>
                <a:lnTo>
                  <a:pt x="235864" y="275589"/>
                </a:lnTo>
                <a:lnTo>
                  <a:pt x="237274" y="275589"/>
                </a:lnTo>
                <a:lnTo>
                  <a:pt x="239890" y="278129"/>
                </a:lnTo>
                <a:lnTo>
                  <a:pt x="241071" y="278129"/>
                </a:lnTo>
                <a:lnTo>
                  <a:pt x="242150" y="279399"/>
                </a:lnTo>
                <a:lnTo>
                  <a:pt x="243217" y="279399"/>
                </a:lnTo>
                <a:lnTo>
                  <a:pt x="244271" y="280669"/>
                </a:lnTo>
                <a:lnTo>
                  <a:pt x="245224" y="280669"/>
                </a:lnTo>
                <a:lnTo>
                  <a:pt x="246062" y="281939"/>
                </a:lnTo>
                <a:lnTo>
                  <a:pt x="248310" y="281939"/>
                </a:lnTo>
                <a:lnTo>
                  <a:pt x="249377" y="283209"/>
                </a:lnTo>
                <a:lnTo>
                  <a:pt x="250189" y="283209"/>
                </a:lnTo>
                <a:lnTo>
                  <a:pt x="250685" y="284479"/>
                </a:lnTo>
                <a:lnTo>
                  <a:pt x="256120" y="287019"/>
                </a:lnTo>
                <a:lnTo>
                  <a:pt x="261111" y="289559"/>
                </a:lnTo>
                <a:lnTo>
                  <a:pt x="278180" y="289559"/>
                </a:lnTo>
                <a:lnTo>
                  <a:pt x="278891" y="288289"/>
                </a:lnTo>
                <a:lnTo>
                  <a:pt x="279514" y="288289"/>
                </a:lnTo>
                <a:lnTo>
                  <a:pt x="280187" y="287019"/>
                </a:lnTo>
                <a:lnTo>
                  <a:pt x="280835" y="287019"/>
                </a:lnTo>
                <a:lnTo>
                  <a:pt x="281279" y="285749"/>
                </a:lnTo>
                <a:lnTo>
                  <a:pt x="281876" y="284479"/>
                </a:lnTo>
                <a:lnTo>
                  <a:pt x="283502" y="280669"/>
                </a:lnTo>
                <a:lnTo>
                  <a:pt x="284137" y="278129"/>
                </a:lnTo>
                <a:lnTo>
                  <a:pt x="284721" y="276859"/>
                </a:lnTo>
                <a:lnTo>
                  <a:pt x="285076" y="274319"/>
                </a:lnTo>
                <a:lnTo>
                  <a:pt x="285197" y="273049"/>
                </a:lnTo>
                <a:lnTo>
                  <a:pt x="285318" y="267969"/>
                </a:lnTo>
                <a:lnTo>
                  <a:pt x="285191" y="265429"/>
                </a:lnTo>
                <a:lnTo>
                  <a:pt x="268820" y="229869"/>
                </a:lnTo>
                <a:lnTo>
                  <a:pt x="262178" y="223519"/>
                </a:lnTo>
                <a:lnTo>
                  <a:pt x="259689" y="220979"/>
                </a:lnTo>
                <a:lnTo>
                  <a:pt x="257086" y="218439"/>
                </a:lnTo>
                <a:lnTo>
                  <a:pt x="254368" y="215899"/>
                </a:lnTo>
                <a:lnTo>
                  <a:pt x="251510" y="214629"/>
                </a:lnTo>
                <a:lnTo>
                  <a:pt x="248564" y="212089"/>
                </a:lnTo>
                <a:lnTo>
                  <a:pt x="245465" y="210819"/>
                </a:lnTo>
                <a:lnTo>
                  <a:pt x="245465" y="209549"/>
                </a:lnTo>
                <a:lnTo>
                  <a:pt x="243319" y="209549"/>
                </a:lnTo>
                <a:lnTo>
                  <a:pt x="241426" y="208279"/>
                </a:lnTo>
                <a:lnTo>
                  <a:pt x="240245" y="207009"/>
                </a:lnTo>
                <a:lnTo>
                  <a:pt x="237401" y="205739"/>
                </a:lnTo>
                <a:lnTo>
                  <a:pt x="235737" y="204469"/>
                </a:lnTo>
                <a:lnTo>
                  <a:pt x="232168" y="201929"/>
                </a:lnTo>
                <a:lnTo>
                  <a:pt x="230162" y="201929"/>
                </a:lnTo>
                <a:lnTo>
                  <a:pt x="228142" y="200659"/>
                </a:lnTo>
                <a:lnTo>
                  <a:pt x="223659" y="198119"/>
                </a:lnTo>
                <a:lnTo>
                  <a:pt x="221272" y="195579"/>
                </a:lnTo>
                <a:lnTo>
                  <a:pt x="216280" y="193039"/>
                </a:lnTo>
                <a:lnTo>
                  <a:pt x="213690" y="191769"/>
                </a:lnTo>
                <a:lnTo>
                  <a:pt x="210959" y="190499"/>
                </a:lnTo>
                <a:lnTo>
                  <a:pt x="208102" y="187959"/>
                </a:lnTo>
                <a:lnTo>
                  <a:pt x="205371" y="186689"/>
                </a:lnTo>
                <a:lnTo>
                  <a:pt x="193408" y="180339"/>
                </a:lnTo>
                <a:lnTo>
                  <a:pt x="187236" y="176529"/>
                </a:lnTo>
                <a:lnTo>
                  <a:pt x="180949" y="172719"/>
                </a:lnTo>
                <a:lnTo>
                  <a:pt x="179870" y="171449"/>
                </a:lnTo>
                <a:lnTo>
                  <a:pt x="179184" y="170179"/>
                </a:lnTo>
                <a:lnTo>
                  <a:pt x="178701" y="170179"/>
                </a:lnTo>
                <a:lnTo>
                  <a:pt x="178231" y="168909"/>
                </a:lnTo>
                <a:lnTo>
                  <a:pt x="177279" y="167639"/>
                </a:lnTo>
                <a:lnTo>
                  <a:pt x="176796" y="167639"/>
                </a:lnTo>
                <a:lnTo>
                  <a:pt x="175856" y="165099"/>
                </a:lnTo>
                <a:lnTo>
                  <a:pt x="174790" y="162559"/>
                </a:lnTo>
                <a:lnTo>
                  <a:pt x="174548" y="161289"/>
                </a:lnTo>
                <a:lnTo>
                  <a:pt x="174434" y="160019"/>
                </a:lnTo>
                <a:lnTo>
                  <a:pt x="174320" y="156209"/>
                </a:lnTo>
                <a:lnTo>
                  <a:pt x="174548" y="154939"/>
                </a:lnTo>
                <a:lnTo>
                  <a:pt x="174904" y="152399"/>
                </a:lnTo>
                <a:lnTo>
                  <a:pt x="175259" y="151129"/>
                </a:lnTo>
                <a:lnTo>
                  <a:pt x="175856" y="149859"/>
                </a:lnTo>
                <a:lnTo>
                  <a:pt x="176568" y="148589"/>
                </a:lnTo>
                <a:lnTo>
                  <a:pt x="177393" y="147319"/>
                </a:lnTo>
                <a:lnTo>
                  <a:pt x="179654" y="143509"/>
                </a:lnTo>
                <a:lnTo>
                  <a:pt x="180949" y="140969"/>
                </a:lnTo>
                <a:lnTo>
                  <a:pt x="182854" y="139699"/>
                </a:lnTo>
                <a:lnTo>
                  <a:pt x="183324" y="138429"/>
                </a:lnTo>
                <a:lnTo>
                  <a:pt x="183921" y="138429"/>
                </a:lnTo>
                <a:lnTo>
                  <a:pt x="184632" y="137159"/>
                </a:lnTo>
                <a:lnTo>
                  <a:pt x="186537" y="135889"/>
                </a:lnTo>
                <a:lnTo>
                  <a:pt x="191388" y="132079"/>
                </a:lnTo>
                <a:lnTo>
                  <a:pt x="192811" y="130809"/>
                </a:lnTo>
                <a:lnTo>
                  <a:pt x="197205" y="126999"/>
                </a:lnTo>
                <a:lnTo>
                  <a:pt x="200291" y="124459"/>
                </a:lnTo>
                <a:lnTo>
                  <a:pt x="203250" y="120649"/>
                </a:lnTo>
                <a:lnTo>
                  <a:pt x="206222" y="118109"/>
                </a:lnTo>
                <a:lnTo>
                  <a:pt x="208826" y="115569"/>
                </a:lnTo>
                <a:lnTo>
                  <a:pt x="210121" y="115569"/>
                </a:lnTo>
                <a:lnTo>
                  <a:pt x="213321" y="111759"/>
                </a:lnTo>
                <a:lnTo>
                  <a:pt x="214160" y="111759"/>
                </a:lnTo>
                <a:lnTo>
                  <a:pt x="214871" y="110489"/>
                </a:lnTo>
                <a:lnTo>
                  <a:pt x="215811" y="110489"/>
                </a:lnTo>
                <a:lnTo>
                  <a:pt x="216192" y="109219"/>
                </a:lnTo>
                <a:lnTo>
                  <a:pt x="217474" y="109219"/>
                </a:lnTo>
                <a:lnTo>
                  <a:pt x="218668" y="107949"/>
                </a:lnTo>
                <a:lnTo>
                  <a:pt x="220205" y="107949"/>
                </a:lnTo>
                <a:lnTo>
                  <a:pt x="222097" y="106679"/>
                </a:lnTo>
                <a:lnTo>
                  <a:pt x="223164" y="106679"/>
                </a:lnTo>
                <a:lnTo>
                  <a:pt x="225539" y="105409"/>
                </a:lnTo>
                <a:lnTo>
                  <a:pt x="228142" y="104139"/>
                </a:lnTo>
                <a:lnTo>
                  <a:pt x="231114" y="102869"/>
                </a:lnTo>
                <a:lnTo>
                  <a:pt x="234200" y="102869"/>
                </a:lnTo>
                <a:lnTo>
                  <a:pt x="235864" y="101599"/>
                </a:lnTo>
                <a:lnTo>
                  <a:pt x="241185" y="101599"/>
                </a:lnTo>
                <a:lnTo>
                  <a:pt x="246887" y="100329"/>
                </a:lnTo>
                <a:lnTo>
                  <a:pt x="421538" y="100329"/>
                </a:lnTo>
                <a:lnTo>
                  <a:pt x="406361" y="82549"/>
                </a:lnTo>
                <a:lnTo>
                  <a:pt x="405561" y="82549"/>
                </a:lnTo>
                <a:lnTo>
                  <a:pt x="404710" y="81279"/>
                </a:lnTo>
                <a:lnTo>
                  <a:pt x="402945" y="80009"/>
                </a:lnTo>
                <a:lnTo>
                  <a:pt x="401027" y="78739"/>
                </a:lnTo>
                <a:lnTo>
                  <a:pt x="398995" y="77469"/>
                </a:lnTo>
                <a:lnTo>
                  <a:pt x="277850" y="3809"/>
                </a:lnTo>
                <a:close/>
                <a:moveTo>
                  <a:pt x="476097" y="224789"/>
                </a:moveTo>
                <a:lnTo>
                  <a:pt x="464819" y="224789"/>
                </a:lnTo>
                <a:lnTo>
                  <a:pt x="466051" y="226059"/>
                </a:lnTo>
                <a:lnTo>
                  <a:pt x="473608" y="226059"/>
                </a:lnTo>
                <a:lnTo>
                  <a:pt x="476097" y="224789"/>
                </a:lnTo>
                <a:close/>
                <a:moveTo>
                  <a:pt x="483234" y="222249"/>
                </a:moveTo>
                <a:lnTo>
                  <a:pt x="457707" y="222249"/>
                </a:lnTo>
                <a:lnTo>
                  <a:pt x="458774" y="223519"/>
                </a:lnTo>
                <a:lnTo>
                  <a:pt x="461175" y="224789"/>
                </a:lnTo>
                <a:lnTo>
                  <a:pt x="477304" y="224789"/>
                </a:lnTo>
                <a:lnTo>
                  <a:pt x="479793" y="223519"/>
                </a:lnTo>
                <a:lnTo>
                  <a:pt x="482142" y="223519"/>
                </a:lnTo>
                <a:lnTo>
                  <a:pt x="483234" y="222249"/>
                </a:lnTo>
                <a:close/>
                <a:moveTo>
                  <a:pt x="406018" y="220979"/>
                </a:moveTo>
                <a:lnTo>
                  <a:pt x="392747" y="220979"/>
                </a:lnTo>
                <a:lnTo>
                  <a:pt x="394893" y="222249"/>
                </a:lnTo>
                <a:lnTo>
                  <a:pt x="403758" y="222249"/>
                </a:lnTo>
                <a:lnTo>
                  <a:pt x="406018" y="220979"/>
                </a:lnTo>
                <a:close/>
                <a:moveTo>
                  <a:pt x="421538" y="100329"/>
                </a:moveTo>
                <a:lnTo>
                  <a:pt x="248907" y="100329"/>
                </a:lnTo>
                <a:lnTo>
                  <a:pt x="252920" y="101599"/>
                </a:lnTo>
                <a:lnTo>
                  <a:pt x="259587" y="101599"/>
                </a:lnTo>
                <a:lnTo>
                  <a:pt x="262661" y="102869"/>
                </a:lnTo>
                <a:lnTo>
                  <a:pt x="265264" y="102869"/>
                </a:lnTo>
                <a:lnTo>
                  <a:pt x="268350" y="104139"/>
                </a:lnTo>
                <a:lnTo>
                  <a:pt x="273545" y="104139"/>
                </a:lnTo>
                <a:lnTo>
                  <a:pt x="275488" y="105409"/>
                </a:lnTo>
                <a:lnTo>
                  <a:pt x="279603" y="105409"/>
                </a:lnTo>
                <a:lnTo>
                  <a:pt x="283883" y="106679"/>
                </a:lnTo>
                <a:lnTo>
                  <a:pt x="286156" y="106679"/>
                </a:lnTo>
                <a:lnTo>
                  <a:pt x="305574" y="110489"/>
                </a:lnTo>
                <a:lnTo>
                  <a:pt x="320878" y="113029"/>
                </a:lnTo>
                <a:lnTo>
                  <a:pt x="330834" y="115569"/>
                </a:lnTo>
                <a:lnTo>
                  <a:pt x="335711" y="115569"/>
                </a:lnTo>
                <a:lnTo>
                  <a:pt x="344703" y="118109"/>
                </a:lnTo>
                <a:lnTo>
                  <a:pt x="350888" y="118109"/>
                </a:lnTo>
                <a:lnTo>
                  <a:pt x="354672" y="119379"/>
                </a:lnTo>
                <a:lnTo>
                  <a:pt x="357987" y="119379"/>
                </a:lnTo>
                <a:lnTo>
                  <a:pt x="359663" y="120649"/>
                </a:lnTo>
                <a:lnTo>
                  <a:pt x="364883" y="120649"/>
                </a:lnTo>
                <a:lnTo>
                  <a:pt x="365937" y="121919"/>
                </a:lnTo>
                <a:lnTo>
                  <a:pt x="369379" y="121919"/>
                </a:lnTo>
                <a:lnTo>
                  <a:pt x="450621" y="217169"/>
                </a:lnTo>
                <a:lnTo>
                  <a:pt x="451548" y="218439"/>
                </a:lnTo>
                <a:lnTo>
                  <a:pt x="452526" y="218439"/>
                </a:lnTo>
                <a:lnTo>
                  <a:pt x="453428" y="219709"/>
                </a:lnTo>
                <a:lnTo>
                  <a:pt x="455460" y="220979"/>
                </a:lnTo>
                <a:lnTo>
                  <a:pt x="456666" y="222249"/>
                </a:lnTo>
                <a:lnTo>
                  <a:pt x="484403" y="222249"/>
                </a:lnTo>
                <a:lnTo>
                  <a:pt x="486562" y="219709"/>
                </a:lnTo>
                <a:lnTo>
                  <a:pt x="487603" y="219709"/>
                </a:lnTo>
                <a:lnTo>
                  <a:pt x="488657" y="218439"/>
                </a:lnTo>
                <a:lnTo>
                  <a:pt x="490588" y="215899"/>
                </a:lnTo>
                <a:lnTo>
                  <a:pt x="491388" y="214629"/>
                </a:lnTo>
                <a:lnTo>
                  <a:pt x="492226" y="214629"/>
                </a:lnTo>
                <a:lnTo>
                  <a:pt x="493648" y="212089"/>
                </a:lnTo>
                <a:lnTo>
                  <a:pt x="494830" y="209549"/>
                </a:lnTo>
                <a:lnTo>
                  <a:pt x="495287" y="208279"/>
                </a:lnTo>
                <a:lnTo>
                  <a:pt x="495807" y="207009"/>
                </a:lnTo>
                <a:lnTo>
                  <a:pt x="496138" y="205739"/>
                </a:lnTo>
                <a:lnTo>
                  <a:pt x="496506" y="204469"/>
                </a:lnTo>
                <a:lnTo>
                  <a:pt x="496735" y="203199"/>
                </a:lnTo>
                <a:lnTo>
                  <a:pt x="496849" y="201929"/>
                </a:lnTo>
                <a:lnTo>
                  <a:pt x="497103" y="200659"/>
                </a:lnTo>
                <a:lnTo>
                  <a:pt x="496976" y="195579"/>
                </a:lnTo>
                <a:lnTo>
                  <a:pt x="496849" y="194309"/>
                </a:lnTo>
                <a:lnTo>
                  <a:pt x="496608" y="194309"/>
                </a:lnTo>
                <a:lnTo>
                  <a:pt x="496252" y="193039"/>
                </a:lnTo>
                <a:lnTo>
                  <a:pt x="496011" y="191769"/>
                </a:lnTo>
                <a:lnTo>
                  <a:pt x="494626" y="187959"/>
                </a:lnTo>
                <a:lnTo>
                  <a:pt x="493991" y="186689"/>
                </a:lnTo>
                <a:lnTo>
                  <a:pt x="493280" y="185419"/>
                </a:lnTo>
                <a:lnTo>
                  <a:pt x="492607" y="184149"/>
                </a:lnTo>
                <a:lnTo>
                  <a:pt x="490918" y="181609"/>
                </a:lnTo>
                <a:lnTo>
                  <a:pt x="421538" y="100329"/>
                </a:lnTo>
                <a:close/>
                <a:moveTo>
                  <a:pt x="310451" y="129539"/>
                </a:moveTo>
                <a:lnTo>
                  <a:pt x="352437" y="180339"/>
                </a:lnTo>
                <a:lnTo>
                  <a:pt x="383044" y="215899"/>
                </a:lnTo>
                <a:lnTo>
                  <a:pt x="390613" y="220979"/>
                </a:lnTo>
                <a:lnTo>
                  <a:pt x="408165" y="220979"/>
                </a:lnTo>
                <a:lnTo>
                  <a:pt x="412419" y="218439"/>
                </a:lnTo>
                <a:lnTo>
                  <a:pt x="414426" y="217169"/>
                </a:lnTo>
                <a:lnTo>
                  <a:pt x="416305" y="215899"/>
                </a:lnTo>
                <a:lnTo>
                  <a:pt x="417296" y="215899"/>
                </a:lnTo>
                <a:lnTo>
                  <a:pt x="418249" y="214629"/>
                </a:lnTo>
                <a:lnTo>
                  <a:pt x="419900" y="213359"/>
                </a:lnTo>
                <a:lnTo>
                  <a:pt x="420611" y="212089"/>
                </a:lnTo>
                <a:lnTo>
                  <a:pt x="422376" y="208279"/>
                </a:lnTo>
                <a:lnTo>
                  <a:pt x="417029" y="203199"/>
                </a:lnTo>
                <a:lnTo>
                  <a:pt x="398919" y="181609"/>
                </a:lnTo>
                <a:lnTo>
                  <a:pt x="396392" y="177799"/>
                </a:lnTo>
                <a:lnTo>
                  <a:pt x="391706" y="172719"/>
                </a:lnTo>
                <a:lnTo>
                  <a:pt x="389420" y="170179"/>
                </a:lnTo>
                <a:lnTo>
                  <a:pt x="384936" y="165099"/>
                </a:lnTo>
                <a:lnTo>
                  <a:pt x="382917" y="162559"/>
                </a:lnTo>
                <a:lnTo>
                  <a:pt x="380771" y="160019"/>
                </a:lnTo>
                <a:lnTo>
                  <a:pt x="376974" y="154939"/>
                </a:lnTo>
                <a:lnTo>
                  <a:pt x="375170" y="153669"/>
                </a:lnTo>
                <a:lnTo>
                  <a:pt x="373519" y="151129"/>
                </a:lnTo>
                <a:lnTo>
                  <a:pt x="369138" y="146049"/>
                </a:lnTo>
                <a:lnTo>
                  <a:pt x="367944" y="144779"/>
                </a:lnTo>
                <a:lnTo>
                  <a:pt x="366902" y="143509"/>
                </a:lnTo>
                <a:lnTo>
                  <a:pt x="365798" y="142239"/>
                </a:lnTo>
                <a:lnTo>
                  <a:pt x="365010" y="140969"/>
                </a:lnTo>
                <a:lnTo>
                  <a:pt x="364299" y="140969"/>
                </a:lnTo>
                <a:lnTo>
                  <a:pt x="363829" y="139699"/>
                </a:lnTo>
                <a:lnTo>
                  <a:pt x="362864" y="139699"/>
                </a:lnTo>
                <a:lnTo>
                  <a:pt x="362483" y="138429"/>
                </a:lnTo>
                <a:lnTo>
                  <a:pt x="356679" y="138429"/>
                </a:lnTo>
                <a:lnTo>
                  <a:pt x="354202" y="137159"/>
                </a:lnTo>
                <a:lnTo>
                  <a:pt x="349707" y="137159"/>
                </a:lnTo>
                <a:lnTo>
                  <a:pt x="348030" y="135889"/>
                </a:lnTo>
                <a:lnTo>
                  <a:pt x="342569" y="135889"/>
                </a:lnTo>
                <a:lnTo>
                  <a:pt x="338569" y="134619"/>
                </a:lnTo>
                <a:lnTo>
                  <a:pt x="334403" y="133349"/>
                </a:lnTo>
                <a:lnTo>
                  <a:pt x="329907" y="133349"/>
                </a:lnTo>
                <a:lnTo>
                  <a:pt x="320535" y="130809"/>
                </a:lnTo>
                <a:lnTo>
                  <a:pt x="310451" y="129539"/>
                </a:lnTo>
                <a:close/>
                <a:moveTo>
                  <a:pt x="333311" y="210819"/>
                </a:moveTo>
                <a:lnTo>
                  <a:pt x="315328" y="210819"/>
                </a:lnTo>
                <a:lnTo>
                  <a:pt x="316496" y="212089"/>
                </a:lnTo>
                <a:lnTo>
                  <a:pt x="332143" y="212089"/>
                </a:lnTo>
                <a:lnTo>
                  <a:pt x="333311" y="210819"/>
                </a:lnTo>
                <a:close/>
                <a:moveTo>
                  <a:pt x="337858" y="208279"/>
                </a:moveTo>
                <a:lnTo>
                  <a:pt x="309994" y="208279"/>
                </a:lnTo>
                <a:lnTo>
                  <a:pt x="311035" y="209549"/>
                </a:lnTo>
                <a:lnTo>
                  <a:pt x="313169" y="210819"/>
                </a:lnTo>
                <a:lnTo>
                  <a:pt x="334543" y="210819"/>
                </a:lnTo>
                <a:lnTo>
                  <a:pt x="335597" y="209549"/>
                </a:lnTo>
                <a:lnTo>
                  <a:pt x="337858" y="208279"/>
                </a:lnTo>
                <a:close/>
                <a:moveTo>
                  <a:pt x="236207" y="115569"/>
                </a:moveTo>
                <a:lnTo>
                  <a:pt x="231241" y="115569"/>
                </a:lnTo>
                <a:lnTo>
                  <a:pt x="305447" y="204469"/>
                </a:lnTo>
                <a:lnTo>
                  <a:pt x="306285" y="205739"/>
                </a:lnTo>
                <a:lnTo>
                  <a:pt x="307124" y="205739"/>
                </a:lnTo>
                <a:lnTo>
                  <a:pt x="309029" y="208279"/>
                </a:lnTo>
                <a:lnTo>
                  <a:pt x="339039" y="208279"/>
                </a:lnTo>
                <a:lnTo>
                  <a:pt x="340093" y="207009"/>
                </a:lnTo>
                <a:lnTo>
                  <a:pt x="341058" y="207009"/>
                </a:lnTo>
                <a:lnTo>
                  <a:pt x="342099" y="205739"/>
                </a:lnTo>
                <a:lnTo>
                  <a:pt x="343788" y="203199"/>
                </a:lnTo>
                <a:lnTo>
                  <a:pt x="344576" y="203199"/>
                </a:lnTo>
                <a:lnTo>
                  <a:pt x="346011" y="200659"/>
                </a:lnTo>
                <a:lnTo>
                  <a:pt x="346595" y="199389"/>
                </a:lnTo>
                <a:lnTo>
                  <a:pt x="347103" y="198119"/>
                </a:lnTo>
                <a:lnTo>
                  <a:pt x="284822" y="124459"/>
                </a:lnTo>
                <a:lnTo>
                  <a:pt x="276999" y="123189"/>
                </a:lnTo>
                <a:lnTo>
                  <a:pt x="265506" y="121919"/>
                </a:lnTo>
                <a:lnTo>
                  <a:pt x="261823" y="120649"/>
                </a:lnTo>
                <a:lnTo>
                  <a:pt x="258267" y="120649"/>
                </a:lnTo>
                <a:lnTo>
                  <a:pt x="254711" y="119379"/>
                </a:lnTo>
                <a:lnTo>
                  <a:pt x="251383" y="119379"/>
                </a:lnTo>
                <a:lnTo>
                  <a:pt x="248069" y="118109"/>
                </a:lnTo>
                <a:lnTo>
                  <a:pt x="244881" y="118109"/>
                </a:lnTo>
                <a:lnTo>
                  <a:pt x="241782" y="116839"/>
                </a:lnTo>
                <a:lnTo>
                  <a:pt x="236207" y="115569"/>
                </a:lnTo>
                <a:close/>
                <a:moveTo>
                  <a:pt x="256857" y="0"/>
                </a:moveTo>
                <a:lnTo>
                  <a:pt x="21348" y="0"/>
                </a:lnTo>
                <a:lnTo>
                  <a:pt x="18745" y="1269"/>
                </a:lnTo>
                <a:lnTo>
                  <a:pt x="17551" y="1269"/>
                </a:lnTo>
                <a:lnTo>
                  <a:pt x="16357" y="2539"/>
                </a:lnTo>
                <a:lnTo>
                  <a:pt x="13995" y="3809"/>
                </a:lnTo>
                <a:lnTo>
                  <a:pt x="276542" y="3809"/>
                </a:lnTo>
                <a:lnTo>
                  <a:pt x="273799" y="2539"/>
                </a:lnTo>
                <a:lnTo>
                  <a:pt x="270357" y="2539"/>
                </a:lnTo>
                <a:lnTo>
                  <a:pt x="265264" y="1269"/>
                </a:lnTo>
                <a:lnTo>
                  <a:pt x="256857" y="0"/>
                </a:lnTo>
                <a:close/>
              </a:path>
            </a:pathLst>
          </a:custGeom>
          <a:solidFill>
            <a:srgbClr val="a7a9ac"/>
          </a:solidFill>
          <a:ln>
            <a:noFill/>
          </a:ln>
        </p:spPr>
        <p:style>
          <a:lnRef idx="0"/>
          <a:fillRef idx="0"/>
          <a:effectRef idx="0"/>
          <a:fontRef idx="minor"/>
        </p:style>
      </p:sp>
      <p:sp>
        <p:nvSpPr>
          <p:cNvPr id="229" name="CustomShape 111"/>
          <p:cNvSpPr/>
          <p:nvPr/>
        </p:nvSpPr>
        <p:spPr>
          <a:xfrm>
            <a:off x="2398680" y="3221640"/>
            <a:ext cx="641160" cy="360"/>
          </a:xfrm>
          <a:custGeom>
            <a:avLst/>
            <a:gdLst/>
            <a:ahLst/>
            <a:rect l="l" t="t" r="r" b="b"/>
            <a:pathLst>
              <a:path w="705485" h="0">
                <a:moveTo>
                  <a:pt x="0" y="0"/>
                </a:moveTo>
                <a:lnTo>
                  <a:pt x="705319" y="0"/>
                </a:lnTo>
              </a:path>
            </a:pathLst>
          </a:custGeom>
          <a:noFill/>
          <a:ln w="51480">
            <a:solidFill>
              <a:srgbClr val="a7a9ac"/>
            </a:solidFill>
            <a:round/>
          </a:ln>
        </p:spPr>
        <p:style>
          <a:lnRef idx="0"/>
          <a:fillRef idx="0"/>
          <a:effectRef idx="0"/>
          <a:fontRef idx="minor"/>
        </p:style>
      </p:sp>
      <p:sp>
        <p:nvSpPr>
          <p:cNvPr id="230" name="CustomShape 112"/>
          <p:cNvSpPr/>
          <p:nvPr/>
        </p:nvSpPr>
        <p:spPr>
          <a:xfrm>
            <a:off x="444240" y="3433320"/>
            <a:ext cx="1425960" cy="1040400"/>
          </a:xfrm>
          <a:custGeom>
            <a:avLst/>
            <a:gdLst/>
            <a:ahLst/>
            <a:rect l="l" t="t" r="r" b="b"/>
            <a:pathLst>
              <a:path w="1569085" h="1415414">
                <a:moveTo>
                  <a:pt x="769654" y="0"/>
                </a:moveTo>
                <a:lnTo>
                  <a:pt x="723027" y="8502"/>
                </a:lnTo>
                <a:lnTo>
                  <a:pt x="678124" y="27964"/>
                </a:lnTo>
                <a:lnTo>
                  <a:pt x="634220" y="61657"/>
                </a:lnTo>
                <a:lnTo>
                  <a:pt x="600527" y="105561"/>
                </a:lnTo>
                <a:lnTo>
                  <a:pt x="27948" y="1097304"/>
                </a:lnTo>
                <a:lnTo>
                  <a:pt x="8495" y="1142203"/>
                </a:lnTo>
                <a:lnTo>
                  <a:pt x="0" y="1188826"/>
                </a:lnTo>
                <a:lnTo>
                  <a:pt x="1996" y="1235434"/>
                </a:lnTo>
                <a:lnTo>
                  <a:pt x="14019" y="1280289"/>
                </a:lnTo>
                <a:lnTo>
                  <a:pt x="35603" y="1321649"/>
                </a:lnTo>
                <a:lnTo>
                  <a:pt x="66284" y="1357775"/>
                </a:lnTo>
                <a:lnTo>
                  <a:pt x="105595" y="1386928"/>
                </a:lnTo>
                <a:lnTo>
                  <a:pt x="156719" y="1408121"/>
                </a:lnTo>
                <a:lnTo>
                  <a:pt x="211577" y="1415350"/>
                </a:lnTo>
                <a:lnTo>
                  <a:pt x="1356736" y="1415350"/>
                </a:lnTo>
                <a:lnTo>
                  <a:pt x="1405355" y="1409750"/>
                </a:lnTo>
                <a:lnTo>
                  <a:pt x="1449986" y="1393796"/>
                </a:lnTo>
                <a:lnTo>
                  <a:pt x="1489356" y="1368764"/>
                </a:lnTo>
                <a:lnTo>
                  <a:pt x="1522193" y="1335926"/>
                </a:lnTo>
                <a:lnTo>
                  <a:pt x="1547223" y="1296555"/>
                </a:lnTo>
                <a:lnTo>
                  <a:pt x="1563175" y="1251926"/>
                </a:lnTo>
                <a:lnTo>
                  <a:pt x="1564133" y="1243608"/>
                </a:lnTo>
                <a:lnTo>
                  <a:pt x="784156" y="1243608"/>
                </a:lnTo>
                <a:lnTo>
                  <a:pt x="752325" y="1237182"/>
                </a:lnTo>
                <a:lnTo>
                  <a:pt x="726327" y="1219656"/>
                </a:lnTo>
                <a:lnTo>
                  <a:pt x="708797" y="1193663"/>
                </a:lnTo>
                <a:lnTo>
                  <a:pt x="702368" y="1161833"/>
                </a:lnTo>
                <a:lnTo>
                  <a:pt x="708797" y="1129994"/>
                </a:lnTo>
                <a:lnTo>
                  <a:pt x="726327" y="1103992"/>
                </a:lnTo>
                <a:lnTo>
                  <a:pt x="752325" y="1086461"/>
                </a:lnTo>
                <a:lnTo>
                  <a:pt x="784156" y="1080032"/>
                </a:lnTo>
                <a:lnTo>
                  <a:pt x="1530393" y="1080032"/>
                </a:lnTo>
                <a:lnTo>
                  <a:pt x="1481619" y="995552"/>
                </a:lnTo>
                <a:lnTo>
                  <a:pt x="779064" y="995552"/>
                </a:lnTo>
                <a:lnTo>
                  <a:pt x="748176" y="987897"/>
                </a:lnTo>
                <a:lnTo>
                  <a:pt x="722823" y="970292"/>
                </a:lnTo>
                <a:lnTo>
                  <a:pt x="705217" y="944942"/>
                </a:lnTo>
                <a:lnTo>
                  <a:pt x="697568" y="914056"/>
                </a:lnTo>
                <a:lnTo>
                  <a:pt x="668675" y="422985"/>
                </a:lnTo>
                <a:lnTo>
                  <a:pt x="675115" y="377499"/>
                </a:lnTo>
                <a:lnTo>
                  <a:pt x="697706" y="339333"/>
                </a:lnTo>
                <a:lnTo>
                  <a:pt x="732953" y="312421"/>
                </a:lnTo>
                <a:lnTo>
                  <a:pt x="777362" y="300697"/>
                </a:lnTo>
                <a:lnTo>
                  <a:pt x="1080446" y="300697"/>
                </a:lnTo>
                <a:lnTo>
                  <a:pt x="967786" y="105561"/>
                </a:lnTo>
                <a:lnTo>
                  <a:pt x="938623" y="66259"/>
                </a:lnTo>
                <a:lnTo>
                  <a:pt x="902490" y="35586"/>
                </a:lnTo>
                <a:lnTo>
                  <a:pt x="861125" y="14007"/>
                </a:lnTo>
                <a:lnTo>
                  <a:pt x="816266" y="1990"/>
                </a:lnTo>
                <a:lnTo>
                  <a:pt x="769654" y="0"/>
                </a:lnTo>
                <a:close/>
                <a:moveTo>
                  <a:pt x="1530393" y="1080032"/>
                </a:moveTo>
                <a:lnTo>
                  <a:pt x="784156" y="1080032"/>
                </a:lnTo>
                <a:lnTo>
                  <a:pt x="815995" y="1086461"/>
                </a:lnTo>
                <a:lnTo>
                  <a:pt x="841997" y="1103992"/>
                </a:lnTo>
                <a:lnTo>
                  <a:pt x="859528" y="1129994"/>
                </a:lnTo>
                <a:lnTo>
                  <a:pt x="865957" y="1161833"/>
                </a:lnTo>
                <a:lnTo>
                  <a:pt x="859528" y="1193663"/>
                </a:lnTo>
                <a:lnTo>
                  <a:pt x="841997" y="1219656"/>
                </a:lnTo>
                <a:lnTo>
                  <a:pt x="815995" y="1237182"/>
                </a:lnTo>
                <a:lnTo>
                  <a:pt x="784156" y="1243608"/>
                </a:lnTo>
                <a:lnTo>
                  <a:pt x="1564133" y="1243608"/>
                </a:lnTo>
                <a:lnTo>
                  <a:pt x="1568775" y="1203311"/>
                </a:lnTo>
                <a:lnTo>
                  <a:pt x="1566952" y="1175577"/>
                </a:lnTo>
                <a:lnTo>
                  <a:pt x="1561547" y="1148436"/>
                </a:lnTo>
                <a:lnTo>
                  <a:pt x="1552653" y="1122231"/>
                </a:lnTo>
                <a:lnTo>
                  <a:pt x="1540365" y="1097304"/>
                </a:lnTo>
                <a:lnTo>
                  <a:pt x="1530393" y="1080032"/>
                </a:lnTo>
                <a:close/>
                <a:moveTo>
                  <a:pt x="1080446" y="300697"/>
                </a:moveTo>
                <a:lnTo>
                  <a:pt x="777362" y="300697"/>
                </a:lnTo>
                <a:lnTo>
                  <a:pt x="822846" y="307123"/>
                </a:lnTo>
                <a:lnTo>
                  <a:pt x="861007" y="329710"/>
                </a:lnTo>
                <a:lnTo>
                  <a:pt x="887915" y="364966"/>
                </a:lnTo>
                <a:lnTo>
                  <a:pt x="899637" y="409396"/>
                </a:lnTo>
                <a:lnTo>
                  <a:pt x="899904" y="413905"/>
                </a:lnTo>
                <a:lnTo>
                  <a:pt x="899904" y="418464"/>
                </a:lnTo>
                <a:lnTo>
                  <a:pt x="870745" y="914056"/>
                </a:lnTo>
                <a:lnTo>
                  <a:pt x="841783" y="973797"/>
                </a:lnTo>
                <a:lnTo>
                  <a:pt x="779064" y="995552"/>
                </a:lnTo>
                <a:lnTo>
                  <a:pt x="1481619" y="995552"/>
                </a:lnTo>
                <a:lnTo>
                  <a:pt x="1080446" y="300697"/>
                </a:lnTo>
                <a:close/>
              </a:path>
            </a:pathLst>
          </a:custGeom>
          <a:solidFill>
            <a:srgbClr val="5badce"/>
          </a:solidFill>
          <a:ln>
            <a:noFill/>
          </a:ln>
        </p:spPr>
        <p:style>
          <a:lnRef idx="0"/>
          <a:fillRef idx="0"/>
          <a:effectRef idx="0"/>
          <a:fontRef idx="minor"/>
        </p:style>
      </p:sp>
      <p:sp>
        <p:nvSpPr>
          <p:cNvPr id="231" name="CustomShape 113"/>
          <p:cNvSpPr/>
          <p:nvPr/>
        </p:nvSpPr>
        <p:spPr>
          <a:xfrm>
            <a:off x="144720" y="4563000"/>
            <a:ext cx="1686960" cy="193320"/>
          </a:xfrm>
          <a:prstGeom prst="rect">
            <a:avLst/>
          </a:prstGeom>
          <a:noFill/>
          <a:ln>
            <a:noFill/>
          </a:ln>
        </p:spPr>
        <p:style>
          <a:lnRef idx="0"/>
          <a:fillRef idx="0"/>
          <a:effectRef idx="0"/>
          <a:fontRef idx="minor"/>
        </p:style>
        <p:txBody>
          <a:bodyPr lIns="0" rIns="0" tIns="10440" bIns="0">
            <a:spAutoFit/>
          </a:bodyPr>
          <a:p>
            <a:pPr marL="10440">
              <a:lnSpc>
                <a:spcPct val="100000"/>
              </a:lnSpc>
              <a:spcBef>
                <a:spcPts val="82"/>
              </a:spcBef>
            </a:pPr>
            <a:r>
              <a:rPr b="1" lang="es-CR" sz="1200" spc="-160" strike="noStrike">
                <a:solidFill>
                  <a:srgbClr val="5badce"/>
                </a:solidFill>
                <a:latin typeface="Century Gothic"/>
              </a:rPr>
              <a:t>¿CÓMO </a:t>
            </a:r>
            <a:r>
              <a:rPr b="1" lang="es-CR" sz="1200" spc="18" strike="noStrike">
                <a:solidFill>
                  <a:srgbClr val="5badce"/>
                </a:solidFill>
                <a:latin typeface="Century Gothic"/>
              </a:rPr>
              <a:t>SE</a:t>
            </a:r>
            <a:r>
              <a:rPr b="1" lang="es-CR" sz="1200" spc="-100" strike="noStrike">
                <a:solidFill>
                  <a:srgbClr val="5badce"/>
                </a:solidFill>
                <a:latin typeface="Century Gothic"/>
              </a:rPr>
              <a:t> </a:t>
            </a:r>
            <a:r>
              <a:rPr b="1" lang="es-CR" sz="1200" spc="-21" strike="noStrike">
                <a:solidFill>
                  <a:srgbClr val="5badce"/>
                </a:solidFill>
                <a:latin typeface="Century Gothic"/>
              </a:rPr>
              <a:t>PREVIENE?</a:t>
            </a:r>
            <a:endParaRPr b="0" lang="es-CR" sz="1200" spc="-1" strike="noStrike">
              <a:latin typeface="Arial"/>
            </a:endParaRPr>
          </a:p>
        </p:txBody>
      </p:sp>
      <p:sp>
        <p:nvSpPr>
          <p:cNvPr id="232" name="CustomShape 114"/>
          <p:cNvSpPr/>
          <p:nvPr/>
        </p:nvSpPr>
        <p:spPr>
          <a:xfrm>
            <a:off x="2362320" y="3701880"/>
            <a:ext cx="4495320" cy="345600"/>
          </a:xfrm>
          <a:prstGeom prst="rect">
            <a:avLst/>
          </a:prstGeom>
          <a:noFill/>
          <a:ln>
            <a:noFill/>
          </a:ln>
        </p:spPr>
        <p:style>
          <a:lnRef idx="0"/>
          <a:fillRef idx="0"/>
          <a:effectRef idx="0"/>
          <a:fontRef idx="minor"/>
        </p:style>
        <p:txBody>
          <a:bodyPr lIns="0" rIns="0" tIns="10440" bIns="0">
            <a:spAutoFit/>
          </a:bodyPr>
          <a:p>
            <a:pPr marL="10440">
              <a:lnSpc>
                <a:spcPct val="100000"/>
              </a:lnSpc>
              <a:spcBef>
                <a:spcPts val="82"/>
              </a:spcBef>
            </a:pPr>
            <a:r>
              <a:rPr b="1" lang="es-CR" sz="1100" spc="24" strike="noStrike">
                <a:solidFill>
                  <a:srgbClr val="ffffff"/>
                </a:solidFill>
                <a:latin typeface="Calibri"/>
              </a:rPr>
              <a:t>La</a:t>
            </a:r>
            <a:r>
              <a:rPr b="1" lang="es-CR" sz="1100" spc="-18" strike="noStrike">
                <a:solidFill>
                  <a:srgbClr val="ffffff"/>
                </a:solidFill>
                <a:latin typeface="Calibri"/>
              </a:rPr>
              <a:t> </a:t>
            </a:r>
            <a:r>
              <a:rPr b="1" lang="es-CR" sz="1100" spc="1" strike="noStrike">
                <a:solidFill>
                  <a:srgbClr val="ffffff"/>
                </a:solidFill>
                <a:latin typeface="Calibri"/>
              </a:rPr>
              <a:t>mejor</a:t>
            </a:r>
            <a:r>
              <a:rPr b="1" lang="es-CR" sz="1100" spc="-18" strike="noStrike">
                <a:solidFill>
                  <a:srgbClr val="ffffff"/>
                </a:solidFill>
                <a:latin typeface="Calibri"/>
              </a:rPr>
              <a:t> </a:t>
            </a:r>
            <a:r>
              <a:rPr b="1" lang="es-CR" sz="1100" spc="1" strike="noStrike">
                <a:solidFill>
                  <a:srgbClr val="ffffff"/>
                </a:solidFill>
                <a:latin typeface="Calibri"/>
              </a:rPr>
              <a:t>manera</a:t>
            </a:r>
            <a:r>
              <a:rPr b="1" lang="es-CR" sz="1100" spc="-18" strike="noStrike">
                <a:solidFill>
                  <a:srgbClr val="ffffff"/>
                </a:solidFill>
                <a:latin typeface="Calibri"/>
              </a:rPr>
              <a:t> </a:t>
            </a:r>
            <a:r>
              <a:rPr b="1" lang="es-CR" sz="1100" spc="15" strike="noStrike">
                <a:solidFill>
                  <a:srgbClr val="ffffff"/>
                </a:solidFill>
                <a:latin typeface="Calibri"/>
              </a:rPr>
              <a:t>de</a:t>
            </a:r>
            <a:r>
              <a:rPr b="1" lang="es-CR" sz="1100" spc="-18" strike="noStrike">
                <a:solidFill>
                  <a:srgbClr val="ffffff"/>
                </a:solidFill>
                <a:latin typeface="Calibri"/>
              </a:rPr>
              <a:t> </a:t>
            </a:r>
            <a:r>
              <a:rPr b="1" lang="es-CR" sz="1100" spc="1" strike="noStrike">
                <a:solidFill>
                  <a:srgbClr val="ffffff"/>
                </a:solidFill>
                <a:latin typeface="Calibri"/>
              </a:rPr>
              <a:t>prevenir</a:t>
            </a:r>
            <a:r>
              <a:rPr b="1" lang="es-CR" sz="1100" spc="-18" strike="noStrike">
                <a:solidFill>
                  <a:srgbClr val="ffffff"/>
                </a:solidFill>
                <a:latin typeface="Calibri"/>
              </a:rPr>
              <a:t> </a:t>
            </a:r>
            <a:r>
              <a:rPr b="1" lang="es-CR" sz="1100" spc="1" strike="noStrike">
                <a:solidFill>
                  <a:srgbClr val="ffffff"/>
                </a:solidFill>
                <a:latin typeface="Calibri"/>
              </a:rPr>
              <a:t>la</a:t>
            </a:r>
            <a:r>
              <a:rPr b="1" lang="es-CR" sz="1100" spc="-18" strike="noStrike">
                <a:solidFill>
                  <a:srgbClr val="ffffff"/>
                </a:solidFill>
                <a:latin typeface="Calibri"/>
              </a:rPr>
              <a:t> </a:t>
            </a:r>
            <a:r>
              <a:rPr b="1" lang="es-CR" sz="1100" spc="7" strike="noStrike">
                <a:solidFill>
                  <a:srgbClr val="ffffff"/>
                </a:solidFill>
                <a:latin typeface="Calibri"/>
              </a:rPr>
              <a:t>enfermedad</a:t>
            </a:r>
            <a:r>
              <a:rPr b="1" lang="es-CR" sz="1100" spc="-18" strike="noStrike">
                <a:solidFill>
                  <a:srgbClr val="ffffff"/>
                </a:solidFill>
                <a:latin typeface="Calibri"/>
              </a:rPr>
              <a:t> </a:t>
            </a:r>
            <a:r>
              <a:rPr b="1" lang="es-CR" sz="1100" spc="-1" strike="noStrike">
                <a:solidFill>
                  <a:srgbClr val="ffffff"/>
                </a:solidFill>
                <a:latin typeface="Calibri"/>
              </a:rPr>
              <a:t>es</a:t>
            </a:r>
            <a:r>
              <a:rPr b="1" lang="es-CR" sz="1100" spc="-18" strike="noStrike">
                <a:solidFill>
                  <a:srgbClr val="ffffff"/>
                </a:solidFill>
                <a:latin typeface="Calibri"/>
              </a:rPr>
              <a:t> </a:t>
            </a:r>
            <a:r>
              <a:rPr b="1" lang="es-CR" sz="1100" spc="-1" strike="noStrike">
                <a:solidFill>
                  <a:srgbClr val="ffffff"/>
                </a:solidFill>
                <a:latin typeface="Calibri"/>
              </a:rPr>
              <a:t>evitar</a:t>
            </a:r>
            <a:r>
              <a:rPr b="1" lang="es-CR" sz="1100" spc="-18" strike="noStrike">
                <a:solidFill>
                  <a:srgbClr val="ffffff"/>
                </a:solidFill>
                <a:latin typeface="Calibri"/>
              </a:rPr>
              <a:t> </a:t>
            </a:r>
            <a:r>
              <a:rPr b="1" lang="es-CR" sz="1100" spc="1" strike="noStrike">
                <a:solidFill>
                  <a:srgbClr val="ffffff"/>
                </a:solidFill>
                <a:latin typeface="Calibri"/>
              </a:rPr>
              <a:t>la</a:t>
            </a:r>
            <a:r>
              <a:rPr b="1" lang="es-CR" sz="1100" spc="-18" strike="noStrike">
                <a:solidFill>
                  <a:srgbClr val="ffffff"/>
                </a:solidFill>
                <a:latin typeface="Calibri"/>
              </a:rPr>
              <a:t> </a:t>
            </a:r>
            <a:r>
              <a:rPr b="1" lang="es-CR" sz="1100" spc="15" strike="noStrike">
                <a:solidFill>
                  <a:srgbClr val="ffffff"/>
                </a:solidFill>
                <a:latin typeface="Calibri"/>
              </a:rPr>
              <a:t>exposición</a:t>
            </a:r>
            <a:r>
              <a:rPr b="1" lang="es-CR" sz="1100" spc="-18" strike="noStrike">
                <a:solidFill>
                  <a:srgbClr val="ffffff"/>
                </a:solidFill>
                <a:latin typeface="Calibri"/>
              </a:rPr>
              <a:t> </a:t>
            </a:r>
            <a:r>
              <a:rPr b="1" lang="es-CR" sz="1100" spc="1" strike="noStrike">
                <a:solidFill>
                  <a:srgbClr val="ffffff"/>
                </a:solidFill>
                <a:latin typeface="Calibri"/>
              </a:rPr>
              <a:t>al  virus</a:t>
            </a:r>
            <a:r>
              <a:rPr b="1" lang="es-CR" sz="1100" spc="-18" strike="noStrike">
                <a:solidFill>
                  <a:srgbClr val="ffffff"/>
                </a:solidFill>
                <a:latin typeface="Calibri"/>
              </a:rPr>
              <a:t> </a:t>
            </a:r>
            <a:r>
              <a:rPr b="1" lang="es-CR" sz="1100" spc="7" strike="noStrike">
                <a:solidFill>
                  <a:srgbClr val="ffffff"/>
                </a:solidFill>
                <a:latin typeface="Calibri"/>
              </a:rPr>
              <a:t>mediante</a:t>
            </a:r>
            <a:r>
              <a:rPr b="1" lang="es-CR" sz="1100" spc="-12" strike="noStrike">
                <a:solidFill>
                  <a:srgbClr val="ffffff"/>
                </a:solidFill>
                <a:latin typeface="Calibri"/>
              </a:rPr>
              <a:t> </a:t>
            </a:r>
            <a:r>
              <a:rPr b="1" lang="es-CR" sz="1100" spc="1" strike="noStrike">
                <a:solidFill>
                  <a:srgbClr val="ffffff"/>
                </a:solidFill>
                <a:latin typeface="Calibri"/>
              </a:rPr>
              <a:t>el</a:t>
            </a:r>
            <a:r>
              <a:rPr b="1" lang="es-CR" sz="1100" spc="-18" strike="noStrike">
                <a:solidFill>
                  <a:srgbClr val="ffffff"/>
                </a:solidFill>
                <a:latin typeface="Calibri"/>
              </a:rPr>
              <a:t> </a:t>
            </a:r>
            <a:r>
              <a:rPr b="1" lang="es-CR" sz="1100" spc="7" strike="noStrike">
                <a:solidFill>
                  <a:srgbClr val="ffffff"/>
                </a:solidFill>
                <a:latin typeface="Calibri"/>
              </a:rPr>
              <a:t>distanciamiento</a:t>
            </a:r>
            <a:r>
              <a:rPr b="1" lang="es-CR" sz="1100" spc="-12" strike="noStrike">
                <a:solidFill>
                  <a:srgbClr val="ffffff"/>
                </a:solidFill>
                <a:latin typeface="Calibri"/>
              </a:rPr>
              <a:t> </a:t>
            </a:r>
            <a:r>
              <a:rPr b="1" lang="es-CR" sz="1100" spc="1" strike="noStrike">
                <a:solidFill>
                  <a:srgbClr val="ffffff"/>
                </a:solidFill>
                <a:latin typeface="Calibri"/>
              </a:rPr>
              <a:t>físico</a:t>
            </a:r>
            <a:r>
              <a:rPr b="1" lang="es-CR" sz="1100" spc="-12" strike="noStrike">
                <a:solidFill>
                  <a:srgbClr val="ffffff"/>
                </a:solidFill>
                <a:latin typeface="Calibri"/>
              </a:rPr>
              <a:t> </a:t>
            </a:r>
            <a:r>
              <a:rPr b="1" lang="es-CR" sz="1100" spc="15" strike="noStrike">
                <a:solidFill>
                  <a:srgbClr val="ffffff"/>
                </a:solidFill>
                <a:latin typeface="Calibri"/>
              </a:rPr>
              <a:t>y</a:t>
            </a:r>
            <a:r>
              <a:rPr b="1" lang="es-CR" sz="1100" spc="-18" strike="noStrike">
                <a:solidFill>
                  <a:srgbClr val="ffffff"/>
                </a:solidFill>
                <a:latin typeface="Calibri"/>
              </a:rPr>
              <a:t> </a:t>
            </a:r>
            <a:r>
              <a:rPr b="1" lang="es-CR" sz="1100" spc="1" strike="noStrike">
                <a:solidFill>
                  <a:srgbClr val="ffffff"/>
                </a:solidFill>
                <a:latin typeface="Calibri"/>
              </a:rPr>
              <a:t>las</a:t>
            </a:r>
            <a:r>
              <a:rPr b="1" lang="es-CR" sz="1100" spc="-12" strike="noStrike">
                <a:solidFill>
                  <a:srgbClr val="ffffff"/>
                </a:solidFill>
                <a:latin typeface="Calibri"/>
              </a:rPr>
              <a:t> </a:t>
            </a:r>
            <a:r>
              <a:rPr b="1" lang="es-CR" sz="1100" spc="15" strike="noStrike">
                <a:solidFill>
                  <a:srgbClr val="ffffff"/>
                </a:solidFill>
                <a:latin typeface="Calibri"/>
              </a:rPr>
              <a:t>medidas</a:t>
            </a:r>
            <a:r>
              <a:rPr b="1" lang="es-CR" sz="1100" spc="-12" strike="noStrike">
                <a:solidFill>
                  <a:srgbClr val="ffffff"/>
                </a:solidFill>
                <a:latin typeface="Calibri"/>
              </a:rPr>
              <a:t> </a:t>
            </a:r>
            <a:r>
              <a:rPr b="1" lang="es-CR" sz="1100" spc="15" strike="noStrike">
                <a:solidFill>
                  <a:srgbClr val="ffffff"/>
                </a:solidFill>
                <a:latin typeface="Calibri"/>
              </a:rPr>
              <a:t>de</a:t>
            </a:r>
            <a:r>
              <a:rPr b="1" lang="es-CR" sz="1100" spc="-18" strike="noStrike">
                <a:solidFill>
                  <a:srgbClr val="ffffff"/>
                </a:solidFill>
                <a:latin typeface="Calibri"/>
              </a:rPr>
              <a:t> </a:t>
            </a:r>
            <a:r>
              <a:rPr b="1" lang="es-CR" sz="1100" spc="7" strike="noStrike">
                <a:solidFill>
                  <a:srgbClr val="ffffff"/>
                </a:solidFill>
                <a:latin typeface="Calibri"/>
              </a:rPr>
              <a:t>higiene.</a:t>
            </a:r>
            <a:endParaRPr b="0" lang="es-CR" sz="1100" spc="-1" strike="noStrike">
              <a:latin typeface="Arial"/>
            </a:endParaRPr>
          </a:p>
        </p:txBody>
      </p:sp>
      <p:sp>
        <p:nvSpPr>
          <p:cNvPr id="233" name="CustomShape 115"/>
          <p:cNvSpPr/>
          <p:nvPr/>
        </p:nvSpPr>
        <p:spPr>
          <a:xfrm>
            <a:off x="2133720" y="4172040"/>
            <a:ext cx="3067560" cy="1013040"/>
          </a:xfrm>
          <a:prstGeom prst="rect">
            <a:avLst/>
          </a:prstGeom>
          <a:noFill/>
          <a:ln>
            <a:noFill/>
          </a:ln>
        </p:spPr>
        <p:style>
          <a:lnRef idx="0"/>
          <a:fillRef idx="0"/>
          <a:effectRef idx="0"/>
          <a:fontRef idx="minor"/>
        </p:style>
        <p:txBody>
          <a:bodyPr lIns="0" rIns="0" tIns="10440" bIns="0">
            <a:spAutoFit/>
          </a:bodyPr>
          <a:p>
            <a:pPr marL="10440" indent="-216000" algn="just">
              <a:lnSpc>
                <a:spcPct val="100000"/>
              </a:lnSpc>
              <a:spcBef>
                <a:spcPts val="82"/>
              </a:spcBef>
              <a:buClr>
                <a:srgbClr val="808080"/>
              </a:buClr>
              <a:buFont typeface="Arial"/>
              <a:buChar char="•"/>
            </a:pPr>
            <a:r>
              <a:rPr b="1" lang="es-CR" sz="900" spc="15" strike="noStrike">
                <a:solidFill>
                  <a:srgbClr val="808080"/>
                </a:solidFill>
                <a:latin typeface="Calibri"/>
              </a:rPr>
              <a:t>Lávese </a:t>
            </a:r>
            <a:r>
              <a:rPr b="1" lang="es-CR" sz="900" spc="7" strike="noStrike">
                <a:solidFill>
                  <a:srgbClr val="808080"/>
                </a:solidFill>
                <a:latin typeface="Calibri"/>
              </a:rPr>
              <a:t>las </a:t>
            </a:r>
            <a:r>
              <a:rPr b="1" lang="es-CR" sz="900" spc="18" strike="noStrike">
                <a:solidFill>
                  <a:srgbClr val="808080"/>
                </a:solidFill>
                <a:latin typeface="Calibri"/>
              </a:rPr>
              <a:t>manos </a:t>
            </a:r>
            <a:r>
              <a:rPr b="1" lang="es-CR" sz="900" spc="9" strike="noStrike">
                <a:solidFill>
                  <a:srgbClr val="808080"/>
                </a:solidFill>
                <a:latin typeface="Calibri"/>
              </a:rPr>
              <a:t>frecuentemente </a:t>
            </a:r>
            <a:r>
              <a:rPr b="1" lang="es-CR" sz="900" spc="18" strike="noStrike">
                <a:solidFill>
                  <a:srgbClr val="808080"/>
                </a:solidFill>
                <a:latin typeface="Calibri"/>
              </a:rPr>
              <a:t>con </a:t>
            </a:r>
            <a:r>
              <a:rPr b="1" lang="es-CR" sz="900" spc="26" strike="noStrike">
                <a:solidFill>
                  <a:srgbClr val="808080"/>
                </a:solidFill>
                <a:latin typeface="Calibri"/>
              </a:rPr>
              <a:t>agua </a:t>
            </a:r>
            <a:r>
              <a:rPr b="1" lang="es-CR" sz="900" spc="9" strike="noStrike">
                <a:solidFill>
                  <a:srgbClr val="808080"/>
                </a:solidFill>
                <a:latin typeface="Calibri"/>
              </a:rPr>
              <a:t>y </a:t>
            </a:r>
            <a:r>
              <a:rPr b="1" lang="es-CR" sz="900" spc="18" strike="noStrike">
                <a:solidFill>
                  <a:srgbClr val="808080"/>
                </a:solidFill>
                <a:latin typeface="Calibri"/>
              </a:rPr>
              <a:t>jabón</a:t>
            </a:r>
            <a:r>
              <a:rPr b="1" lang="es-CR" sz="900" spc="-117" strike="noStrike">
                <a:solidFill>
                  <a:srgbClr val="808080"/>
                </a:solidFill>
                <a:latin typeface="Calibri"/>
              </a:rPr>
              <a:t> </a:t>
            </a:r>
            <a:r>
              <a:rPr b="1" lang="es-CR" sz="900" spc="15" strike="noStrike">
                <a:solidFill>
                  <a:srgbClr val="808080"/>
                </a:solidFill>
                <a:latin typeface="Calibri"/>
              </a:rPr>
              <a:t>o </a:t>
            </a:r>
            <a:r>
              <a:rPr b="1" lang="es-CR" sz="900" spc="9" strike="noStrike">
                <a:solidFill>
                  <a:srgbClr val="808080"/>
                </a:solidFill>
                <a:latin typeface="Calibri"/>
              </a:rPr>
              <a:t>utilice </a:t>
            </a:r>
            <a:r>
              <a:rPr b="1" lang="es-CR" sz="900" spc="15" strike="noStrike">
                <a:solidFill>
                  <a:srgbClr val="808080"/>
                </a:solidFill>
                <a:latin typeface="Calibri"/>
              </a:rPr>
              <a:t>alcohol en </a:t>
            </a:r>
            <a:r>
              <a:rPr b="1" lang="es-CR" sz="900" spc="26" strike="noStrike">
                <a:solidFill>
                  <a:srgbClr val="808080"/>
                </a:solidFill>
                <a:latin typeface="Calibri"/>
              </a:rPr>
              <a:t>gel </a:t>
            </a:r>
            <a:r>
              <a:rPr b="1" lang="es-CR" sz="900" spc="7" strike="noStrike">
                <a:solidFill>
                  <a:srgbClr val="808080"/>
                </a:solidFill>
                <a:latin typeface="Calibri"/>
              </a:rPr>
              <a:t>mientras </a:t>
            </a:r>
            <a:r>
              <a:rPr b="1" lang="es-CR" sz="900" spc="9" strike="noStrike">
                <a:solidFill>
                  <a:srgbClr val="808080"/>
                </a:solidFill>
                <a:latin typeface="Calibri"/>
              </a:rPr>
              <a:t>identifica </a:t>
            </a:r>
            <a:r>
              <a:rPr b="1" lang="es-CR" sz="900" spc="24" strike="noStrike">
                <a:solidFill>
                  <a:srgbClr val="808080"/>
                </a:solidFill>
                <a:latin typeface="Calibri"/>
              </a:rPr>
              <a:t>un </a:t>
            </a:r>
            <a:r>
              <a:rPr b="1" lang="es-CR" sz="900" spc="18" strike="noStrike">
                <a:solidFill>
                  <a:srgbClr val="808080"/>
                </a:solidFill>
                <a:latin typeface="Calibri"/>
              </a:rPr>
              <a:t>lugar</a:t>
            </a:r>
            <a:r>
              <a:rPr b="1" lang="es-CR" sz="900" spc="-52" strike="noStrike">
                <a:solidFill>
                  <a:srgbClr val="808080"/>
                </a:solidFill>
                <a:latin typeface="Calibri"/>
              </a:rPr>
              <a:t> </a:t>
            </a:r>
            <a:r>
              <a:rPr b="1" lang="es-CR" sz="900" spc="7" strike="noStrike">
                <a:solidFill>
                  <a:srgbClr val="808080"/>
                </a:solidFill>
                <a:latin typeface="Calibri"/>
              </a:rPr>
              <a:t>para  lavarse las</a:t>
            </a:r>
            <a:r>
              <a:rPr b="1" lang="es-CR" sz="900" spc="-4" strike="noStrike">
                <a:solidFill>
                  <a:srgbClr val="808080"/>
                </a:solidFill>
                <a:latin typeface="Calibri"/>
              </a:rPr>
              <a:t> </a:t>
            </a:r>
            <a:r>
              <a:rPr b="1" lang="es-CR" sz="900" spc="7" strike="noStrike">
                <a:solidFill>
                  <a:srgbClr val="808080"/>
                </a:solidFill>
                <a:latin typeface="Calibri"/>
              </a:rPr>
              <a:t>manos.</a:t>
            </a:r>
            <a:endParaRPr b="0" lang="es-CR" sz="900" spc="-1" strike="noStrike">
              <a:latin typeface="Arial"/>
            </a:endParaRPr>
          </a:p>
          <a:p>
            <a:pPr marL="10440" indent="-216000" algn="just">
              <a:lnSpc>
                <a:spcPct val="100000"/>
              </a:lnSpc>
              <a:spcBef>
                <a:spcPts val="332"/>
              </a:spcBef>
              <a:buClr>
                <a:srgbClr val="808080"/>
              </a:buClr>
              <a:buFont typeface="Arial"/>
              <a:buChar char="•"/>
            </a:pPr>
            <a:r>
              <a:rPr b="1" lang="es-CR" sz="900" spc="7" strike="noStrike">
                <a:solidFill>
                  <a:srgbClr val="808080"/>
                </a:solidFill>
                <a:latin typeface="Calibri"/>
              </a:rPr>
              <a:t>Cúbrase</a:t>
            </a:r>
            <a:r>
              <a:rPr b="1" lang="es-CR" sz="900" spc="-9" strike="noStrike">
                <a:solidFill>
                  <a:srgbClr val="808080"/>
                </a:solidFill>
                <a:latin typeface="Calibri"/>
              </a:rPr>
              <a:t> </a:t>
            </a:r>
            <a:r>
              <a:rPr b="1" lang="es-CR" sz="900" spc="-1" strike="noStrike">
                <a:solidFill>
                  <a:srgbClr val="808080"/>
                </a:solidFill>
                <a:latin typeface="Calibri"/>
              </a:rPr>
              <a:t>la</a:t>
            </a:r>
            <a:r>
              <a:rPr b="1" lang="es-CR" sz="900" spc="-9" strike="noStrike">
                <a:solidFill>
                  <a:srgbClr val="808080"/>
                </a:solidFill>
                <a:latin typeface="Calibri"/>
              </a:rPr>
              <a:t> </a:t>
            </a:r>
            <a:r>
              <a:rPr b="1" lang="es-CR" sz="900" spc="1" strike="noStrike">
                <a:solidFill>
                  <a:srgbClr val="808080"/>
                </a:solidFill>
                <a:latin typeface="Calibri"/>
              </a:rPr>
              <a:t>nariz</a:t>
            </a:r>
            <a:r>
              <a:rPr b="1" lang="es-CR" sz="900" spc="-4" strike="noStrike">
                <a:solidFill>
                  <a:srgbClr val="808080"/>
                </a:solidFill>
                <a:latin typeface="Calibri"/>
              </a:rPr>
              <a:t> </a:t>
            </a:r>
            <a:r>
              <a:rPr b="1" lang="es-CR" sz="900" spc="9" strike="noStrike">
                <a:solidFill>
                  <a:srgbClr val="808080"/>
                </a:solidFill>
                <a:latin typeface="Calibri"/>
              </a:rPr>
              <a:t>y</a:t>
            </a:r>
            <a:r>
              <a:rPr b="1" lang="es-CR" sz="900" spc="-9" strike="noStrike">
                <a:solidFill>
                  <a:srgbClr val="808080"/>
                </a:solidFill>
                <a:latin typeface="Calibri"/>
              </a:rPr>
              <a:t> </a:t>
            </a:r>
            <a:r>
              <a:rPr b="1" lang="es-CR" sz="900" spc="-1" strike="noStrike">
                <a:solidFill>
                  <a:srgbClr val="808080"/>
                </a:solidFill>
                <a:latin typeface="Calibri"/>
              </a:rPr>
              <a:t>la</a:t>
            </a:r>
            <a:r>
              <a:rPr b="1" lang="es-CR" sz="900" spc="-9" strike="noStrike">
                <a:solidFill>
                  <a:srgbClr val="808080"/>
                </a:solidFill>
                <a:latin typeface="Calibri"/>
              </a:rPr>
              <a:t> </a:t>
            </a:r>
            <a:r>
              <a:rPr b="1" lang="es-CR" sz="900" spc="15" strike="noStrike">
                <a:solidFill>
                  <a:srgbClr val="808080"/>
                </a:solidFill>
                <a:latin typeface="Calibri"/>
              </a:rPr>
              <a:t>boca</a:t>
            </a:r>
            <a:r>
              <a:rPr b="1" lang="es-CR" sz="900" spc="-4" strike="noStrike">
                <a:solidFill>
                  <a:srgbClr val="808080"/>
                </a:solidFill>
                <a:latin typeface="Calibri"/>
              </a:rPr>
              <a:t> </a:t>
            </a:r>
            <a:r>
              <a:rPr b="1" lang="es-CR" sz="900" spc="15" strike="noStrike">
                <a:solidFill>
                  <a:srgbClr val="808080"/>
                </a:solidFill>
                <a:latin typeface="Calibri"/>
              </a:rPr>
              <a:t>con</a:t>
            </a:r>
            <a:r>
              <a:rPr b="1" lang="es-CR" sz="900" spc="-9" strike="noStrike">
                <a:solidFill>
                  <a:srgbClr val="808080"/>
                </a:solidFill>
                <a:latin typeface="Calibri"/>
              </a:rPr>
              <a:t> </a:t>
            </a:r>
            <a:r>
              <a:rPr b="1" lang="es-CR" sz="900" spc="9" strike="noStrike">
                <a:solidFill>
                  <a:srgbClr val="808080"/>
                </a:solidFill>
                <a:latin typeface="Calibri"/>
              </a:rPr>
              <a:t>una</a:t>
            </a:r>
            <a:r>
              <a:rPr b="1" lang="es-CR" sz="900" spc="-4" strike="noStrike">
                <a:solidFill>
                  <a:srgbClr val="808080"/>
                </a:solidFill>
                <a:latin typeface="Calibri"/>
              </a:rPr>
              <a:t> </a:t>
            </a:r>
            <a:r>
              <a:rPr b="1" lang="es-CR" sz="900" spc="-1" strike="noStrike">
                <a:solidFill>
                  <a:srgbClr val="808080"/>
                </a:solidFill>
                <a:latin typeface="Calibri"/>
              </a:rPr>
              <a:t>toalla</a:t>
            </a:r>
            <a:r>
              <a:rPr b="1" lang="es-CR" sz="900" spc="-9" strike="noStrike">
                <a:solidFill>
                  <a:srgbClr val="808080"/>
                </a:solidFill>
                <a:latin typeface="Calibri"/>
              </a:rPr>
              <a:t> </a:t>
            </a:r>
            <a:r>
              <a:rPr b="1" lang="es-CR" sz="900" spc="15" strike="noStrike">
                <a:solidFill>
                  <a:srgbClr val="808080"/>
                </a:solidFill>
                <a:latin typeface="Calibri"/>
              </a:rPr>
              <a:t>o</a:t>
            </a:r>
            <a:r>
              <a:rPr b="1" lang="es-CR" sz="900" spc="-9" strike="noStrike">
                <a:solidFill>
                  <a:srgbClr val="808080"/>
                </a:solidFill>
                <a:latin typeface="Calibri"/>
              </a:rPr>
              <a:t> </a:t>
            </a:r>
            <a:r>
              <a:rPr b="1" lang="es-CR" sz="900" spc="9" strike="noStrike">
                <a:solidFill>
                  <a:srgbClr val="808080"/>
                </a:solidFill>
                <a:latin typeface="Calibri"/>
              </a:rPr>
              <a:t>pañuelo</a:t>
            </a:r>
            <a:r>
              <a:rPr b="1" lang="es-CR" sz="900" spc="-4" strike="noStrike">
                <a:solidFill>
                  <a:srgbClr val="808080"/>
                </a:solidFill>
                <a:latin typeface="Calibri"/>
              </a:rPr>
              <a:t> </a:t>
            </a:r>
            <a:r>
              <a:rPr b="1" lang="es-CR" sz="900" spc="7" strike="noStrike">
                <a:solidFill>
                  <a:srgbClr val="808080"/>
                </a:solidFill>
                <a:latin typeface="Calibri"/>
              </a:rPr>
              <a:t>desecha-  </a:t>
            </a:r>
            <a:r>
              <a:rPr b="1" lang="es-CR" sz="900" spc="9" strike="noStrike">
                <a:solidFill>
                  <a:srgbClr val="808080"/>
                </a:solidFill>
                <a:latin typeface="Calibri"/>
              </a:rPr>
              <a:t>ble</a:t>
            </a:r>
            <a:r>
              <a:rPr b="1" lang="es-CR" sz="900" spc="-12" strike="noStrike">
                <a:solidFill>
                  <a:srgbClr val="808080"/>
                </a:solidFill>
                <a:latin typeface="Calibri"/>
              </a:rPr>
              <a:t> </a:t>
            </a:r>
            <a:r>
              <a:rPr b="1" lang="es-CR" sz="900" spc="-1" strike="noStrike">
                <a:solidFill>
                  <a:srgbClr val="808080"/>
                </a:solidFill>
                <a:latin typeface="Calibri"/>
              </a:rPr>
              <a:t>al</a:t>
            </a:r>
            <a:r>
              <a:rPr b="1" lang="es-CR" sz="900" spc="-9" strike="noStrike">
                <a:solidFill>
                  <a:srgbClr val="808080"/>
                </a:solidFill>
                <a:latin typeface="Calibri"/>
              </a:rPr>
              <a:t> </a:t>
            </a:r>
            <a:r>
              <a:rPr b="1" lang="es-CR" sz="900" spc="-4" strike="noStrike">
                <a:solidFill>
                  <a:srgbClr val="808080"/>
                </a:solidFill>
                <a:latin typeface="Calibri"/>
              </a:rPr>
              <a:t>toser</a:t>
            </a:r>
            <a:r>
              <a:rPr b="1" lang="es-CR" sz="900" spc="-9" strike="noStrike">
                <a:solidFill>
                  <a:srgbClr val="808080"/>
                </a:solidFill>
                <a:latin typeface="Calibri"/>
              </a:rPr>
              <a:t> </a:t>
            </a:r>
            <a:r>
              <a:rPr b="1" lang="es-CR" sz="900" spc="15" strike="noStrike">
                <a:solidFill>
                  <a:srgbClr val="808080"/>
                </a:solidFill>
                <a:latin typeface="Calibri"/>
              </a:rPr>
              <a:t>o</a:t>
            </a:r>
            <a:r>
              <a:rPr b="1" lang="es-CR" sz="900" spc="-9" strike="noStrike">
                <a:solidFill>
                  <a:srgbClr val="808080"/>
                </a:solidFill>
                <a:latin typeface="Calibri"/>
              </a:rPr>
              <a:t> </a:t>
            </a:r>
            <a:r>
              <a:rPr b="1" lang="es-CR" sz="900" spc="-4" strike="noStrike">
                <a:solidFill>
                  <a:srgbClr val="808080"/>
                </a:solidFill>
                <a:latin typeface="Calibri"/>
              </a:rPr>
              <a:t>estornudar,</a:t>
            </a:r>
            <a:r>
              <a:rPr b="1" lang="es-CR" sz="900" spc="-9" strike="noStrike">
                <a:solidFill>
                  <a:srgbClr val="808080"/>
                </a:solidFill>
                <a:latin typeface="Calibri"/>
              </a:rPr>
              <a:t> </a:t>
            </a:r>
            <a:r>
              <a:rPr b="1" lang="es-CR" sz="900" spc="18" strike="noStrike">
                <a:solidFill>
                  <a:srgbClr val="808080"/>
                </a:solidFill>
                <a:latin typeface="Calibri"/>
              </a:rPr>
              <a:t>luego</a:t>
            </a:r>
            <a:r>
              <a:rPr b="1" lang="es-CR" sz="900" spc="-9" strike="noStrike">
                <a:solidFill>
                  <a:srgbClr val="808080"/>
                </a:solidFill>
                <a:latin typeface="Calibri"/>
              </a:rPr>
              <a:t> </a:t>
            </a:r>
            <a:r>
              <a:rPr b="1" lang="es-CR" sz="900" spc="7" strike="noStrike">
                <a:solidFill>
                  <a:srgbClr val="808080"/>
                </a:solidFill>
                <a:latin typeface="Calibri"/>
              </a:rPr>
              <a:t>depósitelo</a:t>
            </a:r>
            <a:r>
              <a:rPr b="1" lang="es-CR" sz="900" spc="-9" strike="noStrike">
                <a:solidFill>
                  <a:srgbClr val="808080"/>
                </a:solidFill>
                <a:latin typeface="Calibri"/>
              </a:rPr>
              <a:t> </a:t>
            </a:r>
            <a:r>
              <a:rPr b="1" lang="es-CR" sz="900" spc="9" strike="noStrike">
                <a:solidFill>
                  <a:srgbClr val="808080"/>
                </a:solidFill>
                <a:latin typeface="Calibri"/>
              </a:rPr>
              <a:t>en</a:t>
            </a:r>
            <a:r>
              <a:rPr b="1" lang="es-CR" sz="900" spc="-9" strike="noStrike">
                <a:solidFill>
                  <a:srgbClr val="808080"/>
                </a:solidFill>
                <a:latin typeface="Calibri"/>
              </a:rPr>
              <a:t> </a:t>
            </a:r>
            <a:r>
              <a:rPr b="1" lang="es-CR" sz="900" spc="18" strike="noStrike">
                <a:solidFill>
                  <a:srgbClr val="808080"/>
                </a:solidFill>
                <a:latin typeface="Calibri"/>
              </a:rPr>
              <a:t>un</a:t>
            </a:r>
            <a:r>
              <a:rPr b="1" lang="es-CR" sz="900" spc="-9" strike="noStrike">
                <a:solidFill>
                  <a:srgbClr val="808080"/>
                </a:solidFill>
                <a:latin typeface="Calibri"/>
              </a:rPr>
              <a:t> </a:t>
            </a:r>
            <a:r>
              <a:rPr b="1" lang="es-CR" sz="900" spc="-4" strike="noStrike">
                <a:solidFill>
                  <a:srgbClr val="808080"/>
                </a:solidFill>
                <a:latin typeface="Calibri"/>
              </a:rPr>
              <a:t>basurero,</a:t>
            </a:r>
            <a:r>
              <a:rPr b="1" lang="es-CR" sz="900" spc="-9" strike="noStrike">
                <a:solidFill>
                  <a:srgbClr val="808080"/>
                </a:solidFill>
                <a:latin typeface="Calibri"/>
              </a:rPr>
              <a:t> </a:t>
            </a:r>
            <a:r>
              <a:rPr b="1" lang="es-CR" sz="900" spc="-1" strike="noStrike">
                <a:solidFill>
                  <a:srgbClr val="808080"/>
                </a:solidFill>
                <a:latin typeface="Calibri"/>
              </a:rPr>
              <a:t>si  </a:t>
            </a:r>
            <a:r>
              <a:rPr b="1" lang="es-CR" sz="900" spc="18" strike="noStrike">
                <a:solidFill>
                  <a:srgbClr val="808080"/>
                </a:solidFill>
                <a:latin typeface="Calibri"/>
              </a:rPr>
              <a:t>no </a:t>
            </a:r>
            <a:r>
              <a:rPr b="1" lang="es-CR" sz="900" spc="7" strike="noStrike">
                <a:solidFill>
                  <a:srgbClr val="808080"/>
                </a:solidFill>
                <a:latin typeface="Calibri"/>
              </a:rPr>
              <a:t>cuenta </a:t>
            </a:r>
            <a:r>
              <a:rPr b="1" lang="es-CR" sz="900" spc="15" strike="noStrike">
                <a:solidFill>
                  <a:srgbClr val="808080"/>
                </a:solidFill>
                <a:latin typeface="Calibri"/>
              </a:rPr>
              <a:t>con </a:t>
            </a:r>
            <a:r>
              <a:rPr b="1" lang="es-CR" sz="900" spc="18" strike="noStrike">
                <a:solidFill>
                  <a:srgbClr val="808080"/>
                </a:solidFill>
                <a:latin typeface="Calibri"/>
              </a:rPr>
              <a:t>un </a:t>
            </a:r>
            <a:r>
              <a:rPr b="1" lang="es-CR" sz="900" spc="9" strike="noStrike">
                <a:solidFill>
                  <a:srgbClr val="808080"/>
                </a:solidFill>
                <a:latin typeface="Calibri"/>
              </a:rPr>
              <a:t>pañuelo desechable </a:t>
            </a:r>
            <a:r>
              <a:rPr b="1" lang="es-CR" sz="900" spc="7" strike="noStrike">
                <a:solidFill>
                  <a:srgbClr val="808080"/>
                </a:solidFill>
                <a:latin typeface="Calibri"/>
              </a:rPr>
              <a:t>cúbrase </a:t>
            </a:r>
            <a:r>
              <a:rPr b="1" lang="es-CR" sz="900" spc="15" strike="noStrike">
                <a:solidFill>
                  <a:srgbClr val="808080"/>
                </a:solidFill>
                <a:latin typeface="Calibri"/>
              </a:rPr>
              <a:t>con </a:t>
            </a:r>
            <a:r>
              <a:rPr b="1" lang="es-CR" sz="900" spc="1" strike="noStrike">
                <a:solidFill>
                  <a:srgbClr val="808080"/>
                </a:solidFill>
                <a:latin typeface="Calibri"/>
              </a:rPr>
              <a:t>el  </a:t>
            </a:r>
            <a:r>
              <a:rPr b="1" lang="es-CR" sz="900" spc="18" strike="noStrike">
                <a:solidFill>
                  <a:srgbClr val="808080"/>
                </a:solidFill>
                <a:latin typeface="Calibri"/>
              </a:rPr>
              <a:t>pliegue </a:t>
            </a:r>
            <a:r>
              <a:rPr b="1" lang="es-CR" sz="900" spc="9" strike="noStrike">
                <a:solidFill>
                  <a:srgbClr val="808080"/>
                </a:solidFill>
                <a:latin typeface="Calibri"/>
              </a:rPr>
              <a:t>del</a:t>
            </a:r>
            <a:r>
              <a:rPr b="1" lang="es-CR" sz="900" spc="-52" strike="noStrike">
                <a:solidFill>
                  <a:srgbClr val="808080"/>
                </a:solidFill>
                <a:latin typeface="Calibri"/>
              </a:rPr>
              <a:t> </a:t>
            </a:r>
            <a:r>
              <a:rPr b="1" lang="es-CR" sz="900" spc="1" strike="noStrike">
                <a:solidFill>
                  <a:srgbClr val="808080"/>
                </a:solidFill>
                <a:latin typeface="Calibri"/>
              </a:rPr>
              <a:t>codo.</a:t>
            </a:r>
            <a:endParaRPr b="0" lang="es-CR" sz="900" spc="-1" strike="noStrike">
              <a:latin typeface="Arial"/>
            </a:endParaRPr>
          </a:p>
        </p:txBody>
      </p:sp>
      <p:sp>
        <p:nvSpPr>
          <p:cNvPr id="234" name="CustomShape 116"/>
          <p:cNvSpPr/>
          <p:nvPr/>
        </p:nvSpPr>
        <p:spPr>
          <a:xfrm>
            <a:off x="5330520" y="4134600"/>
            <a:ext cx="3279960" cy="960480"/>
          </a:xfrm>
          <a:prstGeom prst="rect">
            <a:avLst/>
          </a:prstGeom>
          <a:noFill/>
          <a:ln>
            <a:noFill/>
          </a:ln>
        </p:spPr>
        <p:style>
          <a:lnRef idx="0"/>
          <a:fillRef idx="0"/>
          <a:effectRef idx="0"/>
          <a:fontRef idx="minor"/>
        </p:style>
        <p:txBody>
          <a:bodyPr lIns="0" rIns="0" tIns="52920" bIns="0">
            <a:spAutoFit/>
          </a:bodyPr>
          <a:p>
            <a:pPr marL="10440" indent="-216000">
              <a:lnSpc>
                <a:spcPct val="100000"/>
              </a:lnSpc>
              <a:spcBef>
                <a:spcPts val="417"/>
              </a:spcBef>
              <a:buClr>
                <a:srgbClr val="808080"/>
              </a:buClr>
              <a:buFont typeface="Arial"/>
              <a:buChar char="•"/>
            </a:pPr>
            <a:r>
              <a:rPr b="1" lang="es-CR" sz="900" spc="7" strike="noStrike">
                <a:solidFill>
                  <a:srgbClr val="808080"/>
                </a:solidFill>
                <a:latin typeface="Calibri"/>
              </a:rPr>
              <a:t>No se toque los ojos, la nariz o la boca.</a:t>
            </a:r>
            <a:endParaRPr b="0" lang="es-CR" sz="900" spc="-1" strike="noStrike">
              <a:latin typeface="Arial"/>
            </a:endParaRPr>
          </a:p>
          <a:p>
            <a:pPr marL="10440" indent="-216000">
              <a:lnSpc>
                <a:spcPct val="100000"/>
              </a:lnSpc>
              <a:spcBef>
                <a:spcPts val="332"/>
              </a:spcBef>
              <a:buClr>
                <a:srgbClr val="808080"/>
              </a:buClr>
              <a:buFont typeface="Arial"/>
              <a:buChar char="•"/>
            </a:pPr>
            <a:r>
              <a:rPr b="1" lang="es-CR" sz="900" spc="7" strike="noStrike">
                <a:solidFill>
                  <a:srgbClr val="808080"/>
                </a:solidFill>
                <a:latin typeface="Calibri"/>
              </a:rPr>
              <a:t>Mantenga el distanciamiento físico de 1.8 metros. No  salude mediante contacto físico.</a:t>
            </a:r>
            <a:endParaRPr b="0" lang="es-CR" sz="900" spc="-1" strike="noStrike">
              <a:latin typeface="Arial"/>
            </a:endParaRPr>
          </a:p>
          <a:p>
            <a:pPr marL="10440" indent="-216000">
              <a:lnSpc>
                <a:spcPct val="100000"/>
              </a:lnSpc>
              <a:spcBef>
                <a:spcPts val="332"/>
              </a:spcBef>
              <a:buClr>
                <a:srgbClr val="808080"/>
              </a:buClr>
              <a:buFont typeface="Arial"/>
              <a:buChar char="•"/>
            </a:pPr>
            <a:r>
              <a:rPr b="1" lang="es-CR" sz="900" spc="7" strike="noStrike">
                <a:solidFill>
                  <a:srgbClr val="808080"/>
                </a:solidFill>
                <a:latin typeface="Calibri"/>
              </a:rPr>
              <a:t>En lugares de trabajo y estudio se recomienda llevar  el cabello recogido y llevar uñas cortas y sin pintar así  como evitar el uso de anillos, pulseras y relojes.</a:t>
            </a:r>
            <a:endParaRPr b="0" lang="es-CR" sz="900" spc="-1" strike="noStrike">
              <a:latin typeface="Arial"/>
            </a:endParaRPr>
          </a:p>
        </p:txBody>
      </p:sp>
      <p:sp>
        <p:nvSpPr>
          <p:cNvPr id="235" name="CustomShape 117"/>
          <p:cNvSpPr/>
          <p:nvPr/>
        </p:nvSpPr>
        <p:spPr>
          <a:xfrm>
            <a:off x="8337600" y="5192640"/>
            <a:ext cx="165240" cy="137880"/>
          </a:xfrm>
          <a:custGeom>
            <a:avLst/>
            <a:gdLst/>
            <a:ahLst/>
            <a:rect l="l" t="t" r="r" b="b"/>
            <a:pathLst>
              <a:path w="182245" h="187959">
                <a:moveTo>
                  <a:pt x="5257" y="266"/>
                </a:moveTo>
                <a:lnTo>
                  <a:pt x="0" y="11315"/>
                </a:lnTo>
                <a:lnTo>
                  <a:pt x="10769" y="11315"/>
                </a:lnTo>
                <a:lnTo>
                  <a:pt x="14846" y="13919"/>
                </a:lnTo>
                <a:lnTo>
                  <a:pt x="18465" y="46710"/>
                </a:lnTo>
                <a:lnTo>
                  <a:pt x="18199" y="94716"/>
                </a:lnTo>
                <a:lnTo>
                  <a:pt x="18118" y="99720"/>
                </a:lnTo>
                <a:lnTo>
                  <a:pt x="17995" y="117271"/>
                </a:lnTo>
                <a:lnTo>
                  <a:pt x="26075" y="157597"/>
                </a:lnTo>
                <a:lnTo>
                  <a:pt x="64803" y="183973"/>
                </a:lnTo>
                <a:lnTo>
                  <a:pt x="96532" y="187858"/>
                </a:lnTo>
                <a:lnTo>
                  <a:pt x="112167" y="186982"/>
                </a:lnTo>
                <a:lnTo>
                  <a:pt x="126374" y="184388"/>
                </a:lnTo>
                <a:lnTo>
                  <a:pt x="139080" y="180121"/>
                </a:lnTo>
                <a:lnTo>
                  <a:pt x="150215" y="174231"/>
                </a:lnTo>
                <a:lnTo>
                  <a:pt x="154696" y="170497"/>
                </a:lnTo>
                <a:lnTo>
                  <a:pt x="98755" y="170497"/>
                </a:lnTo>
                <a:lnTo>
                  <a:pt x="82288" y="168743"/>
                </a:lnTo>
                <a:lnTo>
                  <a:pt x="49250" y="145364"/>
                </a:lnTo>
                <a:lnTo>
                  <a:pt x="43768" y="94716"/>
                </a:lnTo>
                <a:lnTo>
                  <a:pt x="44297" y="46710"/>
                </a:lnTo>
                <a:lnTo>
                  <a:pt x="44450" y="37752"/>
                </a:lnTo>
                <a:lnTo>
                  <a:pt x="44589" y="19405"/>
                </a:lnTo>
                <a:lnTo>
                  <a:pt x="45351" y="8674"/>
                </a:lnTo>
                <a:lnTo>
                  <a:pt x="46422" y="546"/>
                </a:lnTo>
                <a:lnTo>
                  <a:pt x="12103" y="546"/>
                </a:lnTo>
                <a:lnTo>
                  <a:pt x="5257" y="266"/>
                </a:lnTo>
                <a:close/>
                <a:moveTo>
                  <a:pt x="181813" y="266"/>
                </a:moveTo>
                <a:lnTo>
                  <a:pt x="174116" y="546"/>
                </a:lnTo>
                <a:lnTo>
                  <a:pt x="151651" y="546"/>
                </a:lnTo>
                <a:lnTo>
                  <a:pt x="154098" y="9412"/>
                </a:lnTo>
                <a:lnTo>
                  <a:pt x="155871" y="20337"/>
                </a:lnTo>
                <a:lnTo>
                  <a:pt x="156880" y="33622"/>
                </a:lnTo>
                <a:lnTo>
                  <a:pt x="157111" y="49847"/>
                </a:lnTo>
                <a:lnTo>
                  <a:pt x="156834" y="94716"/>
                </a:lnTo>
                <a:lnTo>
                  <a:pt x="153910" y="136351"/>
                </a:lnTo>
                <a:lnTo>
                  <a:pt x="126326" y="165868"/>
                </a:lnTo>
                <a:lnTo>
                  <a:pt x="98755" y="170497"/>
                </a:lnTo>
                <a:lnTo>
                  <a:pt x="154696" y="170497"/>
                </a:lnTo>
                <a:lnTo>
                  <a:pt x="177152" y="124066"/>
                </a:lnTo>
                <a:lnTo>
                  <a:pt x="178055" y="94716"/>
                </a:lnTo>
                <a:lnTo>
                  <a:pt x="178307" y="49847"/>
                </a:lnTo>
                <a:lnTo>
                  <a:pt x="178575" y="33622"/>
                </a:lnTo>
                <a:lnTo>
                  <a:pt x="179108" y="22480"/>
                </a:lnTo>
                <a:lnTo>
                  <a:pt x="180133" y="12287"/>
                </a:lnTo>
                <a:lnTo>
                  <a:pt x="181774" y="546"/>
                </a:lnTo>
                <a:lnTo>
                  <a:pt x="158686" y="546"/>
                </a:lnTo>
                <a:lnTo>
                  <a:pt x="151574" y="266"/>
                </a:lnTo>
                <a:lnTo>
                  <a:pt x="181813" y="266"/>
                </a:lnTo>
                <a:close/>
                <a:moveTo>
                  <a:pt x="46494" y="0"/>
                </a:moveTo>
                <a:lnTo>
                  <a:pt x="37680" y="546"/>
                </a:lnTo>
                <a:lnTo>
                  <a:pt x="46422" y="546"/>
                </a:lnTo>
                <a:lnTo>
                  <a:pt x="46494" y="0"/>
                </a:lnTo>
                <a:close/>
              </a:path>
            </a:pathLst>
          </a:custGeom>
          <a:solidFill>
            <a:srgbClr val="d1d3d4"/>
          </a:solidFill>
          <a:ln>
            <a:noFill/>
          </a:ln>
        </p:spPr>
        <p:style>
          <a:lnRef idx="0"/>
          <a:fillRef idx="0"/>
          <a:effectRef idx="0"/>
          <a:fontRef idx="minor"/>
        </p:style>
      </p:sp>
      <p:sp>
        <p:nvSpPr>
          <p:cNvPr id="236" name="CustomShape 118"/>
          <p:cNvSpPr/>
          <p:nvPr/>
        </p:nvSpPr>
        <p:spPr>
          <a:xfrm>
            <a:off x="8520120" y="5189760"/>
            <a:ext cx="149760" cy="139680"/>
          </a:xfrm>
          <a:custGeom>
            <a:avLst/>
            <a:gdLst/>
            <a:ahLst/>
            <a:rect l="l" t="t" r="r" b="b"/>
            <a:pathLst>
              <a:path w="165100" h="190500">
                <a:moveTo>
                  <a:pt x="121310" y="0"/>
                </a:moveTo>
                <a:lnTo>
                  <a:pt x="113614" y="0"/>
                </a:lnTo>
                <a:lnTo>
                  <a:pt x="89789" y="1393"/>
                </a:lnTo>
                <a:lnTo>
                  <a:pt x="50479" y="12923"/>
                </a:lnTo>
                <a:lnTo>
                  <a:pt x="19856" y="37966"/>
                </a:lnTo>
                <a:lnTo>
                  <a:pt x="2319" y="74471"/>
                </a:lnTo>
                <a:lnTo>
                  <a:pt x="0" y="95186"/>
                </a:lnTo>
                <a:lnTo>
                  <a:pt x="3664" y="121894"/>
                </a:lnTo>
                <a:lnTo>
                  <a:pt x="30201" y="165886"/>
                </a:lnTo>
                <a:lnTo>
                  <a:pt x="74450" y="187656"/>
                </a:lnTo>
                <a:lnTo>
                  <a:pt x="102044" y="190169"/>
                </a:lnTo>
                <a:lnTo>
                  <a:pt x="108984" y="190030"/>
                </a:lnTo>
                <a:lnTo>
                  <a:pt x="154584" y="183400"/>
                </a:lnTo>
                <a:lnTo>
                  <a:pt x="157086" y="175221"/>
                </a:lnTo>
                <a:lnTo>
                  <a:pt x="157721" y="173405"/>
                </a:lnTo>
                <a:lnTo>
                  <a:pt x="107289" y="173405"/>
                </a:lnTo>
                <a:lnTo>
                  <a:pt x="75773" y="167510"/>
                </a:lnTo>
                <a:lnTo>
                  <a:pt x="51474" y="150863"/>
                </a:lnTo>
                <a:lnTo>
                  <a:pt x="35836" y="125024"/>
                </a:lnTo>
                <a:lnTo>
                  <a:pt x="30302" y="91554"/>
                </a:lnTo>
                <a:lnTo>
                  <a:pt x="35338" y="59504"/>
                </a:lnTo>
                <a:lnTo>
                  <a:pt x="49782" y="35291"/>
                </a:lnTo>
                <a:lnTo>
                  <a:pt x="72634" y="19982"/>
                </a:lnTo>
                <a:lnTo>
                  <a:pt x="102895" y="14643"/>
                </a:lnTo>
                <a:lnTo>
                  <a:pt x="162743" y="14643"/>
                </a:lnTo>
                <a:lnTo>
                  <a:pt x="165061" y="8128"/>
                </a:lnTo>
                <a:lnTo>
                  <a:pt x="128727" y="508"/>
                </a:lnTo>
                <a:lnTo>
                  <a:pt x="121310" y="0"/>
                </a:lnTo>
                <a:close/>
                <a:moveTo>
                  <a:pt x="159258" y="157899"/>
                </a:moveTo>
                <a:lnTo>
                  <a:pt x="123520" y="172085"/>
                </a:lnTo>
                <a:lnTo>
                  <a:pt x="115252" y="173405"/>
                </a:lnTo>
                <a:lnTo>
                  <a:pt x="157721" y="173405"/>
                </a:lnTo>
                <a:lnTo>
                  <a:pt x="160108" y="166573"/>
                </a:lnTo>
                <a:lnTo>
                  <a:pt x="162610" y="160248"/>
                </a:lnTo>
                <a:lnTo>
                  <a:pt x="159258" y="157899"/>
                </a:lnTo>
                <a:close/>
                <a:moveTo>
                  <a:pt x="162743" y="14643"/>
                </a:moveTo>
                <a:lnTo>
                  <a:pt x="102895" y="14643"/>
                </a:lnTo>
                <a:lnTo>
                  <a:pt x="118139" y="15819"/>
                </a:lnTo>
                <a:lnTo>
                  <a:pt x="131200" y="19492"/>
                </a:lnTo>
                <a:lnTo>
                  <a:pt x="142561" y="25878"/>
                </a:lnTo>
                <a:lnTo>
                  <a:pt x="152704" y="35191"/>
                </a:lnTo>
                <a:lnTo>
                  <a:pt x="156565" y="35191"/>
                </a:lnTo>
                <a:lnTo>
                  <a:pt x="158724" y="27254"/>
                </a:lnTo>
                <a:lnTo>
                  <a:pt x="161988" y="16764"/>
                </a:lnTo>
                <a:lnTo>
                  <a:pt x="162743" y="14643"/>
                </a:lnTo>
                <a:close/>
              </a:path>
            </a:pathLst>
          </a:custGeom>
          <a:solidFill>
            <a:srgbClr val="d1d3d4"/>
          </a:solidFill>
          <a:ln>
            <a:noFill/>
          </a:ln>
        </p:spPr>
        <p:style>
          <a:lnRef idx="0"/>
          <a:fillRef idx="0"/>
          <a:effectRef idx="0"/>
          <a:fontRef idx="minor"/>
        </p:style>
      </p:sp>
      <p:sp>
        <p:nvSpPr>
          <p:cNvPr id="237" name="CustomShape 119"/>
          <p:cNvSpPr/>
          <p:nvPr/>
        </p:nvSpPr>
        <p:spPr>
          <a:xfrm>
            <a:off x="8685360" y="5192640"/>
            <a:ext cx="151560" cy="135360"/>
          </a:xfrm>
          <a:custGeom>
            <a:avLst/>
            <a:gdLst/>
            <a:ahLst/>
            <a:rect l="l" t="t" r="r" b="b"/>
            <a:pathLst>
              <a:path w="167004" h="184784">
                <a:moveTo>
                  <a:pt x="117579" y="12623"/>
                </a:moveTo>
                <a:lnTo>
                  <a:pt x="64439" y="12623"/>
                </a:lnTo>
                <a:lnTo>
                  <a:pt x="79898" y="14862"/>
                </a:lnTo>
                <a:lnTo>
                  <a:pt x="91471" y="21305"/>
                </a:lnTo>
                <a:lnTo>
                  <a:pt x="98729" y="31542"/>
                </a:lnTo>
                <a:lnTo>
                  <a:pt x="101244" y="45161"/>
                </a:lnTo>
                <a:lnTo>
                  <a:pt x="99791" y="56009"/>
                </a:lnTo>
                <a:lnTo>
                  <a:pt x="68262" y="80848"/>
                </a:lnTo>
                <a:lnTo>
                  <a:pt x="55054" y="81102"/>
                </a:lnTo>
                <a:lnTo>
                  <a:pt x="53974" y="87363"/>
                </a:lnTo>
                <a:lnTo>
                  <a:pt x="52273" y="93929"/>
                </a:lnTo>
                <a:lnTo>
                  <a:pt x="55054" y="93929"/>
                </a:lnTo>
                <a:lnTo>
                  <a:pt x="60203" y="94612"/>
                </a:lnTo>
                <a:lnTo>
                  <a:pt x="86872" y="123131"/>
                </a:lnTo>
                <a:lnTo>
                  <a:pt x="114452" y="163995"/>
                </a:lnTo>
                <a:lnTo>
                  <a:pt x="120236" y="174020"/>
                </a:lnTo>
                <a:lnTo>
                  <a:pt x="122135" y="177139"/>
                </a:lnTo>
                <a:lnTo>
                  <a:pt x="123228" y="179247"/>
                </a:lnTo>
                <a:lnTo>
                  <a:pt x="124599" y="181063"/>
                </a:lnTo>
                <a:lnTo>
                  <a:pt x="125717" y="182638"/>
                </a:lnTo>
                <a:lnTo>
                  <a:pt x="127101" y="184696"/>
                </a:lnTo>
                <a:lnTo>
                  <a:pt x="138671" y="183959"/>
                </a:lnTo>
                <a:lnTo>
                  <a:pt x="166674" y="183172"/>
                </a:lnTo>
                <a:lnTo>
                  <a:pt x="167004" y="181305"/>
                </a:lnTo>
                <a:lnTo>
                  <a:pt x="161480" y="177380"/>
                </a:lnTo>
                <a:lnTo>
                  <a:pt x="159562" y="175780"/>
                </a:lnTo>
                <a:lnTo>
                  <a:pt x="133439" y="145891"/>
                </a:lnTo>
                <a:lnTo>
                  <a:pt x="96558" y="94488"/>
                </a:lnTo>
                <a:lnTo>
                  <a:pt x="90233" y="86321"/>
                </a:lnTo>
                <a:lnTo>
                  <a:pt x="121953" y="62722"/>
                </a:lnTo>
                <a:lnTo>
                  <a:pt x="128206" y="40157"/>
                </a:lnTo>
                <a:lnTo>
                  <a:pt x="127287" y="30905"/>
                </a:lnTo>
                <a:lnTo>
                  <a:pt x="124586" y="22536"/>
                </a:lnTo>
                <a:lnTo>
                  <a:pt x="120191" y="15243"/>
                </a:lnTo>
                <a:lnTo>
                  <a:pt x="117579" y="12623"/>
                </a:lnTo>
                <a:close/>
                <a:moveTo>
                  <a:pt x="5245" y="558"/>
                </a:moveTo>
                <a:lnTo>
                  <a:pt x="0" y="11569"/>
                </a:lnTo>
                <a:lnTo>
                  <a:pt x="10731" y="11569"/>
                </a:lnTo>
                <a:lnTo>
                  <a:pt x="14858" y="14211"/>
                </a:lnTo>
                <a:lnTo>
                  <a:pt x="18122" y="55843"/>
                </a:lnTo>
                <a:lnTo>
                  <a:pt x="17894" y="133286"/>
                </a:lnTo>
                <a:lnTo>
                  <a:pt x="14300" y="183172"/>
                </a:lnTo>
                <a:lnTo>
                  <a:pt x="22021" y="182638"/>
                </a:lnTo>
                <a:lnTo>
                  <a:pt x="49093" y="182638"/>
                </a:lnTo>
                <a:lnTo>
                  <a:pt x="46763" y="173990"/>
                </a:lnTo>
                <a:lnTo>
                  <a:pt x="45061" y="163098"/>
                </a:lnTo>
                <a:lnTo>
                  <a:pt x="44071" y="149801"/>
                </a:lnTo>
                <a:lnTo>
                  <a:pt x="43804" y="136244"/>
                </a:lnTo>
                <a:lnTo>
                  <a:pt x="43917" y="86321"/>
                </a:lnTo>
                <a:lnTo>
                  <a:pt x="44095" y="35660"/>
                </a:lnTo>
                <a:lnTo>
                  <a:pt x="59410" y="12623"/>
                </a:lnTo>
                <a:lnTo>
                  <a:pt x="117579" y="12623"/>
                </a:lnTo>
                <a:lnTo>
                  <a:pt x="114185" y="9220"/>
                </a:lnTo>
                <a:lnTo>
                  <a:pt x="107083" y="4795"/>
                </a:lnTo>
                <a:lnTo>
                  <a:pt x="98809" y="1957"/>
                </a:lnTo>
                <a:lnTo>
                  <a:pt x="92387" y="1066"/>
                </a:lnTo>
                <a:lnTo>
                  <a:pt x="27216" y="1066"/>
                </a:lnTo>
                <a:lnTo>
                  <a:pt x="5245" y="558"/>
                </a:lnTo>
                <a:close/>
                <a:moveTo>
                  <a:pt x="49093" y="182638"/>
                </a:moveTo>
                <a:lnTo>
                  <a:pt x="42125" y="182638"/>
                </a:lnTo>
                <a:lnTo>
                  <a:pt x="49237" y="183172"/>
                </a:lnTo>
                <a:lnTo>
                  <a:pt x="49093" y="182638"/>
                </a:lnTo>
                <a:close/>
                <a:moveTo>
                  <a:pt x="72936" y="0"/>
                </a:moveTo>
                <a:lnTo>
                  <a:pt x="60515" y="0"/>
                </a:lnTo>
                <a:lnTo>
                  <a:pt x="53365" y="292"/>
                </a:lnTo>
                <a:lnTo>
                  <a:pt x="27216" y="1066"/>
                </a:lnTo>
                <a:lnTo>
                  <a:pt x="92387" y="1066"/>
                </a:lnTo>
                <a:lnTo>
                  <a:pt x="87910" y="445"/>
                </a:lnTo>
                <a:lnTo>
                  <a:pt x="72936" y="0"/>
                </a:lnTo>
                <a:close/>
              </a:path>
            </a:pathLst>
          </a:custGeom>
          <a:solidFill>
            <a:srgbClr val="d1d3d4"/>
          </a:solidFill>
          <a:ln>
            <a:noFill/>
          </a:ln>
        </p:spPr>
        <p:style>
          <a:lnRef idx="0"/>
          <a:fillRef idx="0"/>
          <a:effectRef idx="0"/>
          <a:fontRef idx="minor"/>
        </p:style>
      </p:sp>
      <p:sp>
        <p:nvSpPr>
          <p:cNvPr id="238" name="CustomShape 120"/>
          <p:cNvSpPr/>
          <p:nvPr/>
        </p:nvSpPr>
        <p:spPr>
          <a:xfrm>
            <a:off x="8294400" y="5350320"/>
            <a:ext cx="584280" cy="25920"/>
          </a:xfrm>
          <a:custGeom>
            <a:avLst/>
            <a:gdLst/>
            <a:ahLst/>
            <a:rect l="l" t="t" r="r" b="b"/>
            <a:pathLst>
              <a:path w="643254" h="35559">
                <a:moveTo>
                  <a:pt x="321144" y="0"/>
                </a:moveTo>
                <a:lnTo>
                  <a:pt x="201185" y="4351"/>
                </a:lnTo>
                <a:lnTo>
                  <a:pt x="98545" y="13925"/>
                </a:lnTo>
                <a:lnTo>
                  <a:pt x="26918" y="23499"/>
                </a:lnTo>
                <a:lnTo>
                  <a:pt x="0" y="27851"/>
                </a:lnTo>
                <a:lnTo>
                  <a:pt x="0" y="35128"/>
                </a:lnTo>
                <a:lnTo>
                  <a:pt x="93030" y="27250"/>
                </a:lnTo>
                <a:lnTo>
                  <a:pt x="157502" y="23204"/>
                </a:lnTo>
                <a:lnTo>
                  <a:pt x="223531" y="21714"/>
                </a:lnTo>
                <a:lnTo>
                  <a:pt x="612575" y="21501"/>
                </a:lnTo>
                <a:lnTo>
                  <a:pt x="566320" y="11749"/>
                </a:lnTo>
                <a:lnTo>
                  <a:pt x="507366" y="3481"/>
                </a:lnTo>
                <a:lnTo>
                  <a:pt x="435689" y="435"/>
                </a:lnTo>
                <a:lnTo>
                  <a:pt x="321144" y="0"/>
                </a:lnTo>
                <a:close/>
                <a:moveTo>
                  <a:pt x="612575" y="21501"/>
                </a:moveTo>
                <a:lnTo>
                  <a:pt x="321233" y="21501"/>
                </a:lnTo>
                <a:lnTo>
                  <a:pt x="455204" y="23630"/>
                </a:lnTo>
                <a:lnTo>
                  <a:pt x="556402" y="28314"/>
                </a:lnTo>
                <a:lnTo>
                  <a:pt x="620381" y="32998"/>
                </a:lnTo>
                <a:lnTo>
                  <a:pt x="642696" y="35128"/>
                </a:lnTo>
                <a:lnTo>
                  <a:pt x="642696" y="27851"/>
                </a:lnTo>
                <a:lnTo>
                  <a:pt x="612575" y="21501"/>
                </a:lnTo>
                <a:close/>
              </a:path>
            </a:pathLst>
          </a:custGeom>
          <a:solidFill>
            <a:srgbClr val="d1d3d4"/>
          </a:solidFill>
          <a:ln>
            <a:noFill/>
          </a:ln>
        </p:spPr>
        <p:style>
          <a:lnRef idx="0"/>
          <a:fillRef idx="0"/>
          <a:effectRef idx="0"/>
          <a:fontRef idx="minor"/>
        </p:style>
      </p:sp>
      <p:sp>
        <p:nvSpPr>
          <p:cNvPr id="239" name="CustomShape 121"/>
          <p:cNvSpPr/>
          <p:nvPr/>
        </p:nvSpPr>
        <p:spPr>
          <a:xfrm>
            <a:off x="8224200" y="4989960"/>
            <a:ext cx="723960" cy="585720"/>
          </a:xfrm>
          <a:custGeom>
            <a:avLst/>
            <a:gdLst/>
            <a:ahLst/>
            <a:rect l="l" t="t" r="r" b="b"/>
            <a:pathLst>
              <a:path w="796925" h="796925">
                <a:moveTo>
                  <a:pt x="796874" y="398437"/>
                </a:moveTo>
                <a:lnTo>
                  <a:pt x="794193" y="444901"/>
                </a:lnTo>
                <a:lnTo>
                  <a:pt x="786350" y="489791"/>
                </a:lnTo>
                <a:lnTo>
                  <a:pt x="773644" y="532809"/>
                </a:lnTo>
                <a:lnTo>
                  <a:pt x="756374" y="573655"/>
                </a:lnTo>
                <a:lnTo>
                  <a:pt x="734839" y="612029"/>
                </a:lnTo>
                <a:lnTo>
                  <a:pt x="709338" y="647634"/>
                </a:lnTo>
                <a:lnTo>
                  <a:pt x="680170" y="680170"/>
                </a:lnTo>
                <a:lnTo>
                  <a:pt x="647634" y="709338"/>
                </a:lnTo>
                <a:lnTo>
                  <a:pt x="612029" y="734839"/>
                </a:lnTo>
                <a:lnTo>
                  <a:pt x="573655" y="756374"/>
                </a:lnTo>
                <a:lnTo>
                  <a:pt x="532809" y="773644"/>
                </a:lnTo>
                <a:lnTo>
                  <a:pt x="489791" y="786350"/>
                </a:lnTo>
                <a:lnTo>
                  <a:pt x="444901" y="794193"/>
                </a:lnTo>
                <a:lnTo>
                  <a:pt x="398437" y="796874"/>
                </a:lnTo>
                <a:lnTo>
                  <a:pt x="351972" y="794193"/>
                </a:lnTo>
                <a:lnTo>
                  <a:pt x="307082" y="786350"/>
                </a:lnTo>
                <a:lnTo>
                  <a:pt x="264064" y="773644"/>
                </a:lnTo>
                <a:lnTo>
                  <a:pt x="223219" y="756374"/>
                </a:lnTo>
                <a:lnTo>
                  <a:pt x="184844" y="734839"/>
                </a:lnTo>
                <a:lnTo>
                  <a:pt x="149239" y="709338"/>
                </a:lnTo>
                <a:lnTo>
                  <a:pt x="116703" y="680170"/>
                </a:lnTo>
                <a:lnTo>
                  <a:pt x="87535" y="647634"/>
                </a:lnTo>
                <a:lnTo>
                  <a:pt x="62034" y="612029"/>
                </a:lnTo>
                <a:lnTo>
                  <a:pt x="40499" y="573655"/>
                </a:lnTo>
                <a:lnTo>
                  <a:pt x="23229" y="532809"/>
                </a:lnTo>
                <a:lnTo>
                  <a:pt x="10523" y="489791"/>
                </a:lnTo>
                <a:lnTo>
                  <a:pt x="2680" y="444901"/>
                </a:lnTo>
                <a:lnTo>
                  <a:pt x="0" y="398437"/>
                </a:lnTo>
                <a:lnTo>
                  <a:pt x="2680" y="351972"/>
                </a:lnTo>
                <a:lnTo>
                  <a:pt x="10523" y="307082"/>
                </a:lnTo>
                <a:lnTo>
                  <a:pt x="23229" y="264064"/>
                </a:lnTo>
                <a:lnTo>
                  <a:pt x="40499" y="223219"/>
                </a:lnTo>
                <a:lnTo>
                  <a:pt x="62034" y="184844"/>
                </a:lnTo>
                <a:lnTo>
                  <a:pt x="87535" y="149239"/>
                </a:lnTo>
                <a:lnTo>
                  <a:pt x="116703" y="116703"/>
                </a:lnTo>
                <a:lnTo>
                  <a:pt x="149239" y="87535"/>
                </a:lnTo>
                <a:lnTo>
                  <a:pt x="184844" y="62034"/>
                </a:lnTo>
                <a:lnTo>
                  <a:pt x="223219" y="40499"/>
                </a:lnTo>
                <a:lnTo>
                  <a:pt x="264064" y="23229"/>
                </a:lnTo>
                <a:lnTo>
                  <a:pt x="307082" y="10523"/>
                </a:lnTo>
                <a:lnTo>
                  <a:pt x="351972" y="2680"/>
                </a:lnTo>
                <a:lnTo>
                  <a:pt x="398437" y="0"/>
                </a:lnTo>
                <a:lnTo>
                  <a:pt x="444901" y="2680"/>
                </a:lnTo>
                <a:lnTo>
                  <a:pt x="489791" y="10523"/>
                </a:lnTo>
                <a:lnTo>
                  <a:pt x="532809" y="23229"/>
                </a:lnTo>
                <a:lnTo>
                  <a:pt x="573655" y="40499"/>
                </a:lnTo>
                <a:lnTo>
                  <a:pt x="612029" y="62034"/>
                </a:lnTo>
                <a:lnTo>
                  <a:pt x="647634" y="87535"/>
                </a:lnTo>
                <a:lnTo>
                  <a:pt x="680170" y="116703"/>
                </a:lnTo>
                <a:lnTo>
                  <a:pt x="709338" y="149239"/>
                </a:lnTo>
                <a:lnTo>
                  <a:pt x="734839" y="184844"/>
                </a:lnTo>
                <a:lnTo>
                  <a:pt x="756374" y="223219"/>
                </a:lnTo>
                <a:lnTo>
                  <a:pt x="773644" y="264064"/>
                </a:lnTo>
                <a:lnTo>
                  <a:pt x="786350" y="307082"/>
                </a:lnTo>
                <a:lnTo>
                  <a:pt x="794193" y="351972"/>
                </a:lnTo>
                <a:lnTo>
                  <a:pt x="796874" y="398437"/>
                </a:lnTo>
                <a:close/>
              </a:path>
            </a:pathLst>
          </a:custGeom>
          <a:noFill/>
          <a:ln w="11160">
            <a:solidFill>
              <a:srgbClr val="d1d3d4"/>
            </a:solidFill>
            <a:round/>
          </a:ln>
        </p:spPr>
        <p:style>
          <a:lnRef idx="0"/>
          <a:fillRef idx="0"/>
          <a:effectRef idx="0"/>
          <a:fontRef idx="minor"/>
        </p:style>
      </p:sp>
      <p:sp>
        <p:nvSpPr>
          <p:cNvPr id="240" name="CustomShape 122"/>
          <p:cNvSpPr/>
          <p:nvPr/>
        </p:nvSpPr>
        <p:spPr>
          <a:xfrm>
            <a:off x="3276720" y="952560"/>
            <a:ext cx="5257440" cy="2589840"/>
          </a:xfrm>
          <a:prstGeom prst="rect">
            <a:avLst/>
          </a:prstGeom>
          <a:noFill/>
          <a:ln>
            <a:noFill/>
          </a:ln>
        </p:spPr>
        <p:style>
          <a:lnRef idx="0"/>
          <a:fillRef idx="0"/>
          <a:effectRef idx="0"/>
          <a:fontRef idx="minor"/>
        </p:style>
        <p:txBody>
          <a:bodyPr lIns="0" rIns="0" tIns="10440" bIns="0">
            <a:spAutoFit/>
          </a:bodyPr>
          <a:p>
            <a:pPr marL="942840">
              <a:lnSpc>
                <a:spcPct val="100000"/>
              </a:lnSpc>
              <a:spcBef>
                <a:spcPts val="82"/>
              </a:spcBef>
            </a:pPr>
            <a:r>
              <a:rPr b="1" lang="es-CR" sz="1200" spc="-109" strike="noStrike">
                <a:solidFill>
                  <a:srgbClr val="1b75bc"/>
                </a:solidFill>
                <a:latin typeface="Century Gothic"/>
              </a:rPr>
              <a:t>¿</a:t>
            </a:r>
            <a:r>
              <a:rPr b="1" lang="es-CR" sz="1400" spc="-109" strike="noStrike">
                <a:solidFill>
                  <a:srgbClr val="1b75bc"/>
                </a:solidFill>
                <a:latin typeface="Century Gothic"/>
              </a:rPr>
              <a:t>Qué </a:t>
            </a:r>
            <a:r>
              <a:rPr b="1" lang="es-CR" sz="1400" spc="-72" strike="noStrike">
                <a:solidFill>
                  <a:srgbClr val="1b75bc"/>
                </a:solidFill>
                <a:latin typeface="Century Gothic"/>
              </a:rPr>
              <a:t>es</a:t>
            </a:r>
            <a:r>
              <a:rPr b="1" lang="es-CR" sz="1400" spc="-80" strike="noStrike">
                <a:solidFill>
                  <a:srgbClr val="1b75bc"/>
                </a:solidFill>
                <a:latin typeface="Century Gothic"/>
              </a:rPr>
              <a:t> </a:t>
            </a:r>
            <a:r>
              <a:rPr b="1" lang="es-CR" sz="1400" spc="-83" strike="noStrike">
                <a:solidFill>
                  <a:srgbClr val="1b75bc"/>
                </a:solidFill>
                <a:latin typeface="Century Gothic"/>
              </a:rPr>
              <a:t>COVID-19?</a:t>
            </a:r>
            <a:endParaRPr b="0" lang="es-CR" sz="1400" spc="-1" strike="noStrike">
              <a:latin typeface="Arial"/>
            </a:endParaRPr>
          </a:p>
          <a:p>
            <a:pPr marL="834840" indent="53280">
              <a:lnSpc>
                <a:spcPct val="100000"/>
              </a:lnSpc>
              <a:tabLst>
                <a:tab algn="l" pos="0"/>
              </a:tabLst>
            </a:pPr>
            <a:r>
              <a:rPr b="0" lang="es-CR" sz="1400" spc="1" strike="noStrike">
                <a:solidFill>
                  <a:srgbClr val="1b75bc"/>
                </a:solidFill>
                <a:latin typeface="Calibri"/>
              </a:rPr>
              <a:t>Es la </a:t>
            </a:r>
            <a:r>
              <a:rPr b="0" lang="es-CR" sz="1400" spc="9" strike="noStrike">
                <a:solidFill>
                  <a:srgbClr val="1b75bc"/>
                </a:solidFill>
                <a:latin typeface="Calibri"/>
              </a:rPr>
              <a:t>enfermedad </a:t>
            </a:r>
            <a:r>
              <a:rPr b="0" lang="es-CR" sz="1400" spc="7" strike="noStrike">
                <a:solidFill>
                  <a:srgbClr val="1b75bc"/>
                </a:solidFill>
                <a:latin typeface="Calibri"/>
              </a:rPr>
              <a:t>infecciosa </a:t>
            </a:r>
            <a:r>
              <a:rPr b="0" lang="es-CR" sz="1400" spc="15" strike="noStrike">
                <a:solidFill>
                  <a:srgbClr val="1b75bc"/>
                </a:solidFill>
                <a:latin typeface="Calibri"/>
              </a:rPr>
              <a:t>causada  por </a:t>
            </a:r>
            <a:r>
              <a:rPr b="0" lang="es-CR" sz="1400" spc="1" strike="noStrike">
                <a:solidFill>
                  <a:srgbClr val="1b75bc"/>
                </a:solidFill>
                <a:latin typeface="Calibri"/>
              </a:rPr>
              <a:t>el </a:t>
            </a:r>
            <a:r>
              <a:rPr b="0" lang="es-CR" sz="1400" spc="18" strike="noStrike">
                <a:solidFill>
                  <a:srgbClr val="1b75bc"/>
                </a:solidFill>
                <a:latin typeface="Calibri"/>
              </a:rPr>
              <a:t>nuevo </a:t>
            </a:r>
            <a:r>
              <a:rPr b="0" lang="es-CR" sz="1400" spc="7" strike="noStrike">
                <a:solidFill>
                  <a:srgbClr val="1b75bc"/>
                </a:solidFill>
                <a:latin typeface="Calibri"/>
              </a:rPr>
              <a:t>coronavirus</a:t>
            </a:r>
            <a:r>
              <a:rPr b="0" lang="es-CR" sz="1400" spc="-134" strike="noStrike">
                <a:solidFill>
                  <a:srgbClr val="1b75bc"/>
                </a:solidFill>
                <a:latin typeface="Calibri"/>
              </a:rPr>
              <a:t> </a:t>
            </a:r>
            <a:r>
              <a:rPr b="0" lang="es-CR" sz="1400" spc="7" strike="noStrike">
                <a:solidFill>
                  <a:srgbClr val="1b75bc"/>
                </a:solidFill>
                <a:latin typeface="Calibri"/>
              </a:rPr>
              <a:t>SARS-CoV-2.</a:t>
            </a:r>
            <a:endParaRPr b="0" lang="es-CR" sz="1400" spc="-1" strike="noStrike">
              <a:latin typeface="Arial"/>
            </a:endParaRPr>
          </a:p>
          <a:p>
            <a:pPr>
              <a:lnSpc>
                <a:spcPct val="100000"/>
              </a:lnSpc>
              <a:spcBef>
                <a:spcPts val="34"/>
              </a:spcBef>
              <a:tabLst>
                <a:tab algn="l" pos="0"/>
              </a:tabLst>
            </a:pPr>
            <a:endParaRPr b="0" lang="es-CR" sz="1400" spc="-1" strike="noStrike">
              <a:latin typeface="Arial"/>
            </a:endParaRPr>
          </a:p>
          <a:p>
            <a:pPr marL="546480" indent="53280">
              <a:lnSpc>
                <a:spcPct val="100000"/>
              </a:lnSpc>
              <a:tabLst>
                <a:tab algn="l" pos="0"/>
              </a:tabLst>
            </a:pPr>
            <a:r>
              <a:rPr b="1" lang="es-CR" sz="1400" spc="-134" strike="noStrike">
                <a:solidFill>
                  <a:srgbClr val="ffffff"/>
                </a:solidFill>
                <a:latin typeface="Century Gothic"/>
              </a:rPr>
              <a:t>¿Cómo </a:t>
            </a:r>
            <a:r>
              <a:rPr b="1" lang="es-CR" sz="1400" spc="-75" strike="noStrike">
                <a:solidFill>
                  <a:srgbClr val="ffffff"/>
                </a:solidFill>
                <a:latin typeface="Century Gothic"/>
              </a:rPr>
              <a:t>se</a:t>
            </a:r>
            <a:r>
              <a:rPr b="1" lang="es-CR" sz="1400" spc="-72" strike="noStrike">
                <a:solidFill>
                  <a:srgbClr val="ffffff"/>
                </a:solidFill>
                <a:latin typeface="Century Gothic"/>
              </a:rPr>
              <a:t> </a:t>
            </a:r>
            <a:r>
              <a:rPr b="1" lang="es-CR" sz="1400" spc="-35" strike="noStrike">
                <a:solidFill>
                  <a:srgbClr val="ffffff"/>
                </a:solidFill>
                <a:latin typeface="Century Gothic"/>
              </a:rPr>
              <a:t>transmite?</a:t>
            </a:r>
            <a:endParaRPr b="0" lang="es-CR" sz="1400" spc="-1" strike="noStrike">
              <a:latin typeface="Arial"/>
            </a:endParaRPr>
          </a:p>
          <a:p>
            <a:pPr marL="513720" indent="53280">
              <a:lnSpc>
                <a:spcPct val="100000"/>
              </a:lnSpc>
              <a:spcBef>
                <a:spcPts val="3"/>
              </a:spcBef>
              <a:tabLst>
                <a:tab algn="l" pos="0"/>
              </a:tabLst>
            </a:pPr>
            <a:endParaRPr b="0" lang="es-CR" sz="1400" spc="-1" strike="noStrike">
              <a:latin typeface="Arial"/>
            </a:endParaRPr>
          </a:p>
          <a:p>
            <a:pPr marL="513720" indent="53280">
              <a:lnSpc>
                <a:spcPct val="100000"/>
              </a:lnSpc>
              <a:spcBef>
                <a:spcPts val="3"/>
              </a:spcBef>
              <a:tabLst>
                <a:tab algn="l" pos="0"/>
              </a:tabLst>
            </a:pPr>
            <a:r>
              <a:rPr b="1" lang="es-CR" sz="1100" spc="-58" strike="noStrike">
                <a:solidFill>
                  <a:srgbClr val="58595b"/>
                </a:solidFill>
                <a:latin typeface="Century Gothic"/>
              </a:rPr>
              <a:t>De </a:t>
            </a:r>
            <a:r>
              <a:rPr b="1" lang="es-CR" sz="1100" spc="-52" strike="noStrike">
                <a:solidFill>
                  <a:srgbClr val="58595b"/>
                </a:solidFill>
                <a:latin typeface="Century Gothic"/>
              </a:rPr>
              <a:t>persona </a:t>
            </a:r>
            <a:r>
              <a:rPr b="1" lang="es-CR" sz="1100" spc="-134" strike="noStrike">
                <a:solidFill>
                  <a:srgbClr val="58595b"/>
                </a:solidFill>
                <a:latin typeface="Century Gothic"/>
              </a:rPr>
              <a:t>a </a:t>
            </a:r>
            <a:r>
              <a:rPr b="1" lang="es-CR" sz="1100" spc="-46" strike="noStrike">
                <a:solidFill>
                  <a:srgbClr val="58595b"/>
                </a:solidFill>
                <a:latin typeface="Century Gothic"/>
              </a:rPr>
              <a:t>persona: </a:t>
            </a:r>
            <a:r>
              <a:rPr b="0" lang="es-CR" sz="1100" spc="32" strike="noStrike">
                <a:solidFill>
                  <a:srgbClr val="58595b"/>
                </a:solidFill>
                <a:latin typeface="Calibri"/>
              </a:rPr>
              <a:t>A </a:t>
            </a:r>
            <a:r>
              <a:rPr b="0" lang="es-CR" sz="1100" spc="-4" strike="noStrike">
                <a:solidFill>
                  <a:srgbClr val="58595b"/>
                </a:solidFill>
                <a:latin typeface="Calibri"/>
              </a:rPr>
              <a:t>través </a:t>
            </a:r>
            <a:r>
              <a:rPr b="0" lang="es-CR" sz="1100" spc="18" strike="noStrike">
                <a:solidFill>
                  <a:srgbClr val="58595b"/>
                </a:solidFill>
                <a:latin typeface="Calibri"/>
              </a:rPr>
              <a:t>de </a:t>
            </a:r>
            <a:r>
              <a:rPr b="0" lang="es-CR" sz="1100" spc="1" strike="noStrike">
                <a:solidFill>
                  <a:srgbClr val="58595b"/>
                </a:solidFill>
                <a:latin typeface="Calibri"/>
              </a:rPr>
              <a:t>las </a:t>
            </a:r>
            <a:r>
              <a:rPr b="0" lang="es-CR" sz="1100" spc="15" strike="noStrike">
                <a:solidFill>
                  <a:srgbClr val="58595b"/>
                </a:solidFill>
                <a:latin typeface="Calibri"/>
              </a:rPr>
              <a:t>gotículas </a:t>
            </a:r>
            <a:r>
              <a:rPr b="0" lang="es-CR" sz="1100" spc="7" strike="noStrike">
                <a:solidFill>
                  <a:srgbClr val="58595b"/>
                </a:solidFill>
                <a:latin typeface="Calibri"/>
              </a:rPr>
              <a:t>procedentes </a:t>
            </a:r>
            <a:r>
              <a:rPr b="0" lang="es-CR" sz="1100" spc="18" strike="noStrike">
                <a:solidFill>
                  <a:srgbClr val="58595b"/>
                </a:solidFill>
                <a:latin typeface="Calibri"/>
              </a:rPr>
              <a:t>de </a:t>
            </a:r>
            <a:r>
              <a:rPr b="0" lang="es-CR" sz="1100" spc="1" strike="noStrike">
                <a:solidFill>
                  <a:srgbClr val="58595b"/>
                </a:solidFill>
                <a:latin typeface="Calibri"/>
              </a:rPr>
              <a:t>la  </a:t>
            </a:r>
            <a:r>
              <a:rPr b="0" lang="es-CR" sz="1100" spc="7" strike="noStrike">
                <a:solidFill>
                  <a:srgbClr val="58595b"/>
                </a:solidFill>
                <a:latin typeface="Calibri"/>
              </a:rPr>
              <a:t>nariz</a:t>
            </a:r>
            <a:r>
              <a:rPr b="0" lang="es-CR" sz="1100" spc="-18" strike="noStrike">
                <a:solidFill>
                  <a:srgbClr val="58595b"/>
                </a:solidFill>
                <a:latin typeface="Calibri"/>
              </a:rPr>
              <a:t> </a:t>
            </a:r>
            <a:r>
              <a:rPr b="0" lang="es-CR" sz="1100" spc="18" strike="noStrike">
                <a:solidFill>
                  <a:srgbClr val="58595b"/>
                </a:solidFill>
                <a:latin typeface="Calibri"/>
              </a:rPr>
              <a:t>o</a:t>
            </a:r>
            <a:r>
              <a:rPr b="0" lang="es-CR" sz="1100" spc="-12" strike="noStrike">
                <a:solidFill>
                  <a:srgbClr val="58595b"/>
                </a:solidFill>
                <a:latin typeface="Calibri"/>
              </a:rPr>
              <a:t> </a:t>
            </a:r>
            <a:r>
              <a:rPr b="0" lang="es-CR" sz="1100" spc="1" strike="noStrike">
                <a:solidFill>
                  <a:srgbClr val="58595b"/>
                </a:solidFill>
                <a:latin typeface="Calibri"/>
              </a:rPr>
              <a:t>la</a:t>
            </a:r>
            <a:r>
              <a:rPr b="0" lang="es-CR" sz="1100" spc="-18" strike="noStrike">
                <a:solidFill>
                  <a:srgbClr val="58595b"/>
                </a:solidFill>
                <a:latin typeface="Calibri"/>
              </a:rPr>
              <a:t> </a:t>
            </a:r>
            <a:r>
              <a:rPr b="0" lang="es-CR" sz="1100" spc="18" strike="noStrike">
                <a:solidFill>
                  <a:srgbClr val="58595b"/>
                </a:solidFill>
                <a:latin typeface="Calibri"/>
              </a:rPr>
              <a:t>boca</a:t>
            </a:r>
            <a:r>
              <a:rPr b="0" lang="es-CR" sz="1100" spc="-12" strike="noStrike">
                <a:solidFill>
                  <a:srgbClr val="58595b"/>
                </a:solidFill>
                <a:latin typeface="Calibri"/>
              </a:rPr>
              <a:t> </a:t>
            </a:r>
            <a:r>
              <a:rPr b="0" lang="es-CR" sz="1100" spc="18" strike="noStrike">
                <a:solidFill>
                  <a:srgbClr val="58595b"/>
                </a:solidFill>
                <a:latin typeface="Calibri"/>
              </a:rPr>
              <a:t>que</a:t>
            </a:r>
            <a:r>
              <a:rPr b="0" lang="es-CR" sz="1100" spc="-12" strike="noStrike">
                <a:solidFill>
                  <a:srgbClr val="58595b"/>
                </a:solidFill>
                <a:latin typeface="Calibri"/>
              </a:rPr>
              <a:t> </a:t>
            </a:r>
            <a:r>
              <a:rPr b="0" lang="es-CR" sz="1100" spc="7" strike="noStrike">
                <a:solidFill>
                  <a:srgbClr val="58595b"/>
                </a:solidFill>
                <a:latin typeface="Calibri"/>
              </a:rPr>
              <a:t>salen</a:t>
            </a:r>
            <a:r>
              <a:rPr b="0" lang="es-CR" sz="1100" spc="-18" strike="noStrike">
                <a:solidFill>
                  <a:srgbClr val="58595b"/>
                </a:solidFill>
                <a:latin typeface="Calibri"/>
              </a:rPr>
              <a:t> </a:t>
            </a:r>
            <a:r>
              <a:rPr b="0" lang="es-CR" sz="1100" spc="15" strike="noStrike">
                <a:solidFill>
                  <a:srgbClr val="58595b"/>
                </a:solidFill>
                <a:latin typeface="Calibri"/>
              </a:rPr>
              <a:t>despedidas</a:t>
            </a:r>
            <a:r>
              <a:rPr b="0" lang="es-CR" sz="1100" spc="-12" strike="noStrike">
                <a:solidFill>
                  <a:srgbClr val="58595b"/>
                </a:solidFill>
                <a:latin typeface="Calibri"/>
              </a:rPr>
              <a:t> </a:t>
            </a:r>
            <a:r>
              <a:rPr b="0" lang="es-CR" sz="1100" spc="18" strike="noStrike">
                <a:solidFill>
                  <a:srgbClr val="58595b"/>
                </a:solidFill>
                <a:latin typeface="Calibri"/>
              </a:rPr>
              <a:t>cuando</a:t>
            </a:r>
            <a:r>
              <a:rPr b="0" lang="es-CR" sz="1100" spc="-18" strike="noStrike">
                <a:solidFill>
                  <a:srgbClr val="58595b"/>
                </a:solidFill>
                <a:latin typeface="Calibri"/>
              </a:rPr>
              <a:t> </a:t>
            </a:r>
            <a:r>
              <a:rPr b="0" lang="es-CR" sz="1100" spc="15" strike="noStrike">
                <a:solidFill>
                  <a:srgbClr val="58595b"/>
                </a:solidFill>
                <a:latin typeface="Calibri"/>
              </a:rPr>
              <a:t>una</a:t>
            </a:r>
            <a:r>
              <a:rPr b="0" lang="es-CR" sz="1100" spc="-12" strike="noStrike">
                <a:solidFill>
                  <a:srgbClr val="58595b"/>
                </a:solidFill>
                <a:latin typeface="Calibri"/>
              </a:rPr>
              <a:t> </a:t>
            </a:r>
            <a:r>
              <a:rPr b="0" lang="es-CR" sz="1100" spc="7" strike="noStrike">
                <a:solidFill>
                  <a:srgbClr val="58595b"/>
                </a:solidFill>
                <a:latin typeface="Calibri"/>
              </a:rPr>
              <a:t>persona</a:t>
            </a:r>
            <a:r>
              <a:rPr b="0" lang="es-CR" sz="1100" spc="-12" strike="noStrike">
                <a:solidFill>
                  <a:srgbClr val="58595b"/>
                </a:solidFill>
                <a:latin typeface="Calibri"/>
              </a:rPr>
              <a:t> </a:t>
            </a:r>
            <a:r>
              <a:rPr b="0" lang="es-CR" sz="1100" spc="7" strike="noStrike">
                <a:solidFill>
                  <a:srgbClr val="58595b"/>
                </a:solidFill>
                <a:latin typeface="Calibri"/>
              </a:rPr>
              <a:t>infectada  </a:t>
            </a:r>
            <a:r>
              <a:rPr b="0" lang="es-CR" sz="1100" spc="1" strike="noStrike">
                <a:solidFill>
                  <a:srgbClr val="58595b"/>
                </a:solidFill>
                <a:latin typeface="Calibri"/>
              </a:rPr>
              <a:t>habla, tose </a:t>
            </a:r>
            <a:r>
              <a:rPr b="0" lang="es-CR" sz="1100" spc="18" strike="noStrike">
                <a:solidFill>
                  <a:srgbClr val="58595b"/>
                </a:solidFill>
                <a:latin typeface="Calibri"/>
              </a:rPr>
              <a:t>o</a:t>
            </a:r>
            <a:r>
              <a:rPr b="0" lang="es-CR" sz="1100" spc="-63" strike="noStrike">
                <a:solidFill>
                  <a:srgbClr val="58595b"/>
                </a:solidFill>
                <a:latin typeface="Calibri"/>
              </a:rPr>
              <a:t> </a:t>
            </a:r>
            <a:r>
              <a:rPr b="0" lang="es-CR" sz="1100" spc="1" strike="noStrike">
                <a:solidFill>
                  <a:srgbClr val="58595b"/>
                </a:solidFill>
                <a:latin typeface="Calibri"/>
              </a:rPr>
              <a:t>estornuda.</a:t>
            </a:r>
            <a:endParaRPr b="0" lang="es-CR" sz="1100" spc="-1" strike="noStrike">
              <a:latin typeface="Arial"/>
            </a:endParaRPr>
          </a:p>
          <a:p>
            <a:pPr>
              <a:lnSpc>
                <a:spcPct val="100000"/>
              </a:lnSpc>
              <a:spcBef>
                <a:spcPts val="3"/>
              </a:spcBef>
              <a:tabLst>
                <a:tab algn="l" pos="0"/>
              </a:tabLst>
            </a:pPr>
            <a:endParaRPr b="0" lang="es-CR" sz="1100" spc="-1" strike="noStrike">
              <a:latin typeface="Arial"/>
            </a:endParaRPr>
          </a:p>
          <a:p>
            <a:pPr marL="10440" indent="53280">
              <a:lnSpc>
                <a:spcPct val="100000"/>
              </a:lnSpc>
              <a:tabLst>
                <a:tab algn="l" pos="0"/>
              </a:tabLst>
            </a:pPr>
            <a:r>
              <a:rPr b="1" lang="es-CR" sz="1100" spc="-4" strike="noStrike">
                <a:solidFill>
                  <a:srgbClr val="58595b"/>
                </a:solidFill>
                <a:latin typeface="Century Gothic"/>
              </a:rPr>
              <a:t>Por </a:t>
            </a:r>
            <a:r>
              <a:rPr b="1" lang="es-CR" sz="1100" spc="-69" strike="noStrike">
                <a:solidFill>
                  <a:srgbClr val="58595b"/>
                </a:solidFill>
                <a:latin typeface="Century Gothic"/>
              </a:rPr>
              <a:t>contacto </a:t>
            </a:r>
            <a:r>
              <a:rPr b="1" lang="es-CR" sz="1100" spc="-97" strike="noStrike">
                <a:solidFill>
                  <a:srgbClr val="58595b"/>
                </a:solidFill>
                <a:latin typeface="Century Gothic"/>
              </a:rPr>
              <a:t>con </a:t>
            </a:r>
            <a:r>
              <a:rPr b="1" lang="es-CR" sz="1100" spc="-29" strike="noStrike">
                <a:solidFill>
                  <a:srgbClr val="58595b"/>
                </a:solidFill>
                <a:latin typeface="Century Gothic"/>
              </a:rPr>
              <a:t>superficies: </a:t>
            </a:r>
            <a:r>
              <a:rPr b="0" lang="es-CR" sz="1100" spc="15" strike="noStrike">
                <a:solidFill>
                  <a:srgbClr val="58595b"/>
                </a:solidFill>
                <a:latin typeface="Calibri"/>
              </a:rPr>
              <a:t>Al </a:t>
            </a:r>
            <a:r>
              <a:rPr b="0" lang="es-CR" sz="1100" spc="-1" strike="noStrike">
                <a:solidFill>
                  <a:srgbClr val="58595b"/>
                </a:solidFill>
                <a:latin typeface="Calibri"/>
              </a:rPr>
              <a:t>tocar </a:t>
            </a:r>
            <a:r>
              <a:rPr b="0" lang="es-CR" sz="1100" spc="7" strike="noStrike">
                <a:solidFill>
                  <a:srgbClr val="58595b"/>
                </a:solidFill>
                <a:latin typeface="Calibri"/>
              </a:rPr>
              <a:t>objetos </a:t>
            </a:r>
            <a:r>
              <a:rPr b="0" lang="es-CR" sz="1100" spc="18" strike="noStrike">
                <a:solidFill>
                  <a:srgbClr val="58595b"/>
                </a:solidFill>
                <a:latin typeface="Calibri"/>
              </a:rPr>
              <a:t>o </a:t>
            </a:r>
            <a:r>
              <a:rPr b="0" lang="es-CR" sz="1100" spc="7" strike="noStrike">
                <a:solidFill>
                  <a:srgbClr val="58595b"/>
                </a:solidFill>
                <a:latin typeface="Calibri"/>
              </a:rPr>
              <a:t>superficies  </a:t>
            </a:r>
            <a:r>
              <a:rPr b="0" lang="es-CR" sz="1100" spc="9" strike="noStrike">
                <a:solidFill>
                  <a:srgbClr val="58595b"/>
                </a:solidFill>
                <a:latin typeface="Calibri"/>
              </a:rPr>
              <a:t>contaminadas</a:t>
            </a:r>
            <a:r>
              <a:rPr b="0" lang="es-CR" sz="1100" spc="-18" strike="noStrike">
                <a:solidFill>
                  <a:srgbClr val="58595b"/>
                </a:solidFill>
                <a:latin typeface="Calibri"/>
              </a:rPr>
              <a:t> </a:t>
            </a:r>
            <a:r>
              <a:rPr b="0" lang="es-CR" sz="1100" spc="18" strike="noStrike">
                <a:solidFill>
                  <a:srgbClr val="58595b"/>
                </a:solidFill>
                <a:latin typeface="Calibri"/>
              </a:rPr>
              <a:t>con</a:t>
            </a:r>
            <a:r>
              <a:rPr b="0" lang="es-CR" sz="1100" spc="-12" strike="noStrike">
                <a:solidFill>
                  <a:srgbClr val="58595b"/>
                </a:solidFill>
                <a:latin typeface="Calibri"/>
              </a:rPr>
              <a:t> </a:t>
            </a:r>
            <a:r>
              <a:rPr b="0" lang="es-CR" sz="1100" spc="1" strike="noStrike">
                <a:solidFill>
                  <a:srgbClr val="58595b"/>
                </a:solidFill>
                <a:latin typeface="Calibri"/>
              </a:rPr>
              <a:t>el</a:t>
            </a:r>
            <a:r>
              <a:rPr b="0" lang="es-CR" sz="1100" spc="-12" strike="noStrike">
                <a:solidFill>
                  <a:srgbClr val="58595b"/>
                </a:solidFill>
                <a:latin typeface="Calibri"/>
              </a:rPr>
              <a:t> </a:t>
            </a:r>
            <a:r>
              <a:rPr b="0" lang="es-CR" sz="1100" spc="7" strike="noStrike">
                <a:solidFill>
                  <a:srgbClr val="58595b"/>
                </a:solidFill>
                <a:latin typeface="Calibri"/>
              </a:rPr>
              <a:t>virus</a:t>
            </a:r>
            <a:r>
              <a:rPr b="0" lang="es-CR" sz="1100" spc="-12" strike="noStrike">
                <a:solidFill>
                  <a:srgbClr val="58595b"/>
                </a:solidFill>
                <a:latin typeface="Calibri"/>
              </a:rPr>
              <a:t> </a:t>
            </a:r>
            <a:r>
              <a:rPr b="0" lang="es-CR" sz="1100" spc="15" strike="noStrike">
                <a:solidFill>
                  <a:srgbClr val="58595b"/>
                </a:solidFill>
                <a:latin typeface="Calibri"/>
              </a:rPr>
              <a:t>y</a:t>
            </a:r>
            <a:r>
              <a:rPr b="0" lang="es-CR" sz="1100" spc="-12" strike="noStrike">
                <a:solidFill>
                  <a:srgbClr val="58595b"/>
                </a:solidFill>
                <a:latin typeface="Calibri"/>
              </a:rPr>
              <a:t> </a:t>
            </a:r>
            <a:r>
              <a:rPr b="0" lang="es-CR" sz="1100" spc="24" strike="noStrike">
                <a:solidFill>
                  <a:srgbClr val="58595b"/>
                </a:solidFill>
                <a:latin typeface="Calibri"/>
              </a:rPr>
              <a:t>luego</a:t>
            </a:r>
            <a:r>
              <a:rPr b="0" lang="es-CR" sz="1100" spc="-18" strike="noStrike">
                <a:solidFill>
                  <a:srgbClr val="58595b"/>
                </a:solidFill>
                <a:latin typeface="Calibri"/>
              </a:rPr>
              <a:t> </a:t>
            </a:r>
            <a:r>
              <a:rPr b="0" lang="es-CR" sz="1100" spc="-1" strike="noStrike">
                <a:solidFill>
                  <a:srgbClr val="58595b"/>
                </a:solidFill>
                <a:latin typeface="Calibri"/>
              </a:rPr>
              <a:t>tocarse</a:t>
            </a:r>
            <a:r>
              <a:rPr b="0" lang="es-CR" sz="1100" spc="-12" strike="noStrike">
                <a:solidFill>
                  <a:srgbClr val="58595b"/>
                </a:solidFill>
                <a:latin typeface="Calibri"/>
              </a:rPr>
              <a:t> </a:t>
            </a:r>
            <a:r>
              <a:rPr b="0" lang="es-CR" sz="1100" spc="7" strike="noStrike">
                <a:solidFill>
                  <a:srgbClr val="58595b"/>
                </a:solidFill>
                <a:latin typeface="Calibri"/>
              </a:rPr>
              <a:t>los</a:t>
            </a:r>
            <a:r>
              <a:rPr b="0" lang="es-CR" sz="1100" spc="-12" strike="noStrike">
                <a:solidFill>
                  <a:srgbClr val="58595b"/>
                </a:solidFill>
                <a:latin typeface="Calibri"/>
              </a:rPr>
              <a:t> </a:t>
            </a:r>
            <a:r>
              <a:rPr b="0" lang="es-CR" sz="1100" spc="-4" strike="noStrike">
                <a:solidFill>
                  <a:srgbClr val="58595b"/>
                </a:solidFill>
                <a:latin typeface="Calibri"/>
              </a:rPr>
              <a:t>ojos,</a:t>
            </a:r>
            <a:r>
              <a:rPr b="0" lang="es-CR" sz="1100" spc="-12" strike="noStrike">
                <a:solidFill>
                  <a:srgbClr val="58595b"/>
                </a:solidFill>
                <a:latin typeface="Calibri"/>
              </a:rPr>
              <a:t> </a:t>
            </a:r>
            <a:r>
              <a:rPr b="0" lang="es-CR" sz="1100" spc="1" strike="noStrike">
                <a:solidFill>
                  <a:srgbClr val="58595b"/>
                </a:solidFill>
                <a:latin typeface="Calibri"/>
              </a:rPr>
              <a:t>la</a:t>
            </a:r>
            <a:r>
              <a:rPr b="0" lang="es-CR" sz="1100" spc="-12" strike="noStrike">
                <a:solidFill>
                  <a:srgbClr val="58595b"/>
                </a:solidFill>
                <a:latin typeface="Calibri"/>
              </a:rPr>
              <a:t> </a:t>
            </a:r>
            <a:r>
              <a:rPr b="0" lang="es-CR" sz="1100" spc="7" strike="noStrike">
                <a:solidFill>
                  <a:srgbClr val="58595b"/>
                </a:solidFill>
                <a:latin typeface="Calibri"/>
              </a:rPr>
              <a:t>nariz</a:t>
            </a:r>
            <a:r>
              <a:rPr b="0" lang="es-CR" sz="1100" spc="-18" strike="noStrike">
                <a:solidFill>
                  <a:srgbClr val="58595b"/>
                </a:solidFill>
                <a:latin typeface="Calibri"/>
              </a:rPr>
              <a:t> </a:t>
            </a:r>
            <a:r>
              <a:rPr b="0" lang="es-CR" sz="1100" spc="18" strike="noStrike">
                <a:solidFill>
                  <a:srgbClr val="58595b"/>
                </a:solidFill>
                <a:latin typeface="Calibri"/>
              </a:rPr>
              <a:t>o</a:t>
            </a:r>
            <a:r>
              <a:rPr b="0" lang="es-CR" sz="1100" spc="-12" strike="noStrike">
                <a:solidFill>
                  <a:srgbClr val="58595b"/>
                </a:solidFill>
                <a:latin typeface="Calibri"/>
              </a:rPr>
              <a:t> </a:t>
            </a:r>
            <a:r>
              <a:rPr b="0" lang="es-CR" sz="1100" spc="1" strike="noStrike">
                <a:solidFill>
                  <a:srgbClr val="58595b"/>
                </a:solidFill>
                <a:latin typeface="Calibri"/>
              </a:rPr>
              <a:t>la</a:t>
            </a:r>
            <a:r>
              <a:rPr b="0" lang="es-CR" sz="1100" spc="-12" strike="noStrike">
                <a:solidFill>
                  <a:srgbClr val="58595b"/>
                </a:solidFill>
                <a:latin typeface="Calibri"/>
              </a:rPr>
              <a:t> </a:t>
            </a:r>
            <a:r>
              <a:rPr b="0" lang="es-CR" sz="1100" spc="7" strike="noStrike">
                <a:solidFill>
                  <a:srgbClr val="58595b"/>
                </a:solidFill>
                <a:latin typeface="Calibri"/>
              </a:rPr>
              <a:t>boca.</a:t>
            </a:r>
            <a:endParaRPr b="0" lang="es-CR" sz="11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9" name="CustomShape 1"/>
          <p:cNvSpPr/>
          <p:nvPr/>
        </p:nvSpPr>
        <p:spPr>
          <a:xfrm>
            <a:off x="0" y="5760"/>
            <a:ext cx="9143640" cy="1172520"/>
          </a:xfrm>
          <a:custGeom>
            <a:avLst/>
            <a:gdLst/>
            <a:ahLst/>
            <a:rect l="l" t="t" r="r" b="b"/>
            <a:pathLst>
              <a:path w="10058400" h="3649979">
                <a:moveTo>
                  <a:pt x="0" y="3649941"/>
                </a:moveTo>
                <a:lnTo>
                  <a:pt x="10058400" y="3649941"/>
                </a:lnTo>
                <a:lnTo>
                  <a:pt x="10058400" y="0"/>
                </a:lnTo>
                <a:lnTo>
                  <a:pt x="0" y="0"/>
                </a:lnTo>
                <a:lnTo>
                  <a:pt x="0" y="3649941"/>
                </a:lnTo>
                <a:close/>
              </a:path>
            </a:pathLst>
          </a:custGeom>
          <a:solidFill>
            <a:srgbClr val="5badce"/>
          </a:solidFill>
          <a:ln>
            <a:noFill/>
          </a:ln>
        </p:spPr>
        <p:style>
          <a:lnRef idx="0"/>
          <a:fillRef idx="0"/>
          <a:effectRef idx="0"/>
          <a:fontRef idx="minor"/>
        </p:style>
      </p:sp>
      <p:sp>
        <p:nvSpPr>
          <p:cNvPr id="1290" name="CustomShape 2"/>
          <p:cNvSpPr/>
          <p:nvPr/>
        </p:nvSpPr>
        <p:spPr>
          <a:xfrm>
            <a:off x="0" y="0"/>
            <a:ext cx="9143640" cy="239040"/>
          </a:xfrm>
          <a:custGeom>
            <a:avLst/>
            <a:gdLst/>
            <a:ahLst/>
            <a:rect l="l" t="t" r="r" b="b"/>
            <a:pathLst>
              <a:path w="10058400" h="325755">
                <a:moveTo>
                  <a:pt x="0" y="325158"/>
                </a:moveTo>
                <a:lnTo>
                  <a:pt x="10058400" y="325158"/>
                </a:lnTo>
                <a:lnTo>
                  <a:pt x="10058400" y="0"/>
                </a:lnTo>
                <a:lnTo>
                  <a:pt x="0" y="0"/>
                </a:lnTo>
                <a:lnTo>
                  <a:pt x="0" y="325158"/>
                </a:lnTo>
                <a:close/>
              </a:path>
            </a:pathLst>
          </a:custGeom>
          <a:solidFill>
            <a:srgbClr val="ffffff"/>
          </a:solidFill>
          <a:ln>
            <a:noFill/>
          </a:ln>
        </p:spPr>
        <p:style>
          <a:lnRef idx="0"/>
          <a:fillRef idx="0"/>
          <a:effectRef idx="0"/>
          <a:fontRef idx="minor"/>
        </p:style>
      </p:sp>
      <p:sp>
        <p:nvSpPr>
          <p:cNvPr id="1291" name="CustomShape 3"/>
          <p:cNvSpPr/>
          <p:nvPr/>
        </p:nvSpPr>
        <p:spPr>
          <a:xfrm>
            <a:off x="8372880" y="5217480"/>
            <a:ext cx="165240" cy="137880"/>
          </a:xfrm>
          <a:custGeom>
            <a:avLst/>
            <a:gdLst/>
            <a:ahLst/>
            <a:rect l="l" t="t" r="r" b="b"/>
            <a:pathLst>
              <a:path w="182245" h="187959">
                <a:moveTo>
                  <a:pt x="5257" y="266"/>
                </a:moveTo>
                <a:lnTo>
                  <a:pt x="0" y="11303"/>
                </a:lnTo>
                <a:lnTo>
                  <a:pt x="10769" y="11303"/>
                </a:lnTo>
                <a:lnTo>
                  <a:pt x="14858" y="13906"/>
                </a:lnTo>
                <a:lnTo>
                  <a:pt x="18478" y="46697"/>
                </a:lnTo>
                <a:lnTo>
                  <a:pt x="18211" y="94703"/>
                </a:lnTo>
                <a:lnTo>
                  <a:pt x="18093" y="101739"/>
                </a:lnTo>
                <a:lnTo>
                  <a:pt x="17996" y="117271"/>
                </a:lnTo>
                <a:lnTo>
                  <a:pt x="26075" y="157584"/>
                </a:lnTo>
                <a:lnTo>
                  <a:pt x="64810" y="183973"/>
                </a:lnTo>
                <a:lnTo>
                  <a:pt x="96532" y="187858"/>
                </a:lnTo>
                <a:lnTo>
                  <a:pt x="112173" y="186982"/>
                </a:lnTo>
                <a:lnTo>
                  <a:pt x="126379" y="184386"/>
                </a:lnTo>
                <a:lnTo>
                  <a:pt x="139082" y="180116"/>
                </a:lnTo>
                <a:lnTo>
                  <a:pt x="150215" y="174218"/>
                </a:lnTo>
                <a:lnTo>
                  <a:pt x="154681" y="170497"/>
                </a:lnTo>
                <a:lnTo>
                  <a:pt x="98767" y="170497"/>
                </a:lnTo>
                <a:lnTo>
                  <a:pt x="82295" y="168741"/>
                </a:lnTo>
                <a:lnTo>
                  <a:pt x="49263" y="145351"/>
                </a:lnTo>
                <a:lnTo>
                  <a:pt x="43780" y="94703"/>
                </a:lnTo>
                <a:lnTo>
                  <a:pt x="44310" y="46697"/>
                </a:lnTo>
                <a:lnTo>
                  <a:pt x="44463" y="37739"/>
                </a:lnTo>
                <a:lnTo>
                  <a:pt x="44602" y="19392"/>
                </a:lnTo>
                <a:lnTo>
                  <a:pt x="45364" y="8674"/>
                </a:lnTo>
                <a:lnTo>
                  <a:pt x="46437" y="533"/>
                </a:lnTo>
                <a:lnTo>
                  <a:pt x="12103" y="533"/>
                </a:lnTo>
                <a:lnTo>
                  <a:pt x="5257" y="266"/>
                </a:lnTo>
                <a:close/>
                <a:moveTo>
                  <a:pt x="181813" y="266"/>
                </a:moveTo>
                <a:lnTo>
                  <a:pt x="174129" y="533"/>
                </a:lnTo>
                <a:lnTo>
                  <a:pt x="151648" y="533"/>
                </a:lnTo>
                <a:lnTo>
                  <a:pt x="154105" y="9410"/>
                </a:lnTo>
                <a:lnTo>
                  <a:pt x="155881" y="20332"/>
                </a:lnTo>
                <a:lnTo>
                  <a:pt x="156887" y="33617"/>
                </a:lnTo>
                <a:lnTo>
                  <a:pt x="157111" y="49847"/>
                </a:lnTo>
                <a:lnTo>
                  <a:pt x="156834" y="94703"/>
                </a:lnTo>
                <a:lnTo>
                  <a:pt x="153921" y="136349"/>
                </a:lnTo>
                <a:lnTo>
                  <a:pt x="126333" y="165868"/>
                </a:lnTo>
                <a:lnTo>
                  <a:pt x="98767" y="170497"/>
                </a:lnTo>
                <a:lnTo>
                  <a:pt x="154681" y="170497"/>
                </a:lnTo>
                <a:lnTo>
                  <a:pt x="177152" y="124066"/>
                </a:lnTo>
                <a:lnTo>
                  <a:pt x="178068" y="94703"/>
                </a:lnTo>
                <a:lnTo>
                  <a:pt x="178320" y="49847"/>
                </a:lnTo>
                <a:lnTo>
                  <a:pt x="178582" y="33617"/>
                </a:lnTo>
                <a:lnTo>
                  <a:pt x="179114" y="22475"/>
                </a:lnTo>
                <a:lnTo>
                  <a:pt x="180138" y="12285"/>
                </a:lnTo>
                <a:lnTo>
                  <a:pt x="181776" y="533"/>
                </a:lnTo>
                <a:lnTo>
                  <a:pt x="158699" y="533"/>
                </a:lnTo>
                <a:lnTo>
                  <a:pt x="151574" y="266"/>
                </a:lnTo>
                <a:lnTo>
                  <a:pt x="181813" y="266"/>
                </a:lnTo>
                <a:close/>
                <a:moveTo>
                  <a:pt x="46507" y="0"/>
                </a:moveTo>
                <a:lnTo>
                  <a:pt x="37680" y="533"/>
                </a:lnTo>
                <a:lnTo>
                  <a:pt x="46437" y="533"/>
                </a:lnTo>
                <a:lnTo>
                  <a:pt x="46507" y="0"/>
                </a:lnTo>
                <a:close/>
              </a:path>
            </a:pathLst>
          </a:custGeom>
          <a:solidFill>
            <a:srgbClr val="d1d3d4"/>
          </a:solidFill>
          <a:ln>
            <a:noFill/>
          </a:ln>
        </p:spPr>
        <p:style>
          <a:lnRef idx="0"/>
          <a:fillRef idx="0"/>
          <a:effectRef idx="0"/>
          <a:fontRef idx="minor"/>
        </p:style>
      </p:sp>
      <p:sp>
        <p:nvSpPr>
          <p:cNvPr id="1292" name="CustomShape 4"/>
          <p:cNvSpPr/>
          <p:nvPr/>
        </p:nvSpPr>
        <p:spPr>
          <a:xfrm>
            <a:off x="8555400" y="5214600"/>
            <a:ext cx="149760" cy="139680"/>
          </a:xfrm>
          <a:custGeom>
            <a:avLst/>
            <a:gdLst/>
            <a:ahLst/>
            <a:rect l="l" t="t" r="r" b="b"/>
            <a:pathLst>
              <a:path w="165100" h="190500">
                <a:moveTo>
                  <a:pt x="121310" y="0"/>
                </a:moveTo>
                <a:lnTo>
                  <a:pt x="113601" y="0"/>
                </a:lnTo>
                <a:lnTo>
                  <a:pt x="89782" y="1393"/>
                </a:lnTo>
                <a:lnTo>
                  <a:pt x="50468" y="12923"/>
                </a:lnTo>
                <a:lnTo>
                  <a:pt x="19850" y="37972"/>
                </a:lnTo>
                <a:lnTo>
                  <a:pt x="2319" y="74478"/>
                </a:lnTo>
                <a:lnTo>
                  <a:pt x="0" y="95199"/>
                </a:lnTo>
                <a:lnTo>
                  <a:pt x="3663" y="121905"/>
                </a:lnTo>
                <a:lnTo>
                  <a:pt x="30196" y="165888"/>
                </a:lnTo>
                <a:lnTo>
                  <a:pt x="74445" y="187667"/>
                </a:lnTo>
                <a:lnTo>
                  <a:pt x="102044" y="190182"/>
                </a:lnTo>
                <a:lnTo>
                  <a:pt x="108982" y="190041"/>
                </a:lnTo>
                <a:lnTo>
                  <a:pt x="154584" y="183400"/>
                </a:lnTo>
                <a:lnTo>
                  <a:pt x="157086" y="175221"/>
                </a:lnTo>
                <a:lnTo>
                  <a:pt x="157721" y="173405"/>
                </a:lnTo>
                <a:lnTo>
                  <a:pt x="107276" y="173405"/>
                </a:lnTo>
                <a:lnTo>
                  <a:pt x="75763" y="167512"/>
                </a:lnTo>
                <a:lnTo>
                  <a:pt x="51468" y="150868"/>
                </a:lnTo>
                <a:lnTo>
                  <a:pt x="35834" y="125030"/>
                </a:lnTo>
                <a:lnTo>
                  <a:pt x="30302" y="91554"/>
                </a:lnTo>
                <a:lnTo>
                  <a:pt x="35336" y="59511"/>
                </a:lnTo>
                <a:lnTo>
                  <a:pt x="49776" y="35302"/>
                </a:lnTo>
                <a:lnTo>
                  <a:pt x="72623" y="19995"/>
                </a:lnTo>
                <a:lnTo>
                  <a:pt x="102882" y="14655"/>
                </a:lnTo>
                <a:lnTo>
                  <a:pt x="162727" y="14655"/>
                </a:lnTo>
                <a:lnTo>
                  <a:pt x="165049" y="8140"/>
                </a:lnTo>
                <a:lnTo>
                  <a:pt x="128727" y="520"/>
                </a:lnTo>
                <a:lnTo>
                  <a:pt x="121310" y="0"/>
                </a:lnTo>
                <a:close/>
                <a:moveTo>
                  <a:pt x="159245" y="157911"/>
                </a:moveTo>
                <a:lnTo>
                  <a:pt x="123520" y="172097"/>
                </a:lnTo>
                <a:lnTo>
                  <a:pt x="115239" y="173405"/>
                </a:lnTo>
                <a:lnTo>
                  <a:pt x="157721" y="173405"/>
                </a:lnTo>
                <a:lnTo>
                  <a:pt x="160108" y="166585"/>
                </a:lnTo>
                <a:lnTo>
                  <a:pt x="162610" y="160261"/>
                </a:lnTo>
                <a:lnTo>
                  <a:pt x="159245" y="157911"/>
                </a:lnTo>
                <a:close/>
                <a:moveTo>
                  <a:pt x="162727" y="14655"/>
                </a:moveTo>
                <a:lnTo>
                  <a:pt x="102882" y="14655"/>
                </a:lnTo>
                <a:lnTo>
                  <a:pt x="118134" y="15832"/>
                </a:lnTo>
                <a:lnTo>
                  <a:pt x="131197" y="19504"/>
                </a:lnTo>
                <a:lnTo>
                  <a:pt x="142555" y="25885"/>
                </a:lnTo>
                <a:lnTo>
                  <a:pt x="152692" y="35191"/>
                </a:lnTo>
                <a:lnTo>
                  <a:pt x="156565" y="35191"/>
                </a:lnTo>
                <a:lnTo>
                  <a:pt x="158724" y="27254"/>
                </a:lnTo>
                <a:lnTo>
                  <a:pt x="161975" y="16763"/>
                </a:lnTo>
                <a:lnTo>
                  <a:pt x="162727" y="14655"/>
                </a:lnTo>
                <a:close/>
              </a:path>
            </a:pathLst>
          </a:custGeom>
          <a:solidFill>
            <a:srgbClr val="d1d3d4"/>
          </a:solidFill>
          <a:ln>
            <a:noFill/>
          </a:ln>
        </p:spPr>
        <p:style>
          <a:lnRef idx="0"/>
          <a:fillRef idx="0"/>
          <a:effectRef idx="0"/>
          <a:fontRef idx="minor"/>
        </p:style>
      </p:sp>
      <p:sp>
        <p:nvSpPr>
          <p:cNvPr id="1293" name="CustomShape 5"/>
          <p:cNvSpPr/>
          <p:nvPr/>
        </p:nvSpPr>
        <p:spPr>
          <a:xfrm>
            <a:off x="8720640" y="5217120"/>
            <a:ext cx="151560" cy="135360"/>
          </a:xfrm>
          <a:custGeom>
            <a:avLst/>
            <a:gdLst/>
            <a:ahLst/>
            <a:rect l="l" t="t" r="r" b="b"/>
            <a:pathLst>
              <a:path w="167004" h="184784">
                <a:moveTo>
                  <a:pt x="117566" y="12623"/>
                </a:moveTo>
                <a:lnTo>
                  <a:pt x="64427" y="12623"/>
                </a:lnTo>
                <a:lnTo>
                  <a:pt x="79886" y="14862"/>
                </a:lnTo>
                <a:lnTo>
                  <a:pt x="91459" y="21307"/>
                </a:lnTo>
                <a:lnTo>
                  <a:pt x="98717" y="31547"/>
                </a:lnTo>
                <a:lnTo>
                  <a:pt x="101231" y="45173"/>
                </a:lnTo>
                <a:lnTo>
                  <a:pt x="99780" y="56014"/>
                </a:lnTo>
                <a:lnTo>
                  <a:pt x="68262" y="80848"/>
                </a:lnTo>
                <a:lnTo>
                  <a:pt x="55041" y="81114"/>
                </a:lnTo>
                <a:lnTo>
                  <a:pt x="53975" y="87363"/>
                </a:lnTo>
                <a:lnTo>
                  <a:pt x="52273" y="93941"/>
                </a:lnTo>
                <a:lnTo>
                  <a:pt x="55041" y="93941"/>
                </a:lnTo>
                <a:lnTo>
                  <a:pt x="60192" y="94622"/>
                </a:lnTo>
                <a:lnTo>
                  <a:pt x="86859" y="123136"/>
                </a:lnTo>
                <a:lnTo>
                  <a:pt x="114452" y="164007"/>
                </a:lnTo>
                <a:lnTo>
                  <a:pt x="120228" y="174027"/>
                </a:lnTo>
                <a:lnTo>
                  <a:pt x="122123" y="177139"/>
                </a:lnTo>
                <a:lnTo>
                  <a:pt x="123228" y="179247"/>
                </a:lnTo>
                <a:lnTo>
                  <a:pt x="124599" y="181076"/>
                </a:lnTo>
                <a:lnTo>
                  <a:pt x="125717" y="182638"/>
                </a:lnTo>
                <a:lnTo>
                  <a:pt x="127101" y="184696"/>
                </a:lnTo>
                <a:lnTo>
                  <a:pt x="138658" y="183959"/>
                </a:lnTo>
                <a:lnTo>
                  <a:pt x="166662" y="183184"/>
                </a:lnTo>
                <a:lnTo>
                  <a:pt x="166992" y="181305"/>
                </a:lnTo>
                <a:lnTo>
                  <a:pt x="161480" y="177380"/>
                </a:lnTo>
                <a:lnTo>
                  <a:pt x="159550" y="175793"/>
                </a:lnTo>
                <a:lnTo>
                  <a:pt x="133428" y="145897"/>
                </a:lnTo>
                <a:lnTo>
                  <a:pt x="96545" y="94487"/>
                </a:lnTo>
                <a:lnTo>
                  <a:pt x="90220" y="86321"/>
                </a:lnTo>
                <a:lnTo>
                  <a:pt x="121946" y="62728"/>
                </a:lnTo>
                <a:lnTo>
                  <a:pt x="128193" y="40157"/>
                </a:lnTo>
                <a:lnTo>
                  <a:pt x="127276" y="30907"/>
                </a:lnTo>
                <a:lnTo>
                  <a:pt x="124580" y="22542"/>
                </a:lnTo>
                <a:lnTo>
                  <a:pt x="120189" y="15254"/>
                </a:lnTo>
                <a:lnTo>
                  <a:pt x="117566" y="12623"/>
                </a:lnTo>
                <a:close/>
                <a:moveTo>
                  <a:pt x="5232" y="571"/>
                </a:moveTo>
                <a:lnTo>
                  <a:pt x="0" y="11582"/>
                </a:lnTo>
                <a:lnTo>
                  <a:pt x="10718" y="11582"/>
                </a:lnTo>
                <a:lnTo>
                  <a:pt x="14859" y="14211"/>
                </a:lnTo>
                <a:lnTo>
                  <a:pt x="18110" y="55845"/>
                </a:lnTo>
                <a:lnTo>
                  <a:pt x="17894" y="133299"/>
                </a:lnTo>
                <a:lnTo>
                  <a:pt x="14287" y="183184"/>
                </a:lnTo>
                <a:lnTo>
                  <a:pt x="22009" y="182638"/>
                </a:lnTo>
                <a:lnTo>
                  <a:pt x="49090" y="182638"/>
                </a:lnTo>
                <a:lnTo>
                  <a:pt x="46760" y="173989"/>
                </a:lnTo>
                <a:lnTo>
                  <a:pt x="45054" y="163104"/>
                </a:lnTo>
                <a:lnTo>
                  <a:pt x="44060" y="149807"/>
                </a:lnTo>
                <a:lnTo>
                  <a:pt x="43792" y="136247"/>
                </a:lnTo>
                <a:lnTo>
                  <a:pt x="43904" y="86321"/>
                </a:lnTo>
                <a:lnTo>
                  <a:pt x="44082" y="35671"/>
                </a:lnTo>
                <a:lnTo>
                  <a:pt x="59410" y="12623"/>
                </a:lnTo>
                <a:lnTo>
                  <a:pt x="117566" y="12623"/>
                </a:lnTo>
                <a:lnTo>
                  <a:pt x="114185" y="9232"/>
                </a:lnTo>
                <a:lnTo>
                  <a:pt x="107083" y="4805"/>
                </a:lnTo>
                <a:lnTo>
                  <a:pt x="98807" y="1963"/>
                </a:lnTo>
                <a:lnTo>
                  <a:pt x="92356" y="1066"/>
                </a:lnTo>
                <a:lnTo>
                  <a:pt x="27216" y="1066"/>
                </a:lnTo>
                <a:lnTo>
                  <a:pt x="5232" y="571"/>
                </a:lnTo>
                <a:close/>
                <a:moveTo>
                  <a:pt x="49090" y="182638"/>
                </a:moveTo>
                <a:lnTo>
                  <a:pt x="42125" y="182638"/>
                </a:lnTo>
                <a:lnTo>
                  <a:pt x="49237" y="183184"/>
                </a:lnTo>
                <a:lnTo>
                  <a:pt x="49090" y="182638"/>
                </a:lnTo>
                <a:close/>
                <a:moveTo>
                  <a:pt x="72923" y="0"/>
                </a:moveTo>
                <a:lnTo>
                  <a:pt x="60502" y="0"/>
                </a:lnTo>
                <a:lnTo>
                  <a:pt x="53352" y="304"/>
                </a:lnTo>
                <a:lnTo>
                  <a:pt x="27216" y="1066"/>
                </a:lnTo>
                <a:lnTo>
                  <a:pt x="92356" y="1066"/>
                </a:lnTo>
                <a:lnTo>
                  <a:pt x="87905" y="447"/>
                </a:lnTo>
                <a:lnTo>
                  <a:pt x="72923" y="0"/>
                </a:lnTo>
                <a:close/>
              </a:path>
            </a:pathLst>
          </a:custGeom>
          <a:solidFill>
            <a:srgbClr val="d1d3d4"/>
          </a:solidFill>
          <a:ln>
            <a:noFill/>
          </a:ln>
        </p:spPr>
        <p:style>
          <a:lnRef idx="0"/>
          <a:fillRef idx="0"/>
          <a:effectRef idx="0"/>
          <a:fontRef idx="minor"/>
        </p:style>
      </p:sp>
      <p:sp>
        <p:nvSpPr>
          <p:cNvPr id="1294" name="CustomShape 6"/>
          <p:cNvSpPr/>
          <p:nvPr/>
        </p:nvSpPr>
        <p:spPr>
          <a:xfrm>
            <a:off x="8329680" y="5375160"/>
            <a:ext cx="584280" cy="25920"/>
          </a:xfrm>
          <a:custGeom>
            <a:avLst/>
            <a:gdLst/>
            <a:ahLst/>
            <a:rect l="l" t="t" r="r" b="b"/>
            <a:pathLst>
              <a:path w="643254" h="35559">
                <a:moveTo>
                  <a:pt x="321144" y="0"/>
                </a:moveTo>
                <a:lnTo>
                  <a:pt x="201185" y="4351"/>
                </a:lnTo>
                <a:lnTo>
                  <a:pt x="98545" y="13925"/>
                </a:lnTo>
                <a:lnTo>
                  <a:pt x="26918" y="23499"/>
                </a:lnTo>
                <a:lnTo>
                  <a:pt x="0" y="27851"/>
                </a:lnTo>
                <a:lnTo>
                  <a:pt x="0" y="35140"/>
                </a:lnTo>
                <a:lnTo>
                  <a:pt x="93030" y="27255"/>
                </a:lnTo>
                <a:lnTo>
                  <a:pt x="157500" y="23206"/>
                </a:lnTo>
                <a:lnTo>
                  <a:pt x="223526" y="21714"/>
                </a:lnTo>
                <a:lnTo>
                  <a:pt x="612562" y="21501"/>
                </a:lnTo>
                <a:lnTo>
                  <a:pt x="566307" y="11749"/>
                </a:lnTo>
                <a:lnTo>
                  <a:pt x="507355" y="3481"/>
                </a:lnTo>
                <a:lnTo>
                  <a:pt x="435682" y="435"/>
                </a:lnTo>
                <a:lnTo>
                  <a:pt x="321144" y="0"/>
                </a:lnTo>
                <a:close/>
                <a:moveTo>
                  <a:pt x="612562" y="21501"/>
                </a:moveTo>
                <a:lnTo>
                  <a:pt x="321221" y="21501"/>
                </a:lnTo>
                <a:lnTo>
                  <a:pt x="455192" y="23632"/>
                </a:lnTo>
                <a:lnTo>
                  <a:pt x="556390" y="28320"/>
                </a:lnTo>
                <a:lnTo>
                  <a:pt x="620369" y="33009"/>
                </a:lnTo>
                <a:lnTo>
                  <a:pt x="642683" y="35140"/>
                </a:lnTo>
                <a:lnTo>
                  <a:pt x="642683" y="27851"/>
                </a:lnTo>
                <a:lnTo>
                  <a:pt x="612562" y="21501"/>
                </a:lnTo>
                <a:close/>
              </a:path>
            </a:pathLst>
          </a:custGeom>
          <a:solidFill>
            <a:srgbClr val="d1d3d4"/>
          </a:solidFill>
          <a:ln>
            <a:noFill/>
          </a:ln>
        </p:spPr>
        <p:style>
          <a:lnRef idx="0"/>
          <a:fillRef idx="0"/>
          <a:effectRef idx="0"/>
          <a:fontRef idx="minor"/>
        </p:style>
      </p:sp>
      <p:sp>
        <p:nvSpPr>
          <p:cNvPr id="1295" name="CustomShape 7"/>
          <p:cNvSpPr/>
          <p:nvPr/>
        </p:nvSpPr>
        <p:spPr>
          <a:xfrm>
            <a:off x="8259480" y="5014800"/>
            <a:ext cx="723960" cy="585720"/>
          </a:xfrm>
          <a:custGeom>
            <a:avLst/>
            <a:gdLst/>
            <a:ahLst/>
            <a:rect l="l" t="t" r="r" b="b"/>
            <a:pathLst>
              <a:path w="796925" h="796925">
                <a:moveTo>
                  <a:pt x="796874" y="398437"/>
                </a:moveTo>
                <a:lnTo>
                  <a:pt x="794193" y="444901"/>
                </a:lnTo>
                <a:lnTo>
                  <a:pt x="786350" y="489791"/>
                </a:lnTo>
                <a:lnTo>
                  <a:pt x="773644" y="532809"/>
                </a:lnTo>
                <a:lnTo>
                  <a:pt x="756374" y="573655"/>
                </a:lnTo>
                <a:lnTo>
                  <a:pt x="734839" y="612029"/>
                </a:lnTo>
                <a:lnTo>
                  <a:pt x="709338" y="647634"/>
                </a:lnTo>
                <a:lnTo>
                  <a:pt x="680170" y="680170"/>
                </a:lnTo>
                <a:lnTo>
                  <a:pt x="647634" y="709338"/>
                </a:lnTo>
                <a:lnTo>
                  <a:pt x="612029" y="734839"/>
                </a:lnTo>
                <a:lnTo>
                  <a:pt x="573655" y="756374"/>
                </a:lnTo>
                <a:lnTo>
                  <a:pt x="532809" y="773644"/>
                </a:lnTo>
                <a:lnTo>
                  <a:pt x="489791" y="786350"/>
                </a:lnTo>
                <a:lnTo>
                  <a:pt x="444901" y="794193"/>
                </a:lnTo>
                <a:lnTo>
                  <a:pt x="398437" y="796874"/>
                </a:lnTo>
                <a:lnTo>
                  <a:pt x="351972" y="794193"/>
                </a:lnTo>
                <a:lnTo>
                  <a:pt x="307082" y="786350"/>
                </a:lnTo>
                <a:lnTo>
                  <a:pt x="264064" y="773644"/>
                </a:lnTo>
                <a:lnTo>
                  <a:pt x="223219" y="756374"/>
                </a:lnTo>
                <a:lnTo>
                  <a:pt x="184844" y="734839"/>
                </a:lnTo>
                <a:lnTo>
                  <a:pt x="149239" y="709338"/>
                </a:lnTo>
                <a:lnTo>
                  <a:pt x="116703" y="680170"/>
                </a:lnTo>
                <a:lnTo>
                  <a:pt x="87535" y="647634"/>
                </a:lnTo>
                <a:lnTo>
                  <a:pt x="62034" y="612029"/>
                </a:lnTo>
                <a:lnTo>
                  <a:pt x="40499" y="573655"/>
                </a:lnTo>
                <a:lnTo>
                  <a:pt x="23229" y="532809"/>
                </a:lnTo>
                <a:lnTo>
                  <a:pt x="10523" y="489791"/>
                </a:lnTo>
                <a:lnTo>
                  <a:pt x="2680" y="444901"/>
                </a:lnTo>
                <a:lnTo>
                  <a:pt x="0" y="398437"/>
                </a:lnTo>
                <a:lnTo>
                  <a:pt x="2680" y="351972"/>
                </a:lnTo>
                <a:lnTo>
                  <a:pt x="10523" y="307082"/>
                </a:lnTo>
                <a:lnTo>
                  <a:pt x="23229" y="264064"/>
                </a:lnTo>
                <a:lnTo>
                  <a:pt x="40499" y="223219"/>
                </a:lnTo>
                <a:lnTo>
                  <a:pt x="62034" y="184844"/>
                </a:lnTo>
                <a:lnTo>
                  <a:pt x="87535" y="149239"/>
                </a:lnTo>
                <a:lnTo>
                  <a:pt x="116703" y="116703"/>
                </a:lnTo>
                <a:lnTo>
                  <a:pt x="149239" y="87535"/>
                </a:lnTo>
                <a:lnTo>
                  <a:pt x="184844" y="62034"/>
                </a:lnTo>
                <a:lnTo>
                  <a:pt x="223219" y="40499"/>
                </a:lnTo>
                <a:lnTo>
                  <a:pt x="264064" y="23229"/>
                </a:lnTo>
                <a:lnTo>
                  <a:pt x="307082" y="10523"/>
                </a:lnTo>
                <a:lnTo>
                  <a:pt x="351972" y="2680"/>
                </a:lnTo>
                <a:lnTo>
                  <a:pt x="398437" y="0"/>
                </a:lnTo>
                <a:lnTo>
                  <a:pt x="444901" y="2680"/>
                </a:lnTo>
                <a:lnTo>
                  <a:pt x="489791" y="10523"/>
                </a:lnTo>
                <a:lnTo>
                  <a:pt x="532809" y="23229"/>
                </a:lnTo>
                <a:lnTo>
                  <a:pt x="573655" y="40499"/>
                </a:lnTo>
                <a:lnTo>
                  <a:pt x="612029" y="62034"/>
                </a:lnTo>
                <a:lnTo>
                  <a:pt x="647634" y="87535"/>
                </a:lnTo>
                <a:lnTo>
                  <a:pt x="680170" y="116703"/>
                </a:lnTo>
                <a:lnTo>
                  <a:pt x="709338" y="149239"/>
                </a:lnTo>
                <a:lnTo>
                  <a:pt x="734839" y="184844"/>
                </a:lnTo>
                <a:lnTo>
                  <a:pt x="756374" y="223219"/>
                </a:lnTo>
                <a:lnTo>
                  <a:pt x="773644" y="264064"/>
                </a:lnTo>
                <a:lnTo>
                  <a:pt x="786350" y="307082"/>
                </a:lnTo>
                <a:lnTo>
                  <a:pt x="794193" y="351972"/>
                </a:lnTo>
                <a:lnTo>
                  <a:pt x="796874" y="398437"/>
                </a:lnTo>
                <a:close/>
              </a:path>
            </a:pathLst>
          </a:custGeom>
          <a:noFill/>
          <a:ln w="11160">
            <a:solidFill>
              <a:srgbClr val="d1d3d4"/>
            </a:solidFill>
            <a:round/>
          </a:ln>
        </p:spPr>
        <p:style>
          <a:lnRef idx="0"/>
          <a:fillRef idx="0"/>
          <a:effectRef idx="0"/>
          <a:fontRef idx="minor"/>
        </p:style>
      </p:sp>
      <p:sp>
        <p:nvSpPr>
          <p:cNvPr id="1296" name="CustomShape 8"/>
          <p:cNvSpPr/>
          <p:nvPr/>
        </p:nvSpPr>
        <p:spPr>
          <a:xfrm>
            <a:off x="96840" y="5464440"/>
            <a:ext cx="1485000" cy="193680"/>
          </a:xfrm>
          <a:prstGeom prst="rect">
            <a:avLst/>
          </a:prstGeom>
          <a:noFill/>
          <a:ln>
            <a:noFill/>
          </a:ln>
        </p:spPr>
        <p:style>
          <a:lnRef idx="0"/>
          <a:fillRef idx="0"/>
          <a:effectRef idx="0"/>
          <a:fontRef idx="minor"/>
        </p:style>
        <p:txBody>
          <a:bodyPr lIns="0" rIns="0" tIns="10440" bIns="0">
            <a:spAutoFit/>
          </a:bodyPr>
          <a:p>
            <a:pPr marL="10440">
              <a:lnSpc>
                <a:spcPct val="100000"/>
              </a:lnSpc>
              <a:spcBef>
                <a:spcPts val="82"/>
              </a:spcBef>
            </a:pPr>
            <a:r>
              <a:rPr b="0" lang="es-CR" sz="600" spc="-4" strike="noStrike">
                <a:solidFill>
                  <a:srgbClr val="808285"/>
                </a:solidFill>
                <a:latin typeface="Calibri"/>
              </a:rPr>
              <a:t>Fuente: </a:t>
            </a:r>
            <a:r>
              <a:rPr b="0" lang="es-CR" sz="600" spc="9" strike="noStrike">
                <a:solidFill>
                  <a:srgbClr val="808285"/>
                </a:solidFill>
                <a:latin typeface="Calibri"/>
              </a:rPr>
              <a:t>Adaptado de </a:t>
            </a:r>
            <a:r>
              <a:rPr b="0" lang="es-CR" sz="600" spc="26" strike="noStrike">
                <a:solidFill>
                  <a:srgbClr val="808285"/>
                </a:solidFill>
                <a:latin typeface="Calibri"/>
              </a:rPr>
              <a:t>CDC</a:t>
            </a:r>
            <a:r>
              <a:rPr b="0" lang="es-CR" sz="600" spc="-100" strike="noStrike">
                <a:solidFill>
                  <a:srgbClr val="808285"/>
                </a:solidFill>
                <a:latin typeface="Calibri"/>
              </a:rPr>
              <a:t> </a:t>
            </a:r>
            <a:r>
              <a:rPr b="0" lang="es-CR" sz="600" spc="7" strike="noStrike">
                <a:solidFill>
                  <a:srgbClr val="808285"/>
                </a:solidFill>
                <a:latin typeface="Calibri"/>
              </a:rPr>
              <a:t>y </a:t>
            </a:r>
            <a:r>
              <a:rPr b="0" lang="es-CR" sz="600" spc="-4" strike="noStrike">
                <a:solidFill>
                  <a:srgbClr val="808285"/>
                </a:solidFill>
                <a:latin typeface="Calibri"/>
              </a:rPr>
              <a:t>Ministerio  </a:t>
            </a:r>
            <a:r>
              <a:rPr b="0" lang="es-CR" sz="600" spc="9" strike="noStrike">
                <a:solidFill>
                  <a:srgbClr val="808285"/>
                </a:solidFill>
                <a:latin typeface="Calibri"/>
              </a:rPr>
              <a:t>de</a:t>
            </a:r>
            <a:r>
              <a:rPr b="0" lang="es-CR" sz="600" spc="-117" strike="noStrike">
                <a:solidFill>
                  <a:srgbClr val="808285"/>
                </a:solidFill>
                <a:latin typeface="Calibri"/>
              </a:rPr>
              <a:t> </a:t>
            </a:r>
            <a:r>
              <a:rPr b="0" lang="es-CR" sz="600" spc="-1" strike="noStrike">
                <a:solidFill>
                  <a:srgbClr val="808285"/>
                </a:solidFill>
                <a:latin typeface="Calibri"/>
              </a:rPr>
              <a:t>Trabajo </a:t>
            </a:r>
            <a:r>
              <a:rPr b="0" lang="es-CR" sz="600" spc="7" strike="noStrike">
                <a:solidFill>
                  <a:srgbClr val="808285"/>
                </a:solidFill>
                <a:latin typeface="Calibri"/>
              </a:rPr>
              <a:t>y Economía </a:t>
            </a:r>
            <a:r>
              <a:rPr b="0" lang="es-CR" sz="600" spc="-1" strike="noStrike">
                <a:solidFill>
                  <a:srgbClr val="808285"/>
                </a:solidFill>
                <a:latin typeface="Calibri"/>
              </a:rPr>
              <a:t>Social, </a:t>
            </a:r>
            <a:r>
              <a:rPr b="0" lang="es-CR" sz="600" spc="7" strike="noStrike">
                <a:solidFill>
                  <a:srgbClr val="808285"/>
                </a:solidFill>
                <a:latin typeface="Calibri"/>
              </a:rPr>
              <a:t>España</a:t>
            </a:r>
            <a:endParaRPr b="0" lang="es-CR" sz="600" spc="-1" strike="noStrike">
              <a:latin typeface="Arial"/>
            </a:endParaRPr>
          </a:p>
        </p:txBody>
      </p:sp>
      <p:sp>
        <p:nvSpPr>
          <p:cNvPr id="1297" name="CustomShape 9"/>
          <p:cNvSpPr/>
          <p:nvPr/>
        </p:nvSpPr>
        <p:spPr>
          <a:xfrm>
            <a:off x="1447920" y="405000"/>
            <a:ext cx="6019560" cy="5778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CR" sz="3200" spc="-1" strike="noStrike">
                <a:solidFill>
                  <a:srgbClr val="ffffff"/>
                </a:solidFill>
                <a:latin typeface="Calibri"/>
              </a:rPr>
              <a:t>USO CORRECTO DE MASCARILLA </a:t>
            </a:r>
            <a:endParaRPr b="0" lang="es-CR" sz="3200" spc="-1" strike="noStrike">
              <a:latin typeface="Arial"/>
            </a:endParaRPr>
          </a:p>
        </p:txBody>
      </p:sp>
      <p:pic>
        <p:nvPicPr>
          <p:cNvPr id="1298" name="Picture 2" descr="https://static01.nyt.com/images/2020/04/14/smarter-living/14virus-maskdonts1/00well-mask-too-low-articleLarge-v2.png?quality=75&amp;auto=webp&amp;disable=upscale"/>
          <p:cNvPicPr/>
          <p:nvPr/>
        </p:nvPicPr>
        <p:blipFill>
          <a:blip r:embed="rId1"/>
          <a:stretch/>
        </p:blipFill>
        <p:spPr>
          <a:xfrm>
            <a:off x="719640" y="1261800"/>
            <a:ext cx="1809000" cy="2010240"/>
          </a:xfrm>
          <a:prstGeom prst="rect">
            <a:avLst/>
          </a:prstGeom>
          <a:ln>
            <a:noFill/>
          </a:ln>
        </p:spPr>
      </p:pic>
      <p:pic>
        <p:nvPicPr>
          <p:cNvPr id="1299" name="Picture 4" descr="https://static01.nyt.com/images/2020/04/14/smarter-living/14virus-maskdonts2/00well-masks-nose-articleLarge-v2.png?quality=75&amp;auto=webp&amp;disable=upscale"/>
          <p:cNvPicPr/>
          <p:nvPr/>
        </p:nvPicPr>
        <p:blipFill>
          <a:blip r:embed="rId2"/>
          <a:stretch/>
        </p:blipFill>
        <p:spPr>
          <a:xfrm>
            <a:off x="2723760" y="1204200"/>
            <a:ext cx="1867320" cy="2075040"/>
          </a:xfrm>
          <a:prstGeom prst="rect">
            <a:avLst/>
          </a:prstGeom>
          <a:ln>
            <a:noFill/>
          </a:ln>
        </p:spPr>
      </p:pic>
      <p:pic>
        <p:nvPicPr>
          <p:cNvPr id="1300" name="Picture 6" descr="https://static01.nyt.com/images/2020/04/14/smarter-living/14virus-maskdonts3/00well-masks-loose-articleLarge-v2.png?quality=75&amp;auto=webp&amp;disable=upscale"/>
          <p:cNvPicPr/>
          <p:nvPr/>
        </p:nvPicPr>
        <p:blipFill>
          <a:blip r:embed="rId3"/>
          <a:stretch/>
        </p:blipFill>
        <p:spPr>
          <a:xfrm>
            <a:off x="4818240" y="1254600"/>
            <a:ext cx="1834920" cy="2038680"/>
          </a:xfrm>
          <a:prstGeom prst="rect">
            <a:avLst/>
          </a:prstGeom>
          <a:ln>
            <a:noFill/>
          </a:ln>
        </p:spPr>
      </p:pic>
      <p:pic>
        <p:nvPicPr>
          <p:cNvPr id="1301" name="Picture 8" descr="https://static01.nyt.com/images/2020/04/14/smarter-living/14virus-maskdonts5/00well-masks-chin-articleLarge-v2.png?quality=75&amp;auto=webp&amp;disable=upscale"/>
          <p:cNvPicPr/>
          <p:nvPr/>
        </p:nvPicPr>
        <p:blipFill>
          <a:blip r:embed="rId4"/>
          <a:stretch/>
        </p:blipFill>
        <p:spPr>
          <a:xfrm>
            <a:off x="6789960" y="1233000"/>
            <a:ext cx="1867320" cy="2075040"/>
          </a:xfrm>
          <a:prstGeom prst="rect">
            <a:avLst/>
          </a:prstGeom>
          <a:ln>
            <a:noFill/>
          </a:ln>
        </p:spPr>
      </p:pic>
      <p:pic>
        <p:nvPicPr>
          <p:cNvPr id="1302" name="Picture 10" descr="https://static01.nyt.com/images/2020/04/14/smarter-living/14virus-maskdonts6/00-well-perfect-mask-articleLarge-v2.png?quality=75&amp;auto=webp&amp;disable=upscale"/>
          <p:cNvPicPr/>
          <p:nvPr/>
        </p:nvPicPr>
        <p:blipFill>
          <a:blip r:embed="rId5"/>
          <a:stretch/>
        </p:blipFill>
        <p:spPr>
          <a:xfrm>
            <a:off x="4020840" y="3567600"/>
            <a:ext cx="1692360" cy="1880280"/>
          </a:xfrm>
          <a:prstGeom prst="rect">
            <a:avLst/>
          </a:prstGeom>
          <a:ln>
            <a:noFill/>
          </a:ln>
        </p:spPr>
      </p:pic>
      <p:pic>
        <p:nvPicPr>
          <p:cNvPr id="1303" name="Picture 11" descr=""/>
          <p:cNvPicPr/>
          <p:nvPr/>
        </p:nvPicPr>
        <p:blipFill>
          <a:blip r:embed="rId6"/>
          <a:stretch/>
        </p:blipFill>
        <p:spPr>
          <a:xfrm>
            <a:off x="254520" y="1737000"/>
            <a:ext cx="743760" cy="877680"/>
          </a:xfrm>
          <a:prstGeom prst="rect">
            <a:avLst/>
          </a:prstGeom>
          <a:ln w="9360">
            <a:noFill/>
          </a:ln>
        </p:spPr>
      </p:pic>
      <p:pic>
        <p:nvPicPr>
          <p:cNvPr id="1304" name="Picture 11" descr=""/>
          <p:cNvPicPr/>
          <p:nvPr/>
        </p:nvPicPr>
        <p:blipFill>
          <a:blip r:embed="rId7"/>
          <a:stretch/>
        </p:blipFill>
        <p:spPr>
          <a:xfrm>
            <a:off x="2287800" y="1711800"/>
            <a:ext cx="743760" cy="877680"/>
          </a:xfrm>
          <a:prstGeom prst="rect">
            <a:avLst/>
          </a:prstGeom>
          <a:ln w="9360">
            <a:noFill/>
          </a:ln>
        </p:spPr>
      </p:pic>
      <p:pic>
        <p:nvPicPr>
          <p:cNvPr id="1305" name="Picture 11" descr=""/>
          <p:cNvPicPr/>
          <p:nvPr/>
        </p:nvPicPr>
        <p:blipFill>
          <a:blip r:embed="rId8"/>
          <a:stretch/>
        </p:blipFill>
        <p:spPr>
          <a:xfrm>
            <a:off x="4281840" y="1737000"/>
            <a:ext cx="743760" cy="877680"/>
          </a:xfrm>
          <a:prstGeom prst="rect">
            <a:avLst/>
          </a:prstGeom>
          <a:ln w="9360">
            <a:noFill/>
          </a:ln>
        </p:spPr>
      </p:pic>
      <p:pic>
        <p:nvPicPr>
          <p:cNvPr id="1306" name="Picture 11" descr=""/>
          <p:cNvPicPr/>
          <p:nvPr/>
        </p:nvPicPr>
        <p:blipFill>
          <a:blip r:embed="rId9"/>
          <a:stretch/>
        </p:blipFill>
        <p:spPr>
          <a:xfrm>
            <a:off x="6337800" y="1737000"/>
            <a:ext cx="743760" cy="877680"/>
          </a:xfrm>
          <a:prstGeom prst="rect">
            <a:avLst/>
          </a:prstGeom>
          <a:ln w="9360">
            <a:noFill/>
          </a:ln>
        </p:spPr>
      </p:pic>
      <p:pic>
        <p:nvPicPr>
          <p:cNvPr id="1307" name="Picture 12" descr=""/>
          <p:cNvPicPr/>
          <p:nvPr/>
        </p:nvPicPr>
        <p:blipFill>
          <a:blip r:embed="rId10"/>
          <a:stretch/>
        </p:blipFill>
        <p:spPr>
          <a:xfrm>
            <a:off x="3184200" y="4049280"/>
            <a:ext cx="981720" cy="1017000"/>
          </a:xfrm>
          <a:prstGeom prst="rect">
            <a:avLst/>
          </a:prstGeom>
          <a:ln w="936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8" name="CustomShape 1"/>
          <p:cNvSpPr/>
          <p:nvPr/>
        </p:nvSpPr>
        <p:spPr>
          <a:xfrm>
            <a:off x="0" y="0"/>
            <a:ext cx="8739000" cy="5221440"/>
          </a:xfrm>
          <a:custGeom>
            <a:avLst/>
            <a:gdLst/>
            <a:ahLst/>
            <a:rect l="l" t="t" r="r" b="b"/>
            <a:pathLst>
              <a:path w="9613265" h="7101840">
                <a:moveTo>
                  <a:pt x="0" y="7101827"/>
                </a:moveTo>
                <a:lnTo>
                  <a:pt x="9613138" y="7101827"/>
                </a:lnTo>
                <a:lnTo>
                  <a:pt x="9613138" y="0"/>
                </a:lnTo>
                <a:lnTo>
                  <a:pt x="0" y="0"/>
                </a:lnTo>
                <a:lnTo>
                  <a:pt x="0" y="7101827"/>
                </a:lnTo>
                <a:close/>
              </a:path>
            </a:pathLst>
          </a:custGeom>
          <a:solidFill>
            <a:srgbClr val="5badce"/>
          </a:solidFill>
          <a:ln>
            <a:noFill/>
          </a:ln>
        </p:spPr>
        <p:style>
          <a:lnRef idx="0"/>
          <a:fillRef idx="0"/>
          <a:effectRef idx="0"/>
          <a:fontRef idx="minor"/>
        </p:style>
      </p:sp>
      <p:sp>
        <p:nvSpPr>
          <p:cNvPr id="1309" name="CustomShape 2"/>
          <p:cNvSpPr/>
          <p:nvPr/>
        </p:nvSpPr>
        <p:spPr>
          <a:xfrm>
            <a:off x="2724840" y="1453680"/>
            <a:ext cx="2779200" cy="3114000"/>
          </a:xfrm>
          <a:custGeom>
            <a:avLst/>
            <a:gdLst/>
            <a:ahLst/>
            <a:rect l="l" t="t" r="r" b="b"/>
            <a:pathLst>
              <a:path w="3057525" h="4235450">
                <a:moveTo>
                  <a:pt x="3057347" y="0"/>
                </a:moveTo>
                <a:lnTo>
                  <a:pt x="1538693" y="0"/>
                </a:lnTo>
                <a:lnTo>
                  <a:pt x="0" y="4235183"/>
                </a:lnTo>
                <a:lnTo>
                  <a:pt x="1729714" y="4235183"/>
                </a:lnTo>
                <a:lnTo>
                  <a:pt x="3057347" y="0"/>
                </a:lnTo>
                <a:close/>
              </a:path>
            </a:pathLst>
          </a:custGeom>
          <a:solidFill>
            <a:srgbClr val="fff200"/>
          </a:solidFill>
          <a:ln>
            <a:noFill/>
          </a:ln>
        </p:spPr>
        <p:style>
          <a:lnRef idx="0"/>
          <a:fillRef idx="0"/>
          <a:effectRef idx="0"/>
          <a:fontRef idx="minor"/>
        </p:style>
      </p:sp>
      <p:sp>
        <p:nvSpPr>
          <p:cNvPr id="1310" name="CustomShape 3"/>
          <p:cNvSpPr/>
          <p:nvPr/>
        </p:nvSpPr>
        <p:spPr>
          <a:xfrm>
            <a:off x="0" y="0"/>
            <a:ext cx="9143640" cy="5714640"/>
          </a:xfrm>
          <a:prstGeom prst="rect">
            <a:avLst/>
          </a:prstGeom>
          <a:blipFill rotWithShape="0">
            <a:blip r:embed="rId1"/>
            <a:stretch>
              <a:fillRect/>
            </a:stretch>
          </a:blipFill>
          <a:ln>
            <a:noFill/>
          </a:ln>
        </p:spPr>
        <p:style>
          <a:lnRef idx="0"/>
          <a:fillRef idx="0"/>
          <a:effectRef idx="0"/>
          <a:fontRef idx="minor"/>
        </p:style>
      </p:sp>
      <p:sp>
        <p:nvSpPr>
          <p:cNvPr id="1311" name="CustomShape 4"/>
          <p:cNvSpPr/>
          <p:nvPr/>
        </p:nvSpPr>
        <p:spPr>
          <a:xfrm>
            <a:off x="0" y="0"/>
            <a:ext cx="9143640" cy="5714640"/>
          </a:xfrm>
          <a:custGeom>
            <a:avLst/>
            <a:gdLst/>
            <a:ahLst/>
            <a:rect l="l" t="t" r="r" b="b"/>
            <a:pathLst>
              <a:path w="10058400" h="7772400">
                <a:moveTo>
                  <a:pt x="2396062" y="0"/>
                </a:moveTo>
                <a:lnTo>
                  <a:pt x="0" y="0"/>
                </a:lnTo>
                <a:lnTo>
                  <a:pt x="0" y="7772400"/>
                </a:lnTo>
                <a:lnTo>
                  <a:pt x="10058400" y="7772400"/>
                </a:lnTo>
                <a:lnTo>
                  <a:pt x="10058400" y="6720990"/>
                </a:lnTo>
                <a:lnTo>
                  <a:pt x="2124953" y="6720990"/>
                </a:lnTo>
                <a:lnTo>
                  <a:pt x="2079072" y="6720959"/>
                </a:lnTo>
                <a:lnTo>
                  <a:pt x="2033071" y="6719555"/>
                </a:lnTo>
                <a:lnTo>
                  <a:pt x="1986978" y="6716765"/>
                </a:lnTo>
                <a:lnTo>
                  <a:pt x="1940820" y="6712577"/>
                </a:lnTo>
                <a:lnTo>
                  <a:pt x="1894626" y="6706977"/>
                </a:lnTo>
                <a:lnTo>
                  <a:pt x="1848422" y="6699952"/>
                </a:lnTo>
                <a:lnTo>
                  <a:pt x="1802237" y="6691491"/>
                </a:lnTo>
                <a:lnTo>
                  <a:pt x="1756097" y="6681579"/>
                </a:lnTo>
                <a:lnTo>
                  <a:pt x="1710031" y="6670204"/>
                </a:lnTo>
                <a:lnTo>
                  <a:pt x="1664065" y="6657353"/>
                </a:lnTo>
                <a:lnTo>
                  <a:pt x="1618229" y="6643014"/>
                </a:lnTo>
                <a:lnTo>
                  <a:pt x="1572548" y="6627173"/>
                </a:lnTo>
                <a:lnTo>
                  <a:pt x="1527319" y="6609919"/>
                </a:lnTo>
                <a:lnTo>
                  <a:pt x="1482938" y="6591415"/>
                </a:lnTo>
                <a:lnTo>
                  <a:pt x="1439416" y="6571690"/>
                </a:lnTo>
                <a:lnTo>
                  <a:pt x="1396768" y="6550772"/>
                </a:lnTo>
                <a:lnTo>
                  <a:pt x="1355005" y="6528687"/>
                </a:lnTo>
                <a:lnTo>
                  <a:pt x="1314141" y="6505463"/>
                </a:lnTo>
                <a:lnTo>
                  <a:pt x="1274189" y="6481128"/>
                </a:lnTo>
                <a:lnTo>
                  <a:pt x="1235160" y="6455709"/>
                </a:lnTo>
                <a:lnTo>
                  <a:pt x="1197069" y="6429233"/>
                </a:lnTo>
                <a:lnTo>
                  <a:pt x="1159928" y="6401729"/>
                </a:lnTo>
                <a:lnTo>
                  <a:pt x="1123750" y="6373223"/>
                </a:lnTo>
                <a:lnTo>
                  <a:pt x="1088547" y="6343744"/>
                </a:lnTo>
                <a:lnTo>
                  <a:pt x="1054333" y="6313318"/>
                </a:lnTo>
                <a:lnTo>
                  <a:pt x="1021089" y="6281943"/>
                </a:lnTo>
                <a:lnTo>
                  <a:pt x="988922" y="6249738"/>
                </a:lnTo>
                <a:lnTo>
                  <a:pt x="957680" y="6216559"/>
                </a:lnTo>
                <a:lnTo>
                  <a:pt x="927618" y="6182702"/>
                </a:lnTo>
                <a:lnTo>
                  <a:pt x="898539" y="6147958"/>
                </a:lnTo>
                <a:lnTo>
                  <a:pt x="870526" y="6112432"/>
                </a:lnTo>
                <a:lnTo>
                  <a:pt x="843591" y="6076152"/>
                </a:lnTo>
                <a:lnTo>
                  <a:pt x="817747" y="6039146"/>
                </a:lnTo>
                <a:lnTo>
                  <a:pt x="793007" y="6001441"/>
                </a:lnTo>
                <a:lnTo>
                  <a:pt x="769384" y="5963065"/>
                </a:lnTo>
                <a:lnTo>
                  <a:pt x="746891" y="5924045"/>
                </a:lnTo>
                <a:lnTo>
                  <a:pt x="725540" y="5884409"/>
                </a:lnTo>
                <a:lnTo>
                  <a:pt x="705345" y="5844185"/>
                </a:lnTo>
                <a:lnTo>
                  <a:pt x="686318" y="5803399"/>
                </a:lnTo>
                <a:lnTo>
                  <a:pt x="668472" y="5762079"/>
                </a:lnTo>
                <a:lnTo>
                  <a:pt x="651820" y="5720253"/>
                </a:lnTo>
                <a:lnTo>
                  <a:pt x="636375" y="5677948"/>
                </a:lnTo>
                <a:lnTo>
                  <a:pt x="622149" y="5635193"/>
                </a:lnTo>
                <a:lnTo>
                  <a:pt x="609156" y="5592013"/>
                </a:lnTo>
                <a:lnTo>
                  <a:pt x="597408" y="5548437"/>
                </a:lnTo>
                <a:lnTo>
                  <a:pt x="586918" y="5504493"/>
                </a:lnTo>
                <a:lnTo>
                  <a:pt x="577699" y="5460207"/>
                </a:lnTo>
                <a:lnTo>
                  <a:pt x="569764" y="5415608"/>
                </a:lnTo>
                <a:lnTo>
                  <a:pt x="563126" y="5370722"/>
                </a:lnTo>
                <a:lnTo>
                  <a:pt x="557797" y="5325578"/>
                </a:lnTo>
                <a:lnTo>
                  <a:pt x="553791" y="5280203"/>
                </a:lnTo>
                <a:lnTo>
                  <a:pt x="551119" y="5234624"/>
                </a:lnTo>
                <a:lnTo>
                  <a:pt x="549796" y="5188869"/>
                </a:lnTo>
                <a:lnTo>
                  <a:pt x="549833" y="5142965"/>
                </a:lnTo>
                <a:lnTo>
                  <a:pt x="551245" y="5096940"/>
                </a:lnTo>
                <a:lnTo>
                  <a:pt x="554042" y="5050822"/>
                </a:lnTo>
                <a:lnTo>
                  <a:pt x="558239" y="5004637"/>
                </a:lnTo>
                <a:lnTo>
                  <a:pt x="563849" y="4958414"/>
                </a:lnTo>
                <a:lnTo>
                  <a:pt x="570883" y="4912179"/>
                </a:lnTo>
                <a:lnTo>
                  <a:pt x="579355" y="4865961"/>
                </a:lnTo>
                <a:lnTo>
                  <a:pt x="589278" y="4819787"/>
                </a:lnTo>
                <a:lnTo>
                  <a:pt x="600664" y="4773685"/>
                </a:lnTo>
                <a:lnTo>
                  <a:pt x="613527" y="4727681"/>
                </a:lnTo>
                <a:lnTo>
                  <a:pt x="627879" y="4681803"/>
                </a:lnTo>
                <a:lnTo>
                  <a:pt x="643733" y="4636080"/>
                </a:lnTo>
                <a:lnTo>
                  <a:pt x="2396062" y="0"/>
                </a:lnTo>
                <a:close/>
                <a:moveTo>
                  <a:pt x="10058400" y="0"/>
                </a:moveTo>
                <a:lnTo>
                  <a:pt x="5624960" y="0"/>
                </a:lnTo>
                <a:lnTo>
                  <a:pt x="3562930" y="5698613"/>
                </a:lnTo>
                <a:lnTo>
                  <a:pt x="3545686" y="5743815"/>
                </a:lnTo>
                <a:lnTo>
                  <a:pt x="3527193" y="5788172"/>
                </a:lnTo>
                <a:lnTo>
                  <a:pt x="3507477" y="5831669"/>
                </a:lnTo>
                <a:lnTo>
                  <a:pt x="3486567" y="5874294"/>
                </a:lnTo>
                <a:lnTo>
                  <a:pt x="3464490" y="5916034"/>
                </a:lnTo>
                <a:lnTo>
                  <a:pt x="3441273" y="5956877"/>
                </a:lnTo>
                <a:lnTo>
                  <a:pt x="3416944" y="5996809"/>
                </a:lnTo>
                <a:lnTo>
                  <a:pt x="3391530" y="6035817"/>
                </a:lnTo>
                <a:lnTo>
                  <a:pt x="3365060" y="6073890"/>
                </a:lnTo>
                <a:lnTo>
                  <a:pt x="3337561" y="6111013"/>
                </a:lnTo>
                <a:lnTo>
                  <a:pt x="3309059" y="6147174"/>
                </a:lnTo>
                <a:lnTo>
                  <a:pt x="3279584" y="6182361"/>
                </a:lnTo>
                <a:lnTo>
                  <a:pt x="3249087" y="6216638"/>
                </a:lnTo>
                <a:lnTo>
                  <a:pt x="3217821" y="6249758"/>
                </a:lnTo>
                <a:lnTo>
                  <a:pt x="3185556" y="6281974"/>
                </a:lnTo>
                <a:lnTo>
                  <a:pt x="3152492" y="6313102"/>
                </a:lnTo>
                <a:lnTo>
                  <a:pt x="3118559" y="6343222"/>
                </a:lnTo>
                <a:lnTo>
                  <a:pt x="3083818" y="6372289"/>
                </a:lnTo>
                <a:lnTo>
                  <a:pt x="3048295" y="6400293"/>
                </a:lnTo>
                <a:lnTo>
                  <a:pt x="3012019" y="6427218"/>
                </a:lnTo>
                <a:lnTo>
                  <a:pt x="2975017" y="6453054"/>
                </a:lnTo>
                <a:lnTo>
                  <a:pt x="2937316" y="6477786"/>
                </a:lnTo>
                <a:lnTo>
                  <a:pt x="2898945" y="6501402"/>
                </a:lnTo>
                <a:lnTo>
                  <a:pt x="2859929" y="6523889"/>
                </a:lnTo>
                <a:lnTo>
                  <a:pt x="2820299" y="6545234"/>
                </a:lnTo>
                <a:lnTo>
                  <a:pt x="2780080" y="6565424"/>
                </a:lnTo>
                <a:lnTo>
                  <a:pt x="2739300" y="6584447"/>
                </a:lnTo>
                <a:lnTo>
                  <a:pt x="2697987" y="6602290"/>
                </a:lnTo>
                <a:lnTo>
                  <a:pt x="2656169" y="6618940"/>
                </a:lnTo>
                <a:lnTo>
                  <a:pt x="2613873" y="6634383"/>
                </a:lnTo>
                <a:lnTo>
                  <a:pt x="2571126" y="6648608"/>
                </a:lnTo>
                <a:lnTo>
                  <a:pt x="2527957" y="6661601"/>
                </a:lnTo>
                <a:lnTo>
                  <a:pt x="2484392" y="6673349"/>
                </a:lnTo>
                <a:lnTo>
                  <a:pt x="2440459" y="6683840"/>
                </a:lnTo>
                <a:lnTo>
                  <a:pt x="2396187" y="6693061"/>
                </a:lnTo>
                <a:lnTo>
                  <a:pt x="2351602" y="6700998"/>
                </a:lnTo>
                <a:lnTo>
                  <a:pt x="2306732" y="6707640"/>
                </a:lnTo>
                <a:lnTo>
                  <a:pt x="2261604" y="6712973"/>
                </a:lnTo>
                <a:lnTo>
                  <a:pt x="2216247" y="6716984"/>
                </a:lnTo>
                <a:lnTo>
                  <a:pt x="2170688" y="6719660"/>
                </a:lnTo>
                <a:lnTo>
                  <a:pt x="2124953" y="6720990"/>
                </a:lnTo>
                <a:lnTo>
                  <a:pt x="10058400" y="6720990"/>
                </a:lnTo>
                <a:lnTo>
                  <a:pt x="10058400" y="0"/>
                </a:lnTo>
                <a:close/>
              </a:path>
            </a:pathLst>
          </a:custGeom>
          <a:solidFill>
            <a:srgbClr val="ffffff"/>
          </a:solidFill>
          <a:ln>
            <a:noFill/>
          </a:ln>
        </p:spPr>
        <p:style>
          <a:lnRef idx="0"/>
          <a:fillRef idx="0"/>
          <a:effectRef idx="0"/>
          <a:fontRef idx="minor"/>
        </p:style>
      </p:sp>
      <p:sp>
        <p:nvSpPr>
          <p:cNvPr id="1312" name="CustomShape 5"/>
          <p:cNvSpPr/>
          <p:nvPr/>
        </p:nvSpPr>
        <p:spPr>
          <a:xfrm>
            <a:off x="3212640" y="1002240"/>
            <a:ext cx="5931000" cy="3759840"/>
          </a:xfrm>
          <a:custGeom>
            <a:avLst/>
            <a:gdLst/>
            <a:ahLst/>
            <a:rect l="l" t="t" r="r" b="b"/>
            <a:pathLst>
              <a:path w="6524625" h="4409440">
                <a:moveTo>
                  <a:pt x="6524416" y="0"/>
                </a:moveTo>
                <a:lnTo>
                  <a:pt x="1604010" y="0"/>
                </a:lnTo>
                <a:lnTo>
                  <a:pt x="0" y="4409020"/>
                </a:lnTo>
                <a:lnTo>
                  <a:pt x="6524416" y="4409020"/>
                </a:lnTo>
                <a:lnTo>
                  <a:pt x="6524416" y="0"/>
                </a:lnTo>
                <a:close/>
              </a:path>
            </a:pathLst>
          </a:custGeom>
          <a:solidFill>
            <a:srgbClr val="fff200"/>
          </a:solidFill>
          <a:ln>
            <a:noFill/>
          </a:ln>
        </p:spPr>
        <p:style>
          <a:lnRef idx="0"/>
          <a:fillRef idx="0"/>
          <a:effectRef idx="0"/>
          <a:fontRef idx="minor"/>
        </p:style>
      </p:sp>
      <p:sp>
        <p:nvSpPr>
          <p:cNvPr id="1313" name="CustomShape 6"/>
          <p:cNvSpPr/>
          <p:nvPr/>
        </p:nvSpPr>
        <p:spPr>
          <a:xfrm>
            <a:off x="8384760" y="5200560"/>
            <a:ext cx="165240" cy="137880"/>
          </a:xfrm>
          <a:custGeom>
            <a:avLst/>
            <a:gdLst/>
            <a:ahLst/>
            <a:rect l="l" t="t" r="r" b="b"/>
            <a:pathLst>
              <a:path w="182245" h="187959">
                <a:moveTo>
                  <a:pt x="5257" y="266"/>
                </a:moveTo>
                <a:lnTo>
                  <a:pt x="0" y="11303"/>
                </a:lnTo>
                <a:lnTo>
                  <a:pt x="10769" y="11303"/>
                </a:lnTo>
                <a:lnTo>
                  <a:pt x="14858" y="13906"/>
                </a:lnTo>
                <a:lnTo>
                  <a:pt x="18478" y="46697"/>
                </a:lnTo>
                <a:lnTo>
                  <a:pt x="18211" y="94703"/>
                </a:lnTo>
                <a:lnTo>
                  <a:pt x="18093" y="101739"/>
                </a:lnTo>
                <a:lnTo>
                  <a:pt x="17996" y="117271"/>
                </a:lnTo>
                <a:lnTo>
                  <a:pt x="26075" y="157584"/>
                </a:lnTo>
                <a:lnTo>
                  <a:pt x="64810" y="183973"/>
                </a:lnTo>
                <a:lnTo>
                  <a:pt x="96532" y="187858"/>
                </a:lnTo>
                <a:lnTo>
                  <a:pt x="112173" y="186982"/>
                </a:lnTo>
                <a:lnTo>
                  <a:pt x="126379" y="184386"/>
                </a:lnTo>
                <a:lnTo>
                  <a:pt x="139082" y="180116"/>
                </a:lnTo>
                <a:lnTo>
                  <a:pt x="150215" y="174218"/>
                </a:lnTo>
                <a:lnTo>
                  <a:pt x="154681" y="170497"/>
                </a:lnTo>
                <a:lnTo>
                  <a:pt x="98767" y="170497"/>
                </a:lnTo>
                <a:lnTo>
                  <a:pt x="82295" y="168741"/>
                </a:lnTo>
                <a:lnTo>
                  <a:pt x="49263" y="145351"/>
                </a:lnTo>
                <a:lnTo>
                  <a:pt x="43780" y="94703"/>
                </a:lnTo>
                <a:lnTo>
                  <a:pt x="44310" y="46697"/>
                </a:lnTo>
                <a:lnTo>
                  <a:pt x="44463" y="37739"/>
                </a:lnTo>
                <a:lnTo>
                  <a:pt x="44602" y="19392"/>
                </a:lnTo>
                <a:lnTo>
                  <a:pt x="45364" y="8674"/>
                </a:lnTo>
                <a:lnTo>
                  <a:pt x="46437" y="533"/>
                </a:lnTo>
                <a:lnTo>
                  <a:pt x="12103" y="533"/>
                </a:lnTo>
                <a:lnTo>
                  <a:pt x="5257" y="266"/>
                </a:lnTo>
                <a:close/>
                <a:moveTo>
                  <a:pt x="181813" y="266"/>
                </a:moveTo>
                <a:lnTo>
                  <a:pt x="174129" y="533"/>
                </a:lnTo>
                <a:lnTo>
                  <a:pt x="151648" y="533"/>
                </a:lnTo>
                <a:lnTo>
                  <a:pt x="154105" y="9410"/>
                </a:lnTo>
                <a:lnTo>
                  <a:pt x="155881" y="20332"/>
                </a:lnTo>
                <a:lnTo>
                  <a:pt x="156887" y="33617"/>
                </a:lnTo>
                <a:lnTo>
                  <a:pt x="157111" y="49847"/>
                </a:lnTo>
                <a:lnTo>
                  <a:pt x="156834" y="94703"/>
                </a:lnTo>
                <a:lnTo>
                  <a:pt x="153921" y="136349"/>
                </a:lnTo>
                <a:lnTo>
                  <a:pt x="126333" y="165868"/>
                </a:lnTo>
                <a:lnTo>
                  <a:pt x="98767" y="170497"/>
                </a:lnTo>
                <a:lnTo>
                  <a:pt x="154681" y="170497"/>
                </a:lnTo>
                <a:lnTo>
                  <a:pt x="177152" y="124066"/>
                </a:lnTo>
                <a:lnTo>
                  <a:pt x="178068" y="94703"/>
                </a:lnTo>
                <a:lnTo>
                  <a:pt x="178320" y="49847"/>
                </a:lnTo>
                <a:lnTo>
                  <a:pt x="178582" y="33617"/>
                </a:lnTo>
                <a:lnTo>
                  <a:pt x="179114" y="22475"/>
                </a:lnTo>
                <a:lnTo>
                  <a:pt x="180138" y="12285"/>
                </a:lnTo>
                <a:lnTo>
                  <a:pt x="181776" y="533"/>
                </a:lnTo>
                <a:lnTo>
                  <a:pt x="158699" y="533"/>
                </a:lnTo>
                <a:lnTo>
                  <a:pt x="151574" y="266"/>
                </a:lnTo>
                <a:lnTo>
                  <a:pt x="181813" y="266"/>
                </a:lnTo>
                <a:close/>
                <a:moveTo>
                  <a:pt x="46507" y="0"/>
                </a:moveTo>
                <a:lnTo>
                  <a:pt x="37680" y="533"/>
                </a:lnTo>
                <a:lnTo>
                  <a:pt x="46437" y="533"/>
                </a:lnTo>
                <a:lnTo>
                  <a:pt x="46507" y="0"/>
                </a:lnTo>
                <a:close/>
              </a:path>
            </a:pathLst>
          </a:custGeom>
          <a:solidFill>
            <a:srgbClr val="d1d3d4"/>
          </a:solidFill>
          <a:ln>
            <a:noFill/>
          </a:ln>
        </p:spPr>
        <p:style>
          <a:lnRef idx="0"/>
          <a:fillRef idx="0"/>
          <a:effectRef idx="0"/>
          <a:fontRef idx="minor"/>
        </p:style>
      </p:sp>
      <p:sp>
        <p:nvSpPr>
          <p:cNvPr id="1314" name="CustomShape 7"/>
          <p:cNvSpPr/>
          <p:nvPr/>
        </p:nvSpPr>
        <p:spPr>
          <a:xfrm>
            <a:off x="8567280" y="5197680"/>
            <a:ext cx="149760" cy="139680"/>
          </a:xfrm>
          <a:custGeom>
            <a:avLst/>
            <a:gdLst/>
            <a:ahLst/>
            <a:rect l="l" t="t" r="r" b="b"/>
            <a:pathLst>
              <a:path w="165100" h="190500">
                <a:moveTo>
                  <a:pt x="121310" y="0"/>
                </a:moveTo>
                <a:lnTo>
                  <a:pt x="113601" y="0"/>
                </a:lnTo>
                <a:lnTo>
                  <a:pt x="89782" y="1393"/>
                </a:lnTo>
                <a:lnTo>
                  <a:pt x="50468" y="12923"/>
                </a:lnTo>
                <a:lnTo>
                  <a:pt x="19850" y="37972"/>
                </a:lnTo>
                <a:lnTo>
                  <a:pt x="2319" y="74478"/>
                </a:lnTo>
                <a:lnTo>
                  <a:pt x="0" y="95199"/>
                </a:lnTo>
                <a:lnTo>
                  <a:pt x="3663" y="121905"/>
                </a:lnTo>
                <a:lnTo>
                  <a:pt x="30196" y="165888"/>
                </a:lnTo>
                <a:lnTo>
                  <a:pt x="74445" y="187667"/>
                </a:lnTo>
                <a:lnTo>
                  <a:pt x="102044" y="190182"/>
                </a:lnTo>
                <a:lnTo>
                  <a:pt x="108982" y="190041"/>
                </a:lnTo>
                <a:lnTo>
                  <a:pt x="154584" y="183400"/>
                </a:lnTo>
                <a:lnTo>
                  <a:pt x="157086" y="175221"/>
                </a:lnTo>
                <a:lnTo>
                  <a:pt x="157721" y="173405"/>
                </a:lnTo>
                <a:lnTo>
                  <a:pt x="107276" y="173405"/>
                </a:lnTo>
                <a:lnTo>
                  <a:pt x="75763" y="167512"/>
                </a:lnTo>
                <a:lnTo>
                  <a:pt x="51468" y="150868"/>
                </a:lnTo>
                <a:lnTo>
                  <a:pt x="35834" y="125030"/>
                </a:lnTo>
                <a:lnTo>
                  <a:pt x="30302" y="91554"/>
                </a:lnTo>
                <a:lnTo>
                  <a:pt x="35336" y="59511"/>
                </a:lnTo>
                <a:lnTo>
                  <a:pt x="49776" y="35302"/>
                </a:lnTo>
                <a:lnTo>
                  <a:pt x="72623" y="19995"/>
                </a:lnTo>
                <a:lnTo>
                  <a:pt x="102882" y="14655"/>
                </a:lnTo>
                <a:lnTo>
                  <a:pt x="162727" y="14655"/>
                </a:lnTo>
                <a:lnTo>
                  <a:pt x="165049" y="8140"/>
                </a:lnTo>
                <a:lnTo>
                  <a:pt x="128727" y="520"/>
                </a:lnTo>
                <a:lnTo>
                  <a:pt x="121310" y="0"/>
                </a:lnTo>
                <a:close/>
                <a:moveTo>
                  <a:pt x="159245" y="157911"/>
                </a:moveTo>
                <a:lnTo>
                  <a:pt x="123520" y="172097"/>
                </a:lnTo>
                <a:lnTo>
                  <a:pt x="115239" y="173405"/>
                </a:lnTo>
                <a:lnTo>
                  <a:pt x="157721" y="173405"/>
                </a:lnTo>
                <a:lnTo>
                  <a:pt x="160108" y="166585"/>
                </a:lnTo>
                <a:lnTo>
                  <a:pt x="162610" y="160261"/>
                </a:lnTo>
                <a:lnTo>
                  <a:pt x="159245" y="157911"/>
                </a:lnTo>
                <a:close/>
                <a:moveTo>
                  <a:pt x="162727" y="14655"/>
                </a:moveTo>
                <a:lnTo>
                  <a:pt x="102882" y="14655"/>
                </a:lnTo>
                <a:lnTo>
                  <a:pt x="118134" y="15832"/>
                </a:lnTo>
                <a:lnTo>
                  <a:pt x="131197" y="19504"/>
                </a:lnTo>
                <a:lnTo>
                  <a:pt x="142555" y="25885"/>
                </a:lnTo>
                <a:lnTo>
                  <a:pt x="152692" y="35191"/>
                </a:lnTo>
                <a:lnTo>
                  <a:pt x="156565" y="35191"/>
                </a:lnTo>
                <a:lnTo>
                  <a:pt x="158724" y="27254"/>
                </a:lnTo>
                <a:lnTo>
                  <a:pt x="161975" y="16763"/>
                </a:lnTo>
                <a:lnTo>
                  <a:pt x="162727" y="14655"/>
                </a:lnTo>
                <a:close/>
              </a:path>
            </a:pathLst>
          </a:custGeom>
          <a:solidFill>
            <a:srgbClr val="d1d3d4"/>
          </a:solidFill>
          <a:ln>
            <a:noFill/>
          </a:ln>
        </p:spPr>
        <p:style>
          <a:lnRef idx="0"/>
          <a:fillRef idx="0"/>
          <a:effectRef idx="0"/>
          <a:fontRef idx="minor"/>
        </p:style>
      </p:sp>
      <p:sp>
        <p:nvSpPr>
          <p:cNvPr id="1315" name="CustomShape 8"/>
          <p:cNvSpPr/>
          <p:nvPr/>
        </p:nvSpPr>
        <p:spPr>
          <a:xfrm>
            <a:off x="8732520" y="5200200"/>
            <a:ext cx="151560" cy="135360"/>
          </a:xfrm>
          <a:custGeom>
            <a:avLst/>
            <a:gdLst/>
            <a:ahLst/>
            <a:rect l="l" t="t" r="r" b="b"/>
            <a:pathLst>
              <a:path w="167004" h="184784">
                <a:moveTo>
                  <a:pt x="117566" y="12623"/>
                </a:moveTo>
                <a:lnTo>
                  <a:pt x="64427" y="12623"/>
                </a:lnTo>
                <a:lnTo>
                  <a:pt x="79886" y="14862"/>
                </a:lnTo>
                <a:lnTo>
                  <a:pt x="91459" y="21307"/>
                </a:lnTo>
                <a:lnTo>
                  <a:pt x="98717" y="31547"/>
                </a:lnTo>
                <a:lnTo>
                  <a:pt x="101231" y="45173"/>
                </a:lnTo>
                <a:lnTo>
                  <a:pt x="99780" y="56014"/>
                </a:lnTo>
                <a:lnTo>
                  <a:pt x="68262" y="80848"/>
                </a:lnTo>
                <a:lnTo>
                  <a:pt x="55041" y="81114"/>
                </a:lnTo>
                <a:lnTo>
                  <a:pt x="53975" y="87363"/>
                </a:lnTo>
                <a:lnTo>
                  <a:pt x="52273" y="93941"/>
                </a:lnTo>
                <a:lnTo>
                  <a:pt x="55041" y="93941"/>
                </a:lnTo>
                <a:lnTo>
                  <a:pt x="60192" y="94622"/>
                </a:lnTo>
                <a:lnTo>
                  <a:pt x="86859" y="123136"/>
                </a:lnTo>
                <a:lnTo>
                  <a:pt x="114452" y="164007"/>
                </a:lnTo>
                <a:lnTo>
                  <a:pt x="120228" y="174027"/>
                </a:lnTo>
                <a:lnTo>
                  <a:pt x="122123" y="177139"/>
                </a:lnTo>
                <a:lnTo>
                  <a:pt x="123228" y="179247"/>
                </a:lnTo>
                <a:lnTo>
                  <a:pt x="124599" y="181076"/>
                </a:lnTo>
                <a:lnTo>
                  <a:pt x="125717" y="182638"/>
                </a:lnTo>
                <a:lnTo>
                  <a:pt x="127101" y="184696"/>
                </a:lnTo>
                <a:lnTo>
                  <a:pt x="138658" y="183959"/>
                </a:lnTo>
                <a:lnTo>
                  <a:pt x="166662" y="183184"/>
                </a:lnTo>
                <a:lnTo>
                  <a:pt x="166992" y="181305"/>
                </a:lnTo>
                <a:lnTo>
                  <a:pt x="161480" y="177380"/>
                </a:lnTo>
                <a:lnTo>
                  <a:pt x="159550" y="175793"/>
                </a:lnTo>
                <a:lnTo>
                  <a:pt x="133428" y="145897"/>
                </a:lnTo>
                <a:lnTo>
                  <a:pt x="96545" y="94487"/>
                </a:lnTo>
                <a:lnTo>
                  <a:pt x="90220" y="86321"/>
                </a:lnTo>
                <a:lnTo>
                  <a:pt x="121946" y="62728"/>
                </a:lnTo>
                <a:lnTo>
                  <a:pt x="128193" y="40157"/>
                </a:lnTo>
                <a:lnTo>
                  <a:pt x="127276" y="30907"/>
                </a:lnTo>
                <a:lnTo>
                  <a:pt x="124580" y="22542"/>
                </a:lnTo>
                <a:lnTo>
                  <a:pt x="120189" y="15254"/>
                </a:lnTo>
                <a:lnTo>
                  <a:pt x="117566" y="12623"/>
                </a:lnTo>
                <a:close/>
                <a:moveTo>
                  <a:pt x="5232" y="571"/>
                </a:moveTo>
                <a:lnTo>
                  <a:pt x="0" y="11582"/>
                </a:lnTo>
                <a:lnTo>
                  <a:pt x="10718" y="11582"/>
                </a:lnTo>
                <a:lnTo>
                  <a:pt x="14859" y="14211"/>
                </a:lnTo>
                <a:lnTo>
                  <a:pt x="18110" y="55845"/>
                </a:lnTo>
                <a:lnTo>
                  <a:pt x="17894" y="133299"/>
                </a:lnTo>
                <a:lnTo>
                  <a:pt x="14287" y="183184"/>
                </a:lnTo>
                <a:lnTo>
                  <a:pt x="22009" y="182638"/>
                </a:lnTo>
                <a:lnTo>
                  <a:pt x="49090" y="182638"/>
                </a:lnTo>
                <a:lnTo>
                  <a:pt x="46760" y="173989"/>
                </a:lnTo>
                <a:lnTo>
                  <a:pt x="45054" y="163104"/>
                </a:lnTo>
                <a:lnTo>
                  <a:pt x="44060" y="149807"/>
                </a:lnTo>
                <a:lnTo>
                  <a:pt x="43792" y="136247"/>
                </a:lnTo>
                <a:lnTo>
                  <a:pt x="43904" y="86321"/>
                </a:lnTo>
                <a:lnTo>
                  <a:pt x="44082" y="35671"/>
                </a:lnTo>
                <a:lnTo>
                  <a:pt x="59410" y="12623"/>
                </a:lnTo>
                <a:lnTo>
                  <a:pt x="117566" y="12623"/>
                </a:lnTo>
                <a:lnTo>
                  <a:pt x="114185" y="9232"/>
                </a:lnTo>
                <a:lnTo>
                  <a:pt x="107083" y="4805"/>
                </a:lnTo>
                <a:lnTo>
                  <a:pt x="98807" y="1963"/>
                </a:lnTo>
                <a:lnTo>
                  <a:pt x="92356" y="1066"/>
                </a:lnTo>
                <a:lnTo>
                  <a:pt x="27216" y="1066"/>
                </a:lnTo>
                <a:lnTo>
                  <a:pt x="5232" y="571"/>
                </a:lnTo>
                <a:close/>
                <a:moveTo>
                  <a:pt x="49090" y="182638"/>
                </a:moveTo>
                <a:lnTo>
                  <a:pt x="42125" y="182638"/>
                </a:lnTo>
                <a:lnTo>
                  <a:pt x="49237" y="183184"/>
                </a:lnTo>
                <a:lnTo>
                  <a:pt x="49090" y="182638"/>
                </a:lnTo>
                <a:close/>
                <a:moveTo>
                  <a:pt x="72923" y="0"/>
                </a:moveTo>
                <a:lnTo>
                  <a:pt x="60502" y="0"/>
                </a:lnTo>
                <a:lnTo>
                  <a:pt x="53352" y="304"/>
                </a:lnTo>
                <a:lnTo>
                  <a:pt x="27216" y="1066"/>
                </a:lnTo>
                <a:lnTo>
                  <a:pt x="92356" y="1066"/>
                </a:lnTo>
                <a:lnTo>
                  <a:pt x="87905" y="447"/>
                </a:lnTo>
                <a:lnTo>
                  <a:pt x="72923" y="0"/>
                </a:lnTo>
                <a:close/>
              </a:path>
            </a:pathLst>
          </a:custGeom>
          <a:solidFill>
            <a:srgbClr val="d1d3d4"/>
          </a:solidFill>
          <a:ln>
            <a:noFill/>
          </a:ln>
        </p:spPr>
        <p:style>
          <a:lnRef idx="0"/>
          <a:fillRef idx="0"/>
          <a:effectRef idx="0"/>
          <a:fontRef idx="minor"/>
        </p:style>
      </p:sp>
      <p:sp>
        <p:nvSpPr>
          <p:cNvPr id="1316" name="CustomShape 9"/>
          <p:cNvSpPr/>
          <p:nvPr/>
        </p:nvSpPr>
        <p:spPr>
          <a:xfrm>
            <a:off x="8341200" y="5358240"/>
            <a:ext cx="584280" cy="25920"/>
          </a:xfrm>
          <a:custGeom>
            <a:avLst/>
            <a:gdLst/>
            <a:ahLst/>
            <a:rect l="l" t="t" r="r" b="b"/>
            <a:pathLst>
              <a:path w="643254" h="35559">
                <a:moveTo>
                  <a:pt x="321144" y="0"/>
                </a:moveTo>
                <a:lnTo>
                  <a:pt x="201185" y="4351"/>
                </a:lnTo>
                <a:lnTo>
                  <a:pt x="98545" y="13925"/>
                </a:lnTo>
                <a:lnTo>
                  <a:pt x="26918" y="23499"/>
                </a:lnTo>
                <a:lnTo>
                  <a:pt x="0" y="27851"/>
                </a:lnTo>
                <a:lnTo>
                  <a:pt x="0" y="35140"/>
                </a:lnTo>
                <a:lnTo>
                  <a:pt x="93030" y="27255"/>
                </a:lnTo>
                <a:lnTo>
                  <a:pt x="157500" y="23206"/>
                </a:lnTo>
                <a:lnTo>
                  <a:pt x="223526" y="21714"/>
                </a:lnTo>
                <a:lnTo>
                  <a:pt x="612562" y="21501"/>
                </a:lnTo>
                <a:lnTo>
                  <a:pt x="566307" y="11749"/>
                </a:lnTo>
                <a:lnTo>
                  <a:pt x="507355" y="3481"/>
                </a:lnTo>
                <a:lnTo>
                  <a:pt x="435682" y="435"/>
                </a:lnTo>
                <a:lnTo>
                  <a:pt x="321144" y="0"/>
                </a:lnTo>
                <a:close/>
                <a:moveTo>
                  <a:pt x="612562" y="21501"/>
                </a:moveTo>
                <a:lnTo>
                  <a:pt x="321221" y="21501"/>
                </a:lnTo>
                <a:lnTo>
                  <a:pt x="455192" y="23632"/>
                </a:lnTo>
                <a:lnTo>
                  <a:pt x="556390" y="28320"/>
                </a:lnTo>
                <a:lnTo>
                  <a:pt x="620369" y="33009"/>
                </a:lnTo>
                <a:lnTo>
                  <a:pt x="642683" y="35140"/>
                </a:lnTo>
                <a:lnTo>
                  <a:pt x="642683" y="27851"/>
                </a:lnTo>
                <a:lnTo>
                  <a:pt x="612562" y="21501"/>
                </a:lnTo>
                <a:close/>
              </a:path>
            </a:pathLst>
          </a:custGeom>
          <a:solidFill>
            <a:srgbClr val="d1d3d4"/>
          </a:solidFill>
          <a:ln>
            <a:noFill/>
          </a:ln>
        </p:spPr>
        <p:style>
          <a:lnRef idx="0"/>
          <a:fillRef idx="0"/>
          <a:effectRef idx="0"/>
          <a:fontRef idx="minor"/>
        </p:style>
      </p:sp>
      <p:sp>
        <p:nvSpPr>
          <p:cNvPr id="1317" name="CustomShape 10"/>
          <p:cNvSpPr/>
          <p:nvPr/>
        </p:nvSpPr>
        <p:spPr>
          <a:xfrm>
            <a:off x="8271360" y="4997880"/>
            <a:ext cx="723960" cy="585720"/>
          </a:xfrm>
          <a:custGeom>
            <a:avLst/>
            <a:gdLst/>
            <a:ahLst/>
            <a:rect l="l" t="t" r="r" b="b"/>
            <a:pathLst>
              <a:path w="796925" h="796925">
                <a:moveTo>
                  <a:pt x="796874" y="398437"/>
                </a:moveTo>
                <a:lnTo>
                  <a:pt x="794193" y="444901"/>
                </a:lnTo>
                <a:lnTo>
                  <a:pt x="786350" y="489791"/>
                </a:lnTo>
                <a:lnTo>
                  <a:pt x="773644" y="532809"/>
                </a:lnTo>
                <a:lnTo>
                  <a:pt x="756374" y="573655"/>
                </a:lnTo>
                <a:lnTo>
                  <a:pt x="734839" y="612029"/>
                </a:lnTo>
                <a:lnTo>
                  <a:pt x="709338" y="647634"/>
                </a:lnTo>
                <a:lnTo>
                  <a:pt x="680170" y="680170"/>
                </a:lnTo>
                <a:lnTo>
                  <a:pt x="647634" y="709338"/>
                </a:lnTo>
                <a:lnTo>
                  <a:pt x="612029" y="734839"/>
                </a:lnTo>
                <a:lnTo>
                  <a:pt x="573655" y="756374"/>
                </a:lnTo>
                <a:lnTo>
                  <a:pt x="532809" y="773644"/>
                </a:lnTo>
                <a:lnTo>
                  <a:pt x="489791" y="786350"/>
                </a:lnTo>
                <a:lnTo>
                  <a:pt x="444901" y="794193"/>
                </a:lnTo>
                <a:lnTo>
                  <a:pt x="398437" y="796874"/>
                </a:lnTo>
                <a:lnTo>
                  <a:pt x="351972" y="794193"/>
                </a:lnTo>
                <a:lnTo>
                  <a:pt x="307082" y="786350"/>
                </a:lnTo>
                <a:lnTo>
                  <a:pt x="264064" y="773644"/>
                </a:lnTo>
                <a:lnTo>
                  <a:pt x="223219" y="756374"/>
                </a:lnTo>
                <a:lnTo>
                  <a:pt x="184844" y="734839"/>
                </a:lnTo>
                <a:lnTo>
                  <a:pt x="149239" y="709338"/>
                </a:lnTo>
                <a:lnTo>
                  <a:pt x="116703" y="680170"/>
                </a:lnTo>
                <a:lnTo>
                  <a:pt x="87535" y="647634"/>
                </a:lnTo>
                <a:lnTo>
                  <a:pt x="62034" y="612029"/>
                </a:lnTo>
                <a:lnTo>
                  <a:pt x="40499" y="573655"/>
                </a:lnTo>
                <a:lnTo>
                  <a:pt x="23229" y="532809"/>
                </a:lnTo>
                <a:lnTo>
                  <a:pt x="10523" y="489791"/>
                </a:lnTo>
                <a:lnTo>
                  <a:pt x="2680" y="444901"/>
                </a:lnTo>
                <a:lnTo>
                  <a:pt x="0" y="398437"/>
                </a:lnTo>
                <a:lnTo>
                  <a:pt x="2680" y="351972"/>
                </a:lnTo>
                <a:lnTo>
                  <a:pt x="10523" y="307082"/>
                </a:lnTo>
                <a:lnTo>
                  <a:pt x="23229" y="264064"/>
                </a:lnTo>
                <a:lnTo>
                  <a:pt x="40499" y="223219"/>
                </a:lnTo>
                <a:lnTo>
                  <a:pt x="62034" y="184844"/>
                </a:lnTo>
                <a:lnTo>
                  <a:pt x="87535" y="149239"/>
                </a:lnTo>
                <a:lnTo>
                  <a:pt x="116703" y="116703"/>
                </a:lnTo>
                <a:lnTo>
                  <a:pt x="149239" y="87535"/>
                </a:lnTo>
                <a:lnTo>
                  <a:pt x="184844" y="62034"/>
                </a:lnTo>
                <a:lnTo>
                  <a:pt x="223219" y="40499"/>
                </a:lnTo>
                <a:lnTo>
                  <a:pt x="264064" y="23229"/>
                </a:lnTo>
                <a:lnTo>
                  <a:pt x="307082" y="10523"/>
                </a:lnTo>
                <a:lnTo>
                  <a:pt x="351972" y="2680"/>
                </a:lnTo>
                <a:lnTo>
                  <a:pt x="398437" y="0"/>
                </a:lnTo>
                <a:lnTo>
                  <a:pt x="444901" y="2680"/>
                </a:lnTo>
                <a:lnTo>
                  <a:pt x="489791" y="10523"/>
                </a:lnTo>
                <a:lnTo>
                  <a:pt x="532809" y="23229"/>
                </a:lnTo>
                <a:lnTo>
                  <a:pt x="573655" y="40499"/>
                </a:lnTo>
                <a:lnTo>
                  <a:pt x="612029" y="62034"/>
                </a:lnTo>
                <a:lnTo>
                  <a:pt x="647634" y="87535"/>
                </a:lnTo>
                <a:lnTo>
                  <a:pt x="680170" y="116703"/>
                </a:lnTo>
                <a:lnTo>
                  <a:pt x="709338" y="149239"/>
                </a:lnTo>
                <a:lnTo>
                  <a:pt x="734839" y="184844"/>
                </a:lnTo>
                <a:lnTo>
                  <a:pt x="756374" y="223219"/>
                </a:lnTo>
                <a:lnTo>
                  <a:pt x="773644" y="264064"/>
                </a:lnTo>
                <a:lnTo>
                  <a:pt x="786350" y="307082"/>
                </a:lnTo>
                <a:lnTo>
                  <a:pt x="794193" y="351972"/>
                </a:lnTo>
                <a:lnTo>
                  <a:pt x="796874" y="398437"/>
                </a:lnTo>
                <a:close/>
              </a:path>
            </a:pathLst>
          </a:custGeom>
          <a:noFill/>
          <a:ln w="11160">
            <a:solidFill>
              <a:srgbClr val="d1d3d4"/>
            </a:solidFill>
            <a:round/>
          </a:ln>
        </p:spPr>
        <p:style>
          <a:lnRef idx="0"/>
          <a:fillRef idx="0"/>
          <a:effectRef idx="0"/>
          <a:fontRef idx="minor"/>
        </p:style>
      </p:sp>
      <p:sp>
        <p:nvSpPr>
          <p:cNvPr id="1318" name="TextShape 11"/>
          <p:cNvSpPr txBox="1"/>
          <p:nvPr/>
        </p:nvSpPr>
        <p:spPr>
          <a:xfrm>
            <a:off x="1981080" y="266760"/>
            <a:ext cx="2497680" cy="983520"/>
          </a:xfrm>
          <a:prstGeom prst="rect">
            <a:avLst/>
          </a:prstGeom>
          <a:noFill/>
          <a:ln>
            <a:noFill/>
          </a:ln>
        </p:spPr>
        <p:txBody>
          <a:bodyPr lIns="0" rIns="0" tIns="9360" bIns="0">
            <a:noAutofit/>
          </a:bodyPr>
          <a:p>
            <a:pPr marL="10440" algn="just">
              <a:lnSpc>
                <a:spcPct val="100000"/>
              </a:lnSpc>
              <a:spcBef>
                <a:spcPts val="74"/>
              </a:spcBef>
            </a:pPr>
            <a:r>
              <a:rPr b="1" lang="es-CR" sz="1200" spc="-58" strike="noStrike">
                <a:solidFill>
                  <a:srgbClr val="ffffff"/>
                </a:solidFill>
                <a:latin typeface="Century Gothic"/>
              </a:rPr>
              <a:t>¿QUÉ </a:t>
            </a:r>
            <a:r>
              <a:rPr b="1" lang="es-CR" sz="1200" spc="-69" strike="noStrike">
                <a:solidFill>
                  <a:srgbClr val="ffffff"/>
                </a:solidFill>
                <a:latin typeface="Century Gothic"/>
              </a:rPr>
              <a:t>HACER </a:t>
            </a:r>
            <a:r>
              <a:rPr b="1" lang="es-CR" sz="1200" spc="9" strike="noStrike">
                <a:solidFill>
                  <a:srgbClr val="ffffff"/>
                </a:solidFill>
                <a:latin typeface="Century Gothic"/>
              </a:rPr>
              <a:t>SI </a:t>
            </a:r>
            <a:r>
              <a:rPr b="1" lang="es-CR" sz="1200" spc="-26" strike="noStrike">
                <a:solidFill>
                  <a:srgbClr val="ffffff"/>
                </a:solidFill>
                <a:latin typeface="Century Gothic"/>
              </a:rPr>
              <a:t>DESARROLLO  </a:t>
            </a:r>
            <a:r>
              <a:rPr b="1" lang="es-CR" sz="1200" spc="-29" strike="noStrike">
                <a:solidFill>
                  <a:srgbClr val="ffffff"/>
                </a:solidFill>
                <a:latin typeface="Century Gothic"/>
              </a:rPr>
              <a:t>SÍNTOMAS </a:t>
            </a:r>
            <a:r>
              <a:rPr b="1" lang="es-CR" sz="1200" spc="-21" strike="noStrike">
                <a:solidFill>
                  <a:srgbClr val="ffffff"/>
                </a:solidFill>
                <a:latin typeface="Century Gothic"/>
              </a:rPr>
              <a:t>RESPIRATORIOS </a:t>
            </a:r>
            <a:r>
              <a:rPr b="1" lang="es-CR" sz="1200" spc="-154" strike="noStrike">
                <a:solidFill>
                  <a:srgbClr val="ffffff"/>
                </a:solidFill>
                <a:latin typeface="Century Gothic"/>
              </a:rPr>
              <a:t>O  </a:t>
            </a:r>
            <a:r>
              <a:rPr b="1" lang="es-CR" sz="1200" spc="-29" strike="noStrike">
                <a:solidFill>
                  <a:srgbClr val="ffffff"/>
                </a:solidFill>
                <a:latin typeface="Century Gothic"/>
              </a:rPr>
              <a:t>SÍNTOMAS </a:t>
            </a:r>
            <a:r>
              <a:rPr b="1" lang="es-CR" sz="1200" spc="-52" strike="noStrike">
                <a:solidFill>
                  <a:srgbClr val="ffffff"/>
                </a:solidFill>
                <a:latin typeface="Century Gothic"/>
              </a:rPr>
              <a:t>SOSPECHOSOS </a:t>
            </a:r>
            <a:r>
              <a:rPr b="1" lang="es-CR" sz="1200" spc="1" strike="noStrike">
                <a:solidFill>
                  <a:srgbClr val="ffffff"/>
                </a:solidFill>
                <a:latin typeface="Century Gothic"/>
              </a:rPr>
              <a:t>DE  </a:t>
            </a:r>
            <a:r>
              <a:rPr b="1" lang="es-CR" sz="1400" spc="-92" strike="noStrike">
                <a:solidFill>
                  <a:srgbClr val="ffffff"/>
                </a:solidFill>
                <a:latin typeface="Century Gothic"/>
              </a:rPr>
              <a:t>COVID-19 </a:t>
            </a:r>
            <a:r>
              <a:rPr b="1" lang="es-CR" sz="1400" spc="-29" strike="noStrike">
                <a:solidFill>
                  <a:srgbClr val="ffffff"/>
                </a:solidFill>
                <a:latin typeface="Century Gothic"/>
              </a:rPr>
              <a:t>EN</a:t>
            </a:r>
            <a:r>
              <a:rPr b="1" lang="es-CR" sz="1400" spc="-307" strike="noStrike">
                <a:solidFill>
                  <a:srgbClr val="ffffff"/>
                </a:solidFill>
                <a:latin typeface="Century Gothic"/>
              </a:rPr>
              <a:t> </a:t>
            </a:r>
            <a:r>
              <a:rPr b="1" lang="es-CR" sz="1400" spc="-38" strike="noStrike">
                <a:solidFill>
                  <a:srgbClr val="ffffff"/>
                </a:solidFill>
                <a:latin typeface="Century Gothic"/>
              </a:rPr>
              <a:t>MI </a:t>
            </a:r>
            <a:r>
              <a:rPr b="1" lang="es-CR" sz="1400" spc="-46" strike="noStrike">
                <a:solidFill>
                  <a:srgbClr val="ffffff"/>
                </a:solidFill>
                <a:latin typeface="Century Gothic"/>
              </a:rPr>
              <a:t>LUGAR </a:t>
            </a:r>
            <a:r>
              <a:rPr b="1" lang="es-CR" sz="1400" spc="1" strike="noStrike">
                <a:solidFill>
                  <a:srgbClr val="ffffff"/>
                </a:solidFill>
                <a:latin typeface="Century Gothic"/>
              </a:rPr>
              <a:t>DE  </a:t>
            </a:r>
            <a:r>
              <a:rPr b="1" lang="es-CR" sz="1400" spc="9" strike="noStrike">
                <a:solidFill>
                  <a:srgbClr val="ffffff"/>
                </a:solidFill>
                <a:latin typeface="Century Gothic"/>
              </a:rPr>
              <a:t>ESTUDIO </a:t>
            </a:r>
            <a:r>
              <a:rPr b="1" lang="es-CR" sz="1400" spc="-177" strike="noStrike">
                <a:solidFill>
                  <a:srgbClr val="ffffff"/>
                </a:solidFill>
                <a:latin typeface="Century Gothic"/>
              </a:rPr>
              <a:t>O</a:t>
            </a:r>
            <a:r>
              <a:rPr b="1" lang="es-CR" sz="1400" spc="-299" strike="noStrike">
                <a:solidFill>
                  <a:srgbClr val="ffffff"/>
                </a:solidFill>
                <a:latin typeface="Century Gothic"/>
              </a:rPr>
              <a:t> </a:t>
            </a:r>
            <a:r>
              <a:rPr b="1" lang="es-CR" sz="1400" spc="-55" strike="noStrike">
                <a:solidFill>
                  <a:srgbClr val="ffffff"/>
                </a:solidFill>
                <a:latin typeface="Century Gothic"/>
              </a:rPr>
              <a:t>TRABAJO?</a:t>
            </a:r>
            <a:endParaRPr b="0" lang="es-CR" sz="1400" spc="-1" strike="noStrike">
              <a:solidFill>
                <a:srgbClr val="000000"/>
              </a:solidFill>
              <a:latin typeface="Calibri"/>
            </a:endParaRPr>
          </a:p>
        </p:txBody>
      </p:sp>
      <p:sp>
        <p:nvSpPr>
          <p:cNvPr id="1319" name="CustomShape 12"/>
          <p:cNvSpPr/>
          <p:nvPr/>
        </p:nvSpPr>
        <p:spPr>
          <a:xfrm>
            <a:off x="888480" y="2001960"/>
            <a:ext cx="1739520" cy="1826280"/>
          </a:xfrm>
          <a:custGeom>
            <a:avLst/>
            <a:gdLst/>
            <a:ahLst/>
            <a:rect l="l" t="t" r="r" b="b"/>
            <a:pathLst>
              <a:path w="1913889" h="2484120">
                <a:moveTo>
                  <a:pt x="876706" y="0"/>
                </a:moveTo>
                <a:lnTo>
                  <a:pt x="839863" y="0"/>
                </a:lnTo>
                <a:lnTo>
                  <a:pt x="792182" y="1330"/>
                </a:lnTo>
                <a:lnTo>
                  <a:pt x="745198" y="5273"/>
                </a:lnTo>
                <a:lnTo>
                  <a:pt x="698984" y="11759"/>
                </a:lnTo>
                <a:lnTo>
                  <a:pt x="653612" y="20715"/>
                </a:lnTo>
                <a:lnTo>
                  <a:pt x="609152" y="32072"/>
                </a:lnTo>
                <a:lnTo>
                  <a:pt x="565676" y="45757"/>
                </a:lnTo>
                <a:lnTo>
                  <a:pt x="523255" y="61701"/>
                </a:lnTo>
                <a:lnTo>
                  <a:pt x="481959" y="79832"/>
                </a:lnTo>
                <a:lnTo>
                  <a:pt x="441860" y="100079"/>
                </a:lnTo>
                <a:lnTo>
                  <a:pt x="403027" y="122371"/>
                </a:lnTo>
                <a:lnTo>
                  <a:pt x="365532" y="146637"/>
                </a:lnTo>
                <a:lnTo>
                  <a:pt x="329446" y="172806"/>
                </a:lnTo>
                <a:lnTo>
                  <a:pt x="294839" y="200808"/>
                </a:lnTo>
                <a:lnTo>
                  <a:pt x="261782" y="230570"/>
                </a:lnTo>
                <a:lnTo>
                  <a:pt x="230346" y="262022"/>
                </a:lnTo>
                <a:lnTo>
                  <a:pt x="200602" y="295093"/>
                </a:lnTo>
                <a:lnTo>
                  <a:pt x="172620" y="329712"/>
                </a:lnTo>
                <a:lnTo>
                  <a:pt x="146471" y="365809"/>
                </a:lnTo>
                <a:lnTo>
                  <a:pt x="122225" y="403311"/>
                </a:lnTo>
                <a:lnTo>
                  <a:pt x="99954" y="442148"/>
                </a:lnTo>
                <a:lnTo>
                  <a:pt x="79728" y="482249"/>
                </a:lnTo>
                <a:lnTo>
                  <a:pt x="61617" y="523543"/>
                </a:lnTo>
                <a:lnTo>
                  <a:pt x="45693" y="565959"/>
                </a:lnTo>
                <a:lnTo>
                  <a:pt x="32025" y="609427"/>
                </a:lnTo>
                <a:lnTo>
                  <a:pt x="20684" y="653874"/>
                </a:lnTo>
                <a:lnTo>
                  <a:pt x="11740" y="699230"/>
                </a:lnTo>
                <a:lnTo>
                  <a:pt x="5265" y="745423"/>
                </a:lnTo>
                <a:lnTo>
                  <a:pt x="1328" y="792384"/>
                </a:lnTo>
                <a:lnTo>
                  <a:pt x="0" y="840041"/>
                </a:lnTo>
                <a:lnTo>
                  <a:pt x="1056" y="889145"/>
                </a:lnTo>
                <a:lnTo>
                  <a:pt x="4249" y="936362"/>
                </a:lnTo>
                <a:lnTo>
                  <a:pt x="9619" y="982124"/>
                </a:lnTo>
                <a:lnTo>
                  <a:pt x="17202" y="1026861"/>
                </a:lnTo>
                <a:lnTo>
                  <a:pt x="27038" y="1071006"/>
                </a:lnTo>
                <a:lnTo>
                  <a:pt x="39163" y="1114991"/>
                </a:lnTo>
                <a:lnTo>
                  <a:pt x="53616" y="1159246"/>
                </a:lnTo>
                <a:lnTo>
                  <a:pt x="70435" y="1204204"/>
                </a:lnTo>
                <a:lnTo>
                  <a:pt x="89659" y="1250296"/>
                </a:lnTo>
                <a:lnTo>
                  <a:pt x="111324" y="1297954"/>
                </a:lnTo>
                <a:lnTo>
                  <a:pt x="135470" y="1347609"/>
                </a:lnTo>
                <a:lnTo>
                  <a:pt x="172225" y="1420356"/>
                </a:lnTo>
                <a:lnTo>
                  <a:pt x="182245" y="1440332"/>
                </a:lnTo>
                <a:lnTo>
                  <a:pt x="204020" y="1485804"/>
                </a:lnTo>
                <a:lnTo>
                  <a:pt x="221005" y="1524914"/>
                </a:lnTo>
                <a:lnTo>
                  <a:pt x="236277" y="1566734"/>
                </a:lnTo>
                <a:lnTo>
                  <a:pt x="247068" y="1606005"/>
                </a:lnTo>
                <a:lnTo>
                  <a:pt x="255587" y="1680171"/>
                </a:lnTo>
                <a:lnTo>
                  <a:pt x="253533" y="1730874"/>
                </a:lnTo>
                <a:lnTo>
                  <a:pt x="247520" y="1781863"/>
                </a:lnTo>
                <a:lnTo>
                  <a:pt x="237772" y="1832960"/>
                </a:lnTo>
                <a:lnTo>
                  <a:pt x="224512" y="1883991"/>
                </a:lnTo>
                <a:lnTo>
                  <a:pt x="207965" y="1934780"/>
                </a:lnTo>
                <a:lnTo>
                  <a:pt x="188353" y="1985149"/>
                </a:lnTo>
                <a:lnTo>
                  <a:pt x="165293" y="2035749"/>
                </a:lnTo>
                <a:lnTo>
                  <a:pt x="141566" y="2081148"/>
                </a:lnTo>
                <a:lnTo>
                  <a:pt x="121793" y="2114626"/>
                </a:lnTo>
                <a:lnTo>
                  <a:pt x="109997" y="2146221"/>
                </a:lnTo>
                <a:lnTo>
                  <a:pt x="129979" y="2205844"/>
                </a:lnTo>
                <a:lnTo>
                  <a:pt x="888961" y="2479636"/>
                </a:lnTo>
                <a:lnTo>
                  <a:pt x="917991" y="2483618"/>
                </a:lnTo>
                <a:lnTo>
                  <a:pt x="945275" y="2476285"/>
                </a:lnTo>
                <a:lnTo>
                  <a:pt x="967769" y="2459182"/>
                </a:lnTo>
                <a:lnTo>
                  <a:pt x="982433" y="2433853"/>
                </a:lnTo>
                <a:lnTo>
                  <a:pt x="1111834" y="2045423"/>
                </a:lnTo>
                <a:lnTo>
                  <a:pt x="1351356" y="2045423"/>
                </a:lnTo>
                <a:lnTo>
                  <a:pt x="1397208" y="2042580"/>
                </a:lnTo>
                <a:lnTo>
                  <a:pt x="1441351" y="2034278"/>
                </a:lnTo>
                <a:lnTo>
                  <a:pt x="1483444" y="2020856"/>
                </a:lnTo>
                <a:lnTo>
                  <a:pt x="1523146" y="2002655"/>
                </a:lnTo>
                <a:lnTo>
                  <a:pt x="1560116" y="1980016"/>
                </a:lnTo>
                <a:lnTo>
                  <a:pt x="1594013" y="1953278"/>
                </a:lnTo>
                <a:lnTo>
                  <a:pt x="1624496" y="1922782"/>
                </a:lnTo>
                <a:lnTo>
                  <a:pt x="1651225" y="1888868"/>
                </a:lnTo>
                <a:lnTo>
                  <a:pt x="1673858" y="1851877"/>
                </a:lnTo>
                <a:lnTo>
                  <a:pt x="1692055" y="1812149"/>
                </a:lnTo>
                <a:lnTo>
                  <a:pt x="1705475" y="1770023"/>
                </a:lnTo>
                <a:lnTo>
                  <a:pt x="1713777" y="1725841"/>
                </a:lnTo>
                <a:lnTo>
                  <a:pt x="1716606" y="1680171"/>
                </a:lnTo>
                <a:lnTo>
                  <a:pt x="1716620" y="1497622"/>
                </a:lnTo>
                <a:lnTo>
                  <a:pt x="1789798" y="1497622"/>
                </a:lnTo>
                <a:lnTo>
                  <a:pt x="1832509" y="1491114"/>
                </a:lnTo>
                <a:lnTo>
                  <a:pt x="1867718" y="1473065"/>
                </a:lnTo>
                <a:lnTo>
                  <a:pt x="1909629" y="1411184"/>
                </a:lnTo>
                <a:lnTo>
                  <a:pt x="1913330" y="1371774"/>
                </a:lnTo>
                <a:lnTo>
                  <a:pt x="1903526" y="1329664"/>
                </a:lnTo>
                <a:lnTo>
                  <a:pt x="1716620" y="862571"/>
                </a:lnTo>
                <a:lnTo>
                  <a:pt x="1716620" y="840041"/>
                </a:lnTo>
                <a:lnTo>
                  <a:pt x="1715288" y="792361"/>
                </a:lnTo>
                <a:lnTo>
                  <a:pt x="1711341" y="745380"/>
                </a:lnTo>
                <a:lnTo>
                  <a:pt x="1704850" y="699169"/>
                </a:lnTo>
                <a:lnTo>
                  <a:pt x="1695887" y="653799"/>
                </a:lnTo>
                <a:lnTo>
                  <a:pt x="1684523" y="609341"/>
                </a:lnTo>
                <a:lnTo>
                  <a:pt x="1670829" y="565865"/>
                </a:lnTo>
                <a:lnTo>
                  <a:pt x="1654878" y="523443"/>
                </a:lnTo>
                <a:lnTo>
                  <a:pt x="1636740" y="482144"/>
                </a:lnTo>
                <a:lnTo>
                  <a:pt x="1616486" y="442041"/>
                </a:lnTo>
                <a:lnTo>
                  <a:pt x="1594188" y="403204"/>
                </a:lnTo>
                <a:lnTo>
                  <a:pt x="1569916" y="365703"/>
                </a:lnTo>
                <a:lnTo>
                  <a:pt x="1543743" y="329609"/>
                </a:lnTo>
                <a:lnTo>
                  <a:pt x="1515739" y="294994"/>
                </a:lnTo>
                <a:lnTo>
                  <a:pt x="1485976" y="261928"/>
                </a:lnTo>
                <a:lnTo>
                  <a:pt x="1454524" y="230482"/>
                </a:lnTo>
                <a:lnTo>
                  <a:pt x="1421454" y="200727"/>
                </a:lnTo>
                <a:lnTo>
                  <a:pt x="1386838" y="172734"/>
                </a:lnTo>
                <a:lnTo>
                  <a:pt x="1350747" y="146573"/>
                </a:lnTo>
                <a:lnTo>
                  <a:pt x="1313252" y="122315"/>
                </a:lnTo>
                <a:lnTo>
                  <a:pt x="1274424" y="100031"/>
                </a:lnTo>
                <a:lnTo>
                  <a:pt x="1234334" y="79792"/>
                </a:lnTo>
                <a:lnTo>
                  <a:pt x="1193052" y="61669"/>
                </a:lnTo>
                <a:lnTo>
                  <a:pt x="1150651" y="45733"/>
                </a:lnTo>
                <a:lnTo>
                  <a:pt x="1107200" y="32054"/>
                </a:lnTo>
                <a:lnTo>
                  <a:pt x="1062771" y="20703"/>
                </a:lnTo>
                <a:lnTo>
                  <a:pt x="1017436" y="11752"/>
                </a:lnTo>
                <a:lnTo>
                  <a:pt x="971263" y="5270"/>
                </a:lnTo>
                <a:lnTo>
                  <a:pt x="924321" y="1329"/>
                </a:lnTo>
                <a:lnTo>
                  <a:pt x="876706" y="0"/>
                </a:lnTo>
                <a:close/>
              </a:path>
            </a:pathLst>
          </a:custGeom>
          <a:solidFill>
            <a:srgbClr val="ffffff">
              <a:alpha val="80000"/>
            </a:srgbClr>
          </a:solidFill>
          <a:ln>
            <a:noFill/>
          </a:ln>
        </p:spPr>
        <p:style>
          <a:lnRef idx="0"/>
          <a:fillRef idx="0"/>
          <a:effectRef idx="0"/>
          <a:fontRef idx="minor"/>
        </p:style>
      </p:sp>
      <p:sp>
        <p:nvSpPr>
          <p:cNvPr id="1320" name="CustomShape 13"/>
          <p:cNvSpPr/>
          <p:nvPr/>
        </p:nvSpPr>
        <p:spPr>
          <a:xfrm>
            <a:off x="2731320" y="3225240"/>
            <a:ext cx="105120" cy="84960"/>
          </a:xfrm>
          <a:prstGeom prst="rect">
            <a:avLst/>
          </a:prstGeom>
          <a:blipFill rotWithShape="0">
            <a:blip r:embed="rId2"/>
            <a:stretch>
              <a:fillRect/>
            </a:stretch>
          </a:blipFill>
          <a:ln>
            <a:noFill/>
          </a:ln>
        </p:spPr>
        <p:style>
          <a:lnRef idx="0"/>
          <a:fillRef idx="0"/>
          <a:effectRef idx="0"/>
          <a:fontRef idx="minor"/>
        </p:style>
      </p:sp>
      <p:sp>
        <p:nvSpPr>
          <p:cNvPr id="1321" name="CustomShape 14"/>
          <p:cNvSpPr/>
          <p:nvPr/>
        </p:nvSpPr>
        <p:spPr>
          <a:xfrm>
            <a:off x="2863080" y="3469680"/>
            <a:ext cx="105120" cy="84960"/>
          </a:xfrm>
          <a:prstGeom prst="rect">
            <a:avLst/>
          </a:prstGeom>
          <a:blipFill rotWithShape="0">
            <a:blip r:embed="rId3"/>
            <a:stretch>
              <a:fillRect/>
            </a:stretch>
          </a:blipFill>
          <a:ln>
            <a:noFill/>
          </a:ln>
        </p:spPr>
        <p:style>
          <a:lnRef idx="0"/>
          <a:fillRef idx="0"/>
          <a:effectRef idx="0"/>
          <a:fontRef idx="minor"/>
        </p:style>
      </p:sp>
      <p:sp>
        <p:nvSpPr>
          <p:cNvPr id="1322" name="CustomShape 15"/>
          <p:cNvSpPr/>
          <p:nvPr/>
        </p:nvSpPr>
        <p:spPr>
          <a:xfrm>
            <a:off x="3148200" y="3182400"/>
            <a:ext cx="105120" cy="84960"/>
          </a:xfrm>
          <a:prstGeom prst="rect">
            <a:avLst/>
          </a:prstGeom>
          <a:blipFill rotWithShape="0">
            <a:blip r:embed="rId4"/>
            <a:stretch>
              <a:fillRect/>
            </a:stretch>
          </a:blipFill>
          <a:ln>
            <a:noFill/>
          </a:ln>
        </p:spPr>
        <p:style>
          <a:lnRef idx="0"/>
          <a:fillRef idx="0"/>
          <a:effectRef idx="0"/>
          <a:fontRef idx="minor"/>
        </p:style>
      </p:sp>
      <p:sp>
        <p:nvSpPr>
          <p:cNvPr id="1323" name="CustomShape 16"/>
          <p:cNvSpPr/>
          <p:nvPr/>
        </p:nvSpPr>
        <p:spPr>
          <a:xfrm>
            <a:off x="2939760" y="3358800"/>
            <a:ext cx="66600" cy="53640"/>
          </a:xfrm>
          <a:prstGeom prst="rect">
            <a:avLst/>
          </a:prstGeom>
          <a:blipFill rotWithShape="0">
            <a:blip r:embed="rId5"/>
            <a:stretch>
              <a:fillRect/>
            </a:stretch>
          </a:blipFill>
          <a:ln>
            <a:noFill/>
          </a:ln>
        </p:spPr>
        <p:style>
          <a:lnRef idx="0"/>
          <a:fillRef idx="0"/>
          <a:effectRef idx="0"/>
          <a:fontRef idx="minor"/>
        </p:style>
      </p:sp>
      <p:sp>
        <p:nvSpPr>
          <p:cNvPr id="1324" name="CustomShape 17"/>
          <p:cNvSpPr/>
          <p:nvPr/>
        </p:nvSpPr>
        <p:spPr>
          <a:xfrm>
            <a:off x="2750400" y="3116160"/>
            <a:ext cx="66600" cy="53640"/>
          </a:xfrm>
          <a:prstGeom prst="rect">
            <a:avLst/>
          </a:prstGeom>
          <a:blipFill rotWithShape="0">
            <a:blip r:embed="rId6"/>
            <a:stretch>
              <a:fillRect/>
            </a:stretch>
          </a:blipFill>
          <a:ln>
            <a:noFill/>
          </a:ln>
        </p:spPr>
        <p:style>
          <a:lnRef idx="0"/>
          <a:fillRef idx="0"/>
          <a:effectRef idx="0"/>
          <a:fontRef idx="minor"/>
        </p:style>
      </p:sp>
      <p:sp>
        <p:nvSpPr>
          <p:cNvPr id="1325" name="CustomShape 18"/>
          <p:cNvSpPr/>
          <p:nvPr/>
        </p:nvSpPr>
        <p:spPr>
          <a:xfrm>
            <a:off x="2546640" y="3240720"/>
            <a:ext cx="66240" cy="53640"/>
          </a:xfrm>
          <a:prstGeom prst="rect">
            <a:avLst/>
          </a:prstGeom>
          <a:blipFill rotWithShape="0">
            <a:blip r:embed="rId7"/>
            <a:stretch>
              <a:fillRect/>
            </a:stretch>
          </a:blipFill>
          <a:ln>
            <a:noFill/>
          </a:ln>
        </p:spPr>
        <p:style>
          <a:lnRef idx="0"/>
          <a:fillRef idx="0"/>
          <a:effectRef idx="0"/>
          <a:fontRef idx="minor"/>
        </p:style>
      </p:sp>
      <p:sp>
        <p:nvSpPr>
          <p:cNvPr id="1326" name="CustomShape 19"/>
          <p:cNvSpPr/>
          <p:nvPr/>
        </p:nvSpPr>
        <p:spPr>
          <a:xfrm>
            <a:off x="2646720" y="3197880"/>
            <a:ext cx="66600" cy="53640"/>
          </a:xfrm>
          <a:prstGeom prst="rect">
            <a:avLst/>
          </a:prstGeom>
          <a:blipFill rotWithShape="0">
            <a:blip r:embed="rId8"/>
            <a:stretch>
              <a:fillRect/>
            </a:stretch>
          </a:blipFill>
          <a:ln>
            <a:noFill/>
          </a:ln>
        </p:spPr>
        <p:style>
          <a:lnRef idx="0"/>
          <a:fillRef idx="0"/>
          <a:effectRef idx="0"/>
          <a:fontRef idx="minor"/>
        </p:style>
      </p:sp>
      <p:sp>
        <p:nvSpPr>
          <p:cNvPr id="1327" name="CustomShape 20"/>
          <p:cNvSpPr/>
          <p:nvPr/>
        </p:nvSpPr>
        <p:spPr>
          <a:xfrm>
            <a:off x="2613240" y="3385800"/>
            <a:ext cx="66600" cy="53640"/>
          </a:xfrm>
          <a:prstGeom prst="rect">
            <a:avLst/>
          </a:prstGeom>
          <a:blipFill rotWithShape="0">
            <a:blip r:embed="rId9"/>
            <a:stretch>
              <a:fillRect/>
            </a:stretch>
          </a:blipFill>
          <a:ln>
            <a:noFill/>
          </a:ln>
        </p:spPr>
        <p:style>
          <a:lnRef idx="0"/>
          <a:fillRef idx="0"/>
          <a:effectRef idx="0"/>
          <a:fontRef idx="minor"/>
        </p:style>
      </p:sp>
      <p:sp>
        <p:nvSpPr>
          <p:cNvPr id="1328" name="CustomShape 21"/>
          <p:cNvSpPr/>
          <p:nvPr/>
        </p:nvSpPr>
        <p:spPr>
          <a:xfrm>
            <a:off x="3035160" y="3621960"/>
            <a:ext cx="66600" cy="53640"/>
          </a:xfrm>
          <a:prstGeom prst="rect">
            <a:avLst/>
          </a:prstGeom>
          <a:blipFill rotWithShape="0">
            <a:blip r:embed="rId10"/>
            <a:stretch>
              <a:fillRect/>
            </a:stretch>
          </a:blipFill>
          <a:ln>
            <a:noFill/>
          </a:ln>
        </p:spPr>
        <p:style>
          <a:lnRef idx="0"/>
          <a:fillRef idx="0"/>
          <a:effectRef idx="0"/>
          <a:fontRef idx="minor"/>
        </p:style>
      </p:sp>
      <p:sp>
        <p:nvSpPr>
          <p:cNvPr id="1329" name="CustomShape 22"/>
          <p:cNvSpPr/>
          <p:nvPr/>
        </p:nvSpPr>
        <p:spPr>
          <a:xfrm>
            <a:off x="2916000" y="3054240"/>
            <a:ext cx="152280" cy="123120"/>
          </a:xfrm>
          <a:prstGeom prst="rect">
            <a:avLst/>
          </a:prstGeom>
          <a:blipFill rotWithShape="0">
            <a:blip r:embed="rId11"/>
            <a:stretch>
              <a:fillRect/>
            </a:stretch>
          </a:blipFill>
          <a:ln>
            <a:noFill/>
          </a:ln>
        </p:spPr>
        <p:style>
          <a:lnRef idx="0"/>
          <a:fillRef idx="0"/>
          <a:effectRef idx="0"/>
          <a:fontRef idx="minor"/>
        </p:style>
      </p:sp>
      <p:sp>
        <p:nvSpPr>
          <p:cNvPr id="1330" name="CustomShape 23"/>
          <p:cNvSpPr/>
          <p:nvPr/>
        </p:nvSpPr>
        <p:spPr>
          <a:xfrm>
            <a:off x="2631600" y="1764000"/>
            <a:ext cx="470160" cy="854640"/>
          </a:xfrm>
          <a:custGeom>
            <a:avLst/>
            <a:gdLst/>
            <a:ahLst/>
            <a:rect l="l" t="t" r="r" b="b"/>
            <a:pathLst>
              <a:path w="517525" h="1162685">
                <a:moveTo>
                  <a:pt x="258470" y="0"/>
                </a:moveTo>
                <a:lnTo>
                  <a:pt x="213306" y="6083"/>
                </a:lnTo>
                <a:lnTo>
                  <a:pt x="172691" y="23246"/>
                </a:lnTo>
                <a:lnTo>
                  <a:pt x="138260" y="49857"/>
                </a:lnTo>
                <a:lnTo>
                  <a:pt x="111644" y="84284"/>
                </a:lnTo>
                <a:lnTo>
                  <a:pt x="94477" y="124898"/>
                </a:lnTo>
                <a:lnTo>
                  <a:pt x="88392" y="170065"/>
                </a:lnTo>
                <a:lnTo>
                  <a:pt x="88392" y="709714"/>
                </a:lnTo>
                <a:lnTo>
                  <a:pt x="50775" y="750214"/>
                </a:lnTo>
                <a:lnTo>
                  <a:pt x="23036" y="797037"/>
                </a:lnTo>
                <a:lnTo>
                  <a:pt x="5876" y="848783"/>
                </a:lnTo>
                <a:lnTo>
                  <a:pt x="0" y="904049"/>
                </a:lnTo>
                <a:lnTo>
                  <a:pt x="4171" y="950441"/>
                </a:lnTo>
                <a:lnTo>
                  <a:pt x="16197" y="994132"/>
                </a:lnTo>
                <a:lnTo>
                  <a:pt x="35339" y="1034384"/>
                </a:lnTo>
                <a:lnTo>
                  <a:pt x="60864" y="1070463"/>
                </a:lnTo>
                <a:lnTo>
                  <a:pt x="92035" y="1101632"/>
                </a:lnTo>
                <a:lnTo>
                  <a:pt x="128117" y="1127155"/>
                </a:lnTo>
                <a:lnTo>
                  <a:pt x="168374" y="1146297"/>
                </a:lnTo>
                <a:lnTo>
                  <a:pt x="212070" y="1158322"/>
                </a:lnTo>
                <a:lnTo>
                  <a:pt x="258470" y="1162494"/>
                </a:lnTo>
                <a:lnTo>
                  <a:pt x="304873" y="1158322"/>
                </a:lnTo>
                <a:lnTo>
                  <a:pt x="348569" y="1146297"/>
                </a:lnTo>
                <a:lnTo>
                  <a:pt x="388825" y="1127155"/>
                </a:lnTo>
                <a:lnTo>
                  <a:pt x="424904" y="1101632"/>
                </a:lnTo>
                <a:lnTo>
                  <a:pt x="441638" y="1084897"/>
                </a:lnTo>
                <a:lnTo>
                  <a:pt x="258470" y="1084897"/>
                </a:lnTo>
                <a:lnTo>
                  <a:pt x="210437" y="1078424"/>
                </a:lnTo>
                <a:lnTo>
                  <a:pt x="167242" y="1060164"/>
                </a:lnTo>
                <a:lnTo>
                  <a:pt x="130622" y="1031857"/>
                </a:lnTo>
                <a:lnTo>
                  <a:pt x="102314" y="995241"/>
                </a:lnTo>
                <a:lnTo>
                  <a:pt x="84056" y="952054"/>
                </a:lnTo>
                <a:lnTo>
                  <a:pt x="77584" y="904036"/>
                </a:lnTo>
                <a:lnTo>
                  <a:pt x="82451" y="862061"/>
                </a:lnTo>
                <a:lnTo>
                  <a:pt x="96634" y="823088"/>
                </a:lnTo>
                <a:lnTo>
                  <a:pt x="119503" y="788384"/>
                </a:lnTo>
                <a:lnTo>
                  <a:pt x="150431" y="759218"/>
                </a:lnTo>
                <a:lnTo>
                  <a:pt x="165946" y="747636"/>
                </a:lnTo>
                <a:lnTo>
                  <a:pt x="165963" y="170065"/>
                </a:lnTo>
                <a:lnTo>
                  <a:pt x="173243" y="134085"/>
                </a:lnTo>
                <a:lnTo>
                  <a:pt x="193086" y="104682"/>
                </a:lnTo>
                <a:lnTo>
                  <a:pt x="222493" y="84847"/>
                </a:lnTo>
                <a:lnTo>
                  <a:pt x="258470" y="77571"/>
                </a:lnTo>
                <a:lnTo>
                  <a:pt x="400103" y="77571"/>
                </a:lnTo>
                <a:lnTo>
                  <a:pt x="378675" y="49857"/>
                </a:lnTo>
                <a:lnTo>
                  <a:pt x="344243" y="23246"/>
                </a:lnTo>
                <a:lnTo>
                  <a:pt x="303630" y="6083"/>
                </a:lnTo>
                <a:lnTo>
                  <a:pt x="258470" y="0"/>
                </a:lnTo>
                <a:close/>
                <a:moveTo>
                  <a:pt x="400103" y="77571"/>
                </a:moveTo>
                <a:lnTo>
                  <a:pt x="258470" y="77571"/>
                </a:lnTo>
                <a:lnTo>
                  <a:pt x="290535" y="83312"/>
                </a:lnTo>
                <a:lnTo>
                  <a:pt x="317715" y="99153"/>
                </a:lnTo>
                <a:lnTo>
                  <a:pt x="337962" y="123021"/>
                </a:lnTo>
                <a:lnTo>
                  <a:pt x="349224" y="152844"/>
                </a:lnTo>
                <a:lnTo>
                  <a:pt x="281012" y="152844"/>
                </a:lnTo>
                <a:lnTo>
                  <a:pt x="281012" y="210997"/>
                </a:lnTo>
                <a:lnTo>
                  <a:pt x="350951" y="210997"/>
                </a:lnTo>
                <a:lnTo>
                  <a:pt x="350951" y="253199"/>
                </a:lnTo>
                <a:lnTo>
                  <a:pt x="281012" y="253199"/>
                </a:lnTo>
                <a:lnTo>
                  <a:pt x="281012" y="311378"/>
                </a:lnTo>
                <a:lnTo>
                  <a:pt x="350951" y="311378"/>
                </a:lnTo>
                <a:lnTo>
                  <a:pt x="350951" y="353542"/>
                </a:lnTo>
                <a:lnTo>
                  <a:pt x="281012" y="353542"/>
                </a:lnTo>
                <a:lnTo>
                  <a:pt x="281012" y="411721"/>
                </a:lnTo>
                <a:lnTo>
                  <a:pt x="350951" y="411721"/>
                </a:lnTo>
                <a:lnTo>
                  <a:pt x="350951" y="747636"/>
                </a:lnTo>
                <a:lnTo>
                  <a:pt x="366522" y="759269"/>
                </a:lnTo>
                <a:lnTo>
                  <a:pt x="397442" y="788427"/>
                </a:lnTo>
                <a:lnTo>
                  <a:pt x="420308" y="823115"/>
                </a:lnTo>
                <a:lnTo>
                  <a:pt x="434489" y="862075"/>
                </a:lnTo>
                <a:lnTo>
                  <a:pt x="439356" y="904049"/>
                </a:lnTo>
                <a:lnTo>
                  <a:pt x="432882" y="952066"/>
                </a:lnTo>
                <a:lnTo>
                  <a:pt x="414620" y="995250"/>
                </a:lnTo>
                <a:lnTo>
                  <a:pt x="386308" y="1031863"/>
                </a:lnTo>
                <a:lnTo>
                  <a:pt x="349686" y="1060168"/>
                </a:lnTo>
                <a:lnTo>
                  <a:pt x="306494" y="1078425"/>
                </a:lnTo>
                <a:lnTo>
                  <a:pt x="258470" y="1084897"/>
                </a:lnTo>
                <a:lnTo>
                  <a:pt x="441638" y="1084897"/>
                </a:lnTo>
                <a:lnTo>
                  <a:pt x="481594" y="1034384"/>
                </a:lnTo>
                <a:lnTo>
                  <a:pt x="500734" y="994132"/>
                </a:lnTo>
                <a:lnTo>
                  <a:pt x="512757" y="950441"/>
                </a:lnTo>
                <a:lnTo>
                  <a:pt x="516926" y="904036"/>
                </a:lnTo>
                <a:lnTo>
                  <a:pt x="511051" y="848770"/>
                </a:lnTo>
                <a:lnTo>
                  <a:pt x="493893" y="797013"/>
                </a:lnTo>
                <a:lnTo>
                  <a:pt x="466157" y="750190"/>
                </a:lnTo>
                <a:lnTo>
                  <a:pt x="428548" y="709714"/>
                </a:lnTo>
                <a:lnTo>
                  <a:pt x="428548" y="170065"/>
                </a:lnTo>
                <a:lnTo>
                  <a:pt x="422462" y="124898"/>
                </a:lnTo>
                <a:lnTo>
                  <a:pt x="405293" y="84284"/>
                </a:lnTo>
                <a:lnTo>
                  <a:pt x="400103" y="77571"/>
                </a:lnTo>
                <a:close/>
              </a:path>
            </a:pathLst>
          </a:custGeom>
          <a:solidFill>
            <a:srgbClr val="ffffff">
              <a:alpha val="80000"/>
            </a:srgbClr>
          </a:solidFill>
          <a:ln>
            <a:noFill/>
          </a:ln>
        </p:spPr>
        <p:style>
          <a:lnRef idx="0"/>
          <a:fillRef idx="0"/>
          <a:effectRef idx="0"/>
          <a:fontRef idx="minor"/>
        </p:style>
      </p:sp>
      <p:sp>
        <p:nvSpPr>
          <p:cNvPr id="1331" name="CustomShape 24"/>
          <p:cNvSpPr/>
          <p:nvPr/>
        </p:nvSpPr>
        <p:spPr>
          <a:xfrm>
            <a:off x="2749680" y="2116440"/>
            <a:ext cx="233280" cy="406800"/>
          </a:xfrm>
          <a:custGeom>
            <a:avLst/>
            <a:gdLst/>
            <a:ahLst/>
            <a:rect l="l" t="t" r="r" b="b"/>
            <a:pathLst>
              <a:path w="257175" h="553720">
                <a:moveTo>
                  <a:pt x="168694" y="0"/>
                </a:moveTo>
                <a:lnTo>
                  <a:pt x="88417" y="0"/>
                </a:lnTo>
                <a:lnTo>
                  <a:pt x="88417" y="302742"/>
                </a:lnTo>
                <a:lnTo>
                  <a:pt x="52978" y="320940"/>
                </a:lnTo>
                <a:lnTo>
                  <a:pt x="24987" y="348768"/>
                </a:lnTo>
                <a:lnTo>
                  <a:pt x="6607" y="384086"/>
                </a:lnTo>
                <a:lnTo>
                  <a:pt x="0" y="424751"/>
                </a:lnTo>
                <a:lnTo>
                  <a:pt x="10118" y="474737"/>
                </a:lnTo>
                <a:lnTo>
                  <a:pt x="37695" y="515599"/>
                </a:lnTo>
                <a:lnTo>
                  <a:pt x="78561" y="543171"/>
                </a:lnTo>
                <a:lnTo>
                  <a:pt x="128549" y="553288"/>
                </a:lnTo>
                <a:lnTo>
                  <a:pt x="178551" y="543171"/>
                </a:lnTo>
                <a:lnTo>
                  <a:pt x="219411" y="515599"/>
                </a:lnTo>
                <a:lnTo>
                  <a:pt x="246974" y="474737"/>
                </a:lnTo>
                <a:lnTo>
                  <a:pt x="257086" y="424751"/>
                </a:lnTo>
                <a:lnTo>
                  <a:pt x="250475" y="384086"/>
                </a:lnTo>
                <a:lnTo>
                  <a:pt x="232092" y="348768"/>
                </a:lnTo>
                <a:lnTo>
                  <a:pt x="204108" y="320940"/>
                </a:lnTo>
                <a:lnTo>
                  <a:pt x="168694" y="302742"/>
                </a:lnTo>
                <a:lnTo>
                  <a:pt x="168694" y="0"/>
                </a:lnTo>
                <a:close/>
              </a:path>
            </a:pathLst>
          </a:custGeom>
          <a:solidFill>
            <a:srgbClr val="ffffff">
              <a:alpha val="80000"/>
            </a:srgbClr>
          </a:solidFill>
          <a:ln>
            <a:noFill/>
          </a:ln>
        </p:spPr>
        <p:style>
          <a:lnRef idx="0"/>
          <a:fillRef idx="0"/>
          <a:effectRef idx="0"/>
          <a:fontRef idx="minor"/>
        </p:style>
      </p:sp>
      <p:sp>
        <p:nvSpPr>
          <p:cNvPr id="1332" name="CustomShape 25"/>
          <p:cNvSpPr/>
          <p:nvPr/>
        </p:nvSpPr>
        <p:spPr>
          <a:xfrm>
            <a:off x="4572000" y="1181160"/>
            <a:ext cx="2173680" cy="3495240"/>
          </a:xfrm>
          <a:prstGeom prst="rect">
            <a:avLst/>
          </a:prstGeom>
          <a:noFill/>
          <a:ln>
            <a:noFill/>
          </a:ln>
        </p:spPr>
        <p:style>
          <a:lnRef idx="0"/>
          <a:fillRef idx="0"/>
          <a:effectRef idx="0"/>
          <a:fontRef idx="minor"/>
        </p:style>
        <p:txBody>
          <a:bodyPr lIns="0" rIns="0" tIns="14760" bIns="0">
            <a:spAutoFit/>
          </a:bodyPr>
          <a:p>
            <a:pPr marL="10440">
              <a:lnSpc>
                <a:spcPts val="1100"/>
              </a:lnSpc>
              <a:spcBef>
                <a:spcPts val="116"/>
              </a:spcBef>
              <a:buClr>
                <a:srgbClr val="2b3890"/>
              </a:buClr>
              <a:buSzPct val="118000"/>
              <a:buFont typeface="Century Gothic"/>
              <a:buAutoNum type="arabicPeriod"/>
              <a:tabLst>
                <a:tab algn="l" pos="147600"/>
              </a:tabLst>
            </a:pPr>
            <a:r>
              <a:rPr b="0" lang="es-CR" sz="1050" spc="-1" strike="noStrike">
                <a:solidFill>
                  <a:srgbClr val="2b3890"/>
                </a:solidFill>
                <a:latin typeface="Calibri"/>
              </a:rPr>
              <a:t>Deberá informarlo a su jefatura  inmediata o unidad académica.</a:t>
            </a:r>
            <a:endParaRPr b="0" lang="es-CR" sz="1050" spc="-1" strike="noStrike">
              <a:latin typeface="Arial"/>
            </a:endParaRPr>
          </a:p>
          <a:p>
            <a:pPr marL="10440">
              <a:lnSpc>
                <a:spcPts val="1100"/>
              </a:lnSpc>
              <a:spcBef>
                <a:spcPts val="621"/>
              </a:spcBef>
              <a:buClr>
                <a:srgbClr val="2b3890"/>
              </a:buClr>
              <a:buSzPct val="118000"/>
              <a:buFont typeface="Century Gothic"/>
              <a:buAutoNum type="arabicPeriod"/>
              <a:tabLst>
                <a:tab algn="l" pos="147600"/>
              </a:tabLst>
            </a:pPr>
            <a:r>
              <a:rPr b="0" lang="es-CR" sz="1050" spc="-1" strike="noStrike">
                <a:solidFill>
                  <a:srgbClr val="2b3890"/>
                </a:solidFill>
                <a:latin typeface="Calibri"/>
              </a:rPr>
              <a:t>Se deberá dirigir al espacio u  oficina para el aislamiento temporal  inmediato dispuesto en su edificio.  Allí deberá tener acceso a un baño  cercano para uso exclusivo.</a:t>
            </a:r>
            <a:endParaRPr b="0" lang="es-CR" sz="1050" spc="-1" strike="noStrike">
              <a:latin typeface="Arial"/>
            </a:endParaRPr>
          </a:p>
          <a:p>
            <a:pPr marL="147240" indent="-136800">
              <a:lnSpc>
                <a:spcPct val="100000"/>
              </a:lnSpc>
              <a:spcBef>
                <a:spcPts val="411"/>
              </a:spcBef>
              <a:buClr>
                <a:srgbClr val="2b3890"/>
              </a:buClr>
              <a:buSzPct val="118000"/>
              <a:buFont typeface="Century Gothic"/>
              <a:buAutoNum type="arabicPeriod"/>
              <a:tabLst>
                <a:tab algn="l" pos="147600"/>
              </a:tabLst>
            </a:pPr>
            <a:r>
              <a:rPr b="0" lang="es-CR" sz="1050" spc="-1" strike="noStrike">
                <a:solidFill>
                  <a:srgbClr val="2b3890"/>
                </a:solidFill>
                <a:latin typeface="Calibri"/>
              </a:rPr>
              <a:t>Se le proveerá una mascarilla quirurgica. </a:t>
            </a:r>
            <a:endParaRPr b="0" lang="es-CR" sz="1050" spc="-1" strike="noStrike">
              <a:latin typeface="Arial"/>
            </a:endParaRPr>
          </a:p>
          <a:p>
            <a:pPr marL="10440">
              <a:lnSpc>
                <a:spcPts val="1100"/>
              </a:lnSpc>
              <a:spcBef>
                <a:spcPts val="621"/>
              </a:spcBef>
              <a:buClr>
                <a:srgbClr val="2b3890"/>
              </a:buClr>
              <a:buSzPct val="118000"/>
              <a:buFont typeface="Century Gothic"/>
              <a:buAutoNum type="arabicPeriod"/>
              <a:tabLst>
                <a:tab algn="l" pos="147600"/>
              </a:tabLst>
            </a:pPr>
            <a:r>
              <a:rPr b="0" lang="es-CR" sz="1050" spc="-1" strike="noStrike">
                <a:solidFill>
                  <a:srgbClr val="2b3890"/>
                </a:solidFill>
                <a:latin typeface="Calibri"/>
              </a:rPr>
              <a:t>No se le deberá suministrar ningún  tipo de medicamento.</a:t>
            </a:r>
            <a:endParaRPr b="0" lang="es-CR" sz="1050" spc="-1" strike="noStrike">
              <a:latin typeface="Arial"/>
            </a:endParaRPr>
          </a:p>
          <a:p>
            <a:pPr marL="10440">
              <a:lnSpc>
                <a:spcPts val="1100"/>
              </a:lnSpc>
              <a:spcBef>
                <a:spcPts val="618"/>
              </a:spcBef>
              <a:buClr>
                <a:srgbClr val="2b3890"/>
              </a:buClr>
              <a:buSzPct val="118000"/>
              <a:buFont typeface="Century Gothic"/>
              <a:buAutoNum type="arabicPeriod"/>
              <a:tabLst>
                <a:tab algn="l" pos="138240"/>
              </a:tabLst>
            </a:pPr>
            <a:r>
              <a:rPr b="0" lang="es-CR" sz="1050" spc="-1" strike="noStrike">
                <a:solidFill>
                  <a:srgbClr val="2b3890"/>
                </a:solidFill>
                <a:latin typeface="Calibri"/>
              </a:rPr>
              <a:t>Seguidamente, deberá dirigirse a  un centro de salud de la Caja Costarri-  cense del Seguro Social, para ser  atendido y para el seguimiento de  caso. Al retirarse, se realizará la  limpieza y desinfección del espacio  de aislamiento, utilizando todas las  medidas de protección.</a:t>
            </a:r>
            <a:endParaRPr b="0" lang="es-CR" sz="1050" spc="-1" strike="noStrike">
              <a:latin typeface="Arial"/>
            </a:endParaRPr>
          </a:p>
          <a:p>
            <a:pPr marL="10440">
              <a:lnSpc>
                <a:spcPts val="1100"/>
              </a:lnSpc>
              <a:spcBef>
                <a:spcPts val="618"/>
              </a:spcBef>
              <a:buClr>
                <a:srgbClr val="2b3890"/>
              </a:buClr>
              <a:buSzPct val="118000"/>
              <a:buFont typeface="Century Gothic"/>
              <a:buAutoNum type="arabicPeriod"/>
              <a:tabLst>
                <a:tab algn="l" pos="147600"/>
              </a:tabLst>
            </a:pPr>
            <a:r>
              <a:rPr b="0" lang="es-CR" sz="1050" spc="-1" strike="noStrike">
                <a:solidFill>
                  <a:srgbClr val="2b3890"/>
                </a:solidFill>
                <a:latin typeface="Calibri"/>
              </a:rPr>
              <a:t>Se realizará un registro de los  contactos directos, con la siguiente  información: Escuela u oficina donde</a:t>
            </a:r>
            <a:endParaRPr b="0" lang="es-CR" sz="1050" spc="-1" strike="noStrike">
              <a:latin typeface="Arial"/>
            </a:endParaRPr>
          </a:p>
        </p:txBody>
      </p:sp>
      <p:sp>
        <p:nvSpPr>
          <p:cNvPr id="1333" name="CustomShape 26"/>
          <p:cNvSpPr/>
          <p:nvPr/>
        </p:nvSpPr>
        <p:spPr>
          <a:xfrm>
            <a:off x="6858000" y="1028880"/>
            <a:ext cx="2003760" cy="650160"/>
          </a:xfrm>
          <a:prstGeom prst="rect">
            <a:avLst/>
          </a:prstGeom>
          <a:noFill/>
          <a:ln>
            <a:noFill/>
          </a:ln>
        </p:spPr>
        <p:style>
          <a:lnRef idx="0"/>
          <a:fillRef idx="0"/>
          <a:effectRef idx="0"/>
          <a:fontRef idx="minor"/>
        </p:style>
        <p:txBody>
          <a:bodyPr lIns="0" rIns="0" tIns="10440" bIns="0">
            <a:spAutoFit/>
          </a:bodyPr>
          <a:p>
            <a:pPr marL="10440">
              <a:lnSpc>
                <a:spcPct val="100000"/>
              </a:lnSpc>
              <a:spcBef>
                <a:spcPts val="82"/>
              </a:spcBef>
            </a:pPr>
            <a:r>
              <a:rPr b="0" lang="es-CR" sz="1050" spc="-1" strike="noStrike">
                <a:solidFill>
                  <a:srgbClr val="2b3890"/>
                </a:solidFill>
                <a:latin typeface="Calibri"/>
              </a:rPr>
              <a:t>labora, nombre completo, número de  teléfono, correo electrónico y lugar de residencia, se debe llenar el formulario Universitario. </a:t>
            </a:r>
            <a:endParaRPr b="0" lang="es-CR" sz="1050" spc="-1" strike="noStrike">
              <a:latin typeface="Arial"/>
            </a:endParaRPr>
          </a:p>
        </p:txBody>
      </p:sp>
      <p:sp>
        <p:nvSpPr>
          <p:cNvPr id="1334" name="CustomShape 27"/>
          <p:cNvSpPr/>
          <p:nvPr/>
        </p:nvSpPr>
        <p:spPr>
          <a:xfrm>
            <a:off x="6858000" y="1698120"/>
            <a:ext cx="2057040" cy="1235880"/>
          </a:xfrm>
          <a:prstGeom prst="rect">
            <a:avLst/>
          </a:prstGeom>
          <a:noFill/>
          <a:ln>
            <a:noFill/>
          </a:ln>
        </p:spPr>
        <p:style>
          <a:lnRef idx="0"/>
          <a:fillRef idx="0"/>
          <a:effectRef idx="0"/>
          <a:fontRef idx="minor"/>
        </p:style>
        <p:txBody>
          <a:bodyPr lIns="0" rIns="0" tIns="0" bIns="0">
            <a:spAutoFit/>
          </a:bodyPr>
          <a:p>
            <a:pPr marL="10440">
              <a:lnSpc>
                <a:spcPts val="1216"/>
              </a:lnSpc>
            </a:pPr>
            <a:r>
              <a:rPr b="1" lang="es-CR" sz="1000" spc="-18" strike="noStrike">
                <a:solidFill>
                  <a:srgbClr val="2b3890"/>
                </a:solidFill>
                <a:latin typeface="Century Gothic"/>
              </a:rPr>
              <a:t>7</a:t>
            </a:r>
            <a:r>
              <a:rPr b="0" lang="es-CR" sz="1050" spc="-1" strike="noStrike">
                <a:solidFill>
                  <a:srgbClr val="2b3890"/>
                </a:solidFill>
                <a:latin typeface="Calibri"/>
              </a:rPr>
              <a:t>. Posteriormente, se reportará el caso a los servicios de Salud dispuestos para cada SEDE, Recinto o Finca Experimental, para que su personal médico verifique la información suministrada y se realice un cuestionario. Esta información será enviada al área Rectora de Salud.</a:t>
            </a:r>
            <a:endParaRPr b="0" lang="es-CR" sz="1050" spc="-1" strike="noStrike">
              <a:latin typeface="Arial"/>
            </a:endParaRPr>
          </a:p>
        </p:txBody>
      </p:sp>
      <p:sp>
        <p:nvSpPr>
          <p:cNvPr id="1335" name="CustomShape 28"/>
          <p:cNvSpPr/>
          <p:nvPr/>
        </p:nvSpPr>
        <p:spPr>
          <a:xfrm>
            <a:off x="6858000" y="3086280"/>
            <a:ext cx="2133360" cy="713520"/>
          </a:xfrm>
          <a:prstGeom prst="rect">
            <a:avLst/>
          </a:prstGeom>
          <a:noFill/>
          <a:ln>
            <a:noFill/>
          </a:ln>
        </p:spPr>
        <p:style>
          <a:lnRef idx="0"/>
          <a:fillRef idx="0"/>
          <a:effectRef idx="0"/>
          <a:fontRef idx="minor"/>
        </p:style>
        <p:txBody>
          <a:bodyPr lIns="0" rIns="0" tIns="14760" bIns="0">
            <a:spAutoFit/>
          </a:bodyPr>
          <a:p>
            <a:pPr marL="10440">
              <a:lnSpc>
                <a:spcPts val="1100"/>
              </a:lnSpc>
              <a:spcBef>
                <a:spcPts val="116"/>
              </a:spcBef>
              <a:tabLst>
                <a:tab algn="l" pos="0"/>
              </a:tabLst>
            </a:pPr>
            <a:r>
              <a:rPr b="1" lang="es-CR" sz="1000" spc="-18" strike="noStrike">
                <a:solidFill>
                  <a:srgbClr val="2b3890"/>
                </a:solidFill>
                <a:latin typeface="Century Gothic"/>
              </a:rPr>
              <a:t>8</a:t>
            </a:r>
            <a:r>
              <a:rPr b="0" lang="es-CR" sz="1050" spc="-1" strike="noStrike">
                <a:solidFill>
                  <a:srgbClr val="2b3890"/>
                </a:solidFill>
                <a:latin typeface="Calibri"/>
              </a:rPr>
              <a:t>. La persona responsable de la Unidad  respectiva activará el procedimiento de  limpieza y desinfección del puesto de  trabajo, así como aquellas áreas comunes y sitios que haya visitado</a:t>
            </a:r>
            <a:endParaRPr b="0" lang="es-CR" sz="1050" spc="-1" strike="noStrike">
              <a:latin typeface="Arial"/>
            </a:endParaRPr>
          </a:p>
        </p:txBody>
      </p:sp>
      <p:sp>
        <p:nvSpPr>
          <p:cNvPr id="1336" name="CustomShape 29"/>
          <p:cNvSpPr/>
          <p:nvPr/>
        </p:nvSpPr>
        <p:spPr>
          <a:xfrm>
            <a:off x="6858000" y="3848040"/>
            <a:ext cx="2133360" cy="573840"/>
          </a:xfrm>
          <a:prstGeom prst="rect">
            <a:avLst/>
          </a:prstGeom>
          <a:noFill/>
          <a:ln>
            <a:noFill/>
          </a:ln>
        </p:spPr>
        <p:style>
          <a:lnRef idx="0"/>
          <a:fillRef idx="0"/>
          <a:effectRef idx="0"/>
          <a:fontRef idx="minor"/>
        </p:style>
        <p:txBody>
          <a:bodyPr lIns="0" rIns="0" tIns="14760" bIns="0">
            <a:spAutoFit/>
          </a:bodyPr>
          <a:p>
            <a:pPr marL="10440" algn="just">
              <a:lnSpc>
                <a:spcPts val="1100"/>
              </a:lnSpc>
              <a:spcBef>
                <a:spcPts val="116"/>
              </a:spcBef>
              <a:tabLst>
                <a:tab algn="l" pos="0"/>
              </a:tabLst>
            </a:pPr>
            <a:r>
              <a:rPr b="1" lang="es-CR" sz="1000" spc="-18" strike="noStrike">
                <a:solidFill>
                  <a:srgbClr val="2b3890"/>
                </a:solidFill>
                <a:latin typeface="Century Gothic"/>
              </a:rPr>
              <a:t>9</a:t>
            </a:r>
            <a:r>
              <a:rPr b="0" lang="es-CR" sz="1050" spc="-1" strike="noStrike">
                <a:solidFill>
                  <a:srgbClr val="2b3890"/>
                </a:solidFill>
                <a:latin typeface="Calibri"/>
              </a:rPr>
              <a:t>. Por último, los contactos directos  se retirarán de su puesto de trabajo  para que se ejecute el protocolo de limpieza y desinfección.</a:t>
            </a:r>
            <a:endParaRPr b="0" lang="es-CR" sz="1050" spc="-1" strike="noStrike">
              <a:latin typeface="Arial"/>
            </a:endParaRPr>
          </a:p>
        </p:txBody>
      </p:sp>
      <p:sp>
        <p:nvSpPr>
          <p:cNvPr id="1337" name="CustomShape 30"/>
          <p:cNvSpPr/>
          <p:nvPr/>
        </p:nvSpPr>
        <p:spPr>
          <a:xfrm>
            <a:off x="1902600" y="3165480"/>
            <a:ext cx="2665080" cy="2155680"/>
          </a:xfrm>
          <a:prstGeom prst="rect">
            <a:avLst/>
          </a:prstGeom>
          <a:blipFill rotWithShape="0">
            <a:blip r:embed="rId12"/>
            <a:stretch>
              <a:fillRect/>
            </a:stretch>
          </a:blipFill>
          <a:ln>
            <a:noFill/>
          </a:ln>
        </p:spPr>
        <p:style>
          <a:lnRef idx="0"/>
          <a:fillRef idx="0"/>
          <a:effectRef idx="0"/>
          <a:fontRef idx="minor"/>
        </p:style>
      </p:sp>
      <p:sp>
        <p:nvSpPr>
          <p:cNvPr id="1338" name="CustomShape 31"/>
          <p:cNvSpPr/>
          <p:nvPr/>
        </p:nvSpPr>
        <p:spPr>
          <a:xfrm>
            <a:off x="2496960" y="3558960"/>
            <a:ext cx="1582920" cy="1280520"/>
          </a:xfrm>
          <a:custGeom>
            <a:avLst/>
            <a:gdLst/>
            <a:ahLst/>
            <a:rect l="l" t="t" r="r" b="b"/>
            <a:pathLst>
              <a:path w="1741804" h="1741804">
                <a:moveTo>
                  <a:pt x="870648" y="0"/>
                </a:moveTo>
                <a:lnTo>
                  <a:pt x="822880" y="1288"/>
                </a:lnTo>
                <a:lnTo>
                  <a:pt x="775785" y="5108"/>
                </a:lnTo>
                <a:lnTo>
                  <a:pt x="729430" y="11395"/>
                </a:lnTo>
                <a:lnTo>
                  <a:pt x="683881" y="20081"/>
                </a:lnTo>
                <a:lnTo>
                  <a:pt x="639203" y="31100"/>
                </a:lnTo>
                <a:lnTo>
                  <a:pt x="595465" y="44386"/>
                </a:lnTo>
                <a:lnTo>
                  <a:pt x="552731" y="59873"/>
                </a:lnTo>
                <a:lnTo>
                  <a:pt x="511069" y="77493"/>
                </a:lnTo>
                <a:lnTo>
                  <a:pt x="470545" y="97181"/>
                </a:lnTo>
                <a:lnTo>
                  <a:pt x="431226" y="118871"/>
                </a:lnTo>
                <a:lnTo>
                  <a:pt x="393177" y="142496"/>
                </a:lnTo>
                <a:lnTo>
                  <a:pt x="356465" y="167989"/>
                </a:lnTo>
                <a:lnTo>
                  <a:pt x="321156" y="195284"/>
                </a:lnTo>
                <a:lnTo>
                  <a:pt x="287318" y="224315"/>
                </a:lnTo>
                <a:lnTo>
                  <a:pt x="255016" y="255016"/>
                </a:lnTo>
                <a:lnTo>
                  <a:pt x="224316" y="287319"/>
                </a:lnTo>
                <a:lnTo>
                  <a:pt x="195286" y="321159"/>
                </a:lnTo>
                <a:lnTo>
                  <a:pt x="167991" y="356470"/>
                </a:lnTo>
                <a:lnTo>
                  <a:pt x="142498" y="393185"/>
                </a:lnTo>
                <a:lnTo>
                  <a:pt x="118874" y="431237"/>
                </a:lnTo>
                <a:lnTo>
                  <a:pt x="97184" y="470560"/>
                </a:lnTo>
                <a:lnTo>
                  <a:pt x="77496" y="511089"/>
                </a:lnTo>
                <a:lnTo>
                  <a:pt x="59875" y="552755"/>
                </a:lnTo>
                <a:lnTo>
                  <a:pt x="44388" y="595494"/>
                </a:lnTo>
                <a:lnTo>
                  <a:pt x="31102" y="639239"/>
                </a:lnTo>
                <a:lnTo>
                  <a:pt x="20082" y="683923"/>
                </a:lnTo>
                <a:lnTo>
                  <a:pt x="11395" y="729479"/>
                </a:lnTo>
                <a:lnTo>
                  <a:pt x="5109" y="775843"/>
                </a:lnTo>
                <a:lnTo>
                  <a:pt x="1288" y="822947"/>
                </a:lnTo>
                <a:lnTo>
                  <a:pt x="0" y="870724"/>
                </a:lnTo>
                <a:lnTo>
                  <a:pt x="1288" y="918495"/>
                </a:lnTo>
                <a:lnTo>
                  <a:pt x="5109" y="965592"/>
                </a:lnTo>
                <a:lnTo>
                  <a:pt x="11395" y="1011949"/>
                </a:lnTo>
                <a:lnTo>
                  <a:pt x="20082" y="1057501"/>
                </a:lnTo>
                <a:lnTo>
                  <a:pt x="31102" y="1102180"/>
                </a:lnTo>
                <a:lnTo>
                  <a:pt x="44388" y="1145921"/>
                </a:lnTo>
                <a:lnTo>
                  <a:pt x="59875" y="1188656"/>
                </a:lnTo>
                <a:lnTo>
                  <a:pt x="77496" y="1230320"/>
                </a:lnTo>
                <a:lnTo>
                  <a:pt x="97184" y="1270846"/>
                </a:lnTo>
                <a:lnTo>
                  <a:pt x="118874" y="1310168"/>
                </a:lnTo>
                <a:lnTo>
                  <a:pt x="142498" y="1348218"/>
                </a:lnTo>
                <a:lnTo>
                  <a:pt x="167991" y="1384932"/>
                </a:lnTo>
                <a:lnTo>
                  <a:pt x="195286" y="1420242"/>
                </a:lnTo>
                <a:lnTo>
                  <a:pt x="224316" y="1454082"/>
                </a:lnTo>
                <a:lnTo>
                  <a:pt x="255015" y="1486385"/>
                </a:lnTo>
                <a:lnTo>
                  <a:pt x="287318" y="1517086"/>
                </a:lnTo>
                <a:lnTo>
                  <a:pt x="321156" y="1546117"/>
                </a:lnTo>
                <a:lnTo>
                  <a:pt x="356465" y="1573413"/>
                </a:lnTo>
                <a:lnTo>
                  <a:pt x="393177" y="1598907"/>
                </a:lnTo>
                <a:lnTo>
                  <a:pt x="431226" y="1622532"/>
                </a:lnTo>
                <a:lnTo>
                  <a:pt x="470545" y="1644223"/>
                </a:lnTo>
                <a:lnTo>
                  <a:pt x="511069" y="1663912"/>
                </a:lnTo>
                <a:lnTo>
                  <a:pt x="552731" y="1681533"/>
                </a:lnTo>
                <a:lnTo>
                  <a:pt x="595465" y="1697021"/>
                </a:lnTo>
                <a:lnTo>
                  <a:pt x="639203" y="1710308"/>
                </a:lnTo>
                <a:lnTo>
                  <a:pt x="683881" y="1721328"/>
                </a:lnTo>
                <a:lnTo>
                  <a:pt x="729430" y="1730014"/>
                </a:lnTo>
                <a:lnTo>
                  <a:pt x="775785" y="1736301"/>
                </a:lnTo>
                <a:lnTo>
                  <a:pt x="822880" y="1740122"/>
                </a:lnTo>
                <a:lnTo>
                  <a:pt x="870648" y="1741411"/>
                </a:lnTo>
                <a:lnTo>
                  <a:pt x="918419" y="1740122"/>
                </a:lnTo>
                <a:lnTo>
                  <a:pt x="965518" y="1736301"/>
                </a:lnTo>
                <a:lnTo>
                  <a:pt x="1011876" y="1730014"/>
                </a:lnTo>
                <a:lnTo>
                  <a:pt x="1057429" y="1721328"/>
                </a:lnTo>
                <a:lnTo>
                  <a:pt x="1102109" y="1710308"/>
                </a:lnTo>
                <a:lnTo>
                  <a:pt x="1145850" y="1697021"/>
                </a:lnTo>
                <a:lnTo>
                  <a:pt x="1188585" y="1681533"/>
                </a:lnTo>
                <a:lnTo>
                  <a:pt x="1230250" y="1663912"/>
                </a:lnTo>
                <a:lnTo>
                  <a:pt x="1270776" y="1644223"/>
                </a:lnTo>
                <a:lnTo>
                  <a:pt x="1310097" y="1622532"/>
                </a:lnTo>
                <a:lnTo>
                  <a:pt x="1348148" y="1598907"/>
                </a:lnTo>
                <a:lnTo>
                  <a:pt x="1384861" y="1573413"/>
                </a:lnTo>
                <a:lnTo>
                  <a:pt x="1420171" y="1546117"/>
                </a:lnTo>
                <a:lnTo>
                  <a:pt x="1454011" y="1517086"/>
                </a:lnTo>
                <a:lnTo>
                  <a:pt x="1486314" y="1486385"/>
                </a:lnTo>
                <a:lnTo>
                  <a:pt x="1517014" y="1454082"/>
                </a:lnTo>
                <a:lnTo>
                  <a:pt x="1546045" y="1420242"/>
                </a:lnTo>
                <a:lnTo>
                  <a:pt x="1573341" y="1384932"/>
                </a:lnTo>
                <a:lnTo>
                  <a:pt x="1598834" y="1348218"/>
                </a:lnTo>
                <a:lnTo>
                  <a:pt x="1622459" y="1310168"/>
                </a:lnTo>
                <a:lnTo>
                  <a:pt x="1644149" y="1270846"/>
                </a:lnTo>
                <a:lnTo>
                  <a:pt x="1663838" y="1230320"/>
                </a:lnTo>
                <a:lnTo>
                  <a:pt x="1681459" y="1188656"/>
                </a:lnTo>
                <a:lnTo>
                  <a:pt x="1696946" y="1145921"/>
                </a:lnTo>
                <a:lnTo>
                  <a:pt x="1710232" y="1102180"/>
                </a:lnTo>
                <a:lnTo>
                  <a:pt x="1721252" y="1057501"/>
                </a:lnTo>
                <a:lnTo>
                  <a:pt x="1729939" y="1011949"/>
                </a:lnTo>
                <a:lnTo>
                  <a:pt x="1736225" y="965592"/>
                </a:lnTo>
                <a:lnTo>
                  <a:pt x="1740046" y="918495"/>
                </a:lnTo>
                <a:lnTo>
                  <a:pt x="1741335" y="870724"/>
                </a:lnTo>
                <a:lnTo>
                  <a:pt x="1740046" y="822947"/>
                </a:lnTo>
                <a:lnTo>
                  <a:pt x="1736225" y="775843"/>
                </a:lnTo>
                <a:lnTo>
                  <a:pt x="1729939" y="729479"/>
                </a:lnTo>
                <a:lnTo>
                  <a:pt x="1721252" y="683923"/>
                </a:lnTo>
                <a:lnTo>
                  <a:pt x="1710232" y="639239"/>
                </a:lnTo>
                <a:lnTo>
                  <a:pt x="1696946" y="595494"/>
                </a:lnTo>
                <a:lnTo>
                  <a:pt x="1681459" y="552755"/>
                </a:lnTo>
                <a:lnTo>
                  <a:pt x="1663838" y="511089"/>
                </a:lnTo>
                <a:lnTo>
                  <a:pt x="1644149" y="470560"/>
                </a:lnTo>
                <a:lnTo>
                  <a:pt x="1622459" y="431237"/>
                </a:lnTo>
                <a:lnTo>
                  <a:pt x="1598834" y="393185"/>
                </a:lnTo>
                <a:lnTo>
                  <a:pt x="1573341" y="356470"/>
                </a:lnTo>
                <a:lnTo>
                  <a:pt x="1546045" y="321159"/>
                </a:lnTo>
                <a:lnTo>
                  <a:pt x="1517014" y="287319"/>
                </a:lnTo>
                <a:lnTo>
                  <a:pt x="1486314" y="255016"/>
                </a:lnTo>
                <a:lnTo>
                  <a:pt x="1454011" y="224315"/>
                </a:lnTo>
                <a:lnTo>
                  <a:pt x="1420171" y="195284"/>
                </a:lnTo>
                <a:lnTo>
                  <a:pt x="1384861" y="167989"/>
                </a:lnTo>
                <a:lnTo>
                  <a:pt x="1348148" y="142496"/>
                </a:lnTo>
                <a:lnTo>
                  <a:pt x="1310097" y="118871"/>
                </a:lnTo>
                <a:lnTo>
                  <a:pt x="1270776" y="97181"/>
                </a:lnTo>
                <a:lnTo>
                  <a:pt x="1230250" y="77493"/>
                </a:lnTo>
                <a:lnTo>
                  <a:pt x="1188585" y="59873"/>
                </a:lnTo>
                <a:lnTo>
                  <a:pt x="1145850" y="44386"/>
                </a:lnTo>
                <a:lnTo>
                  <a:pt x="1102109" y="31100"/>
                </a:lnTo>
                <a:lnTo>
                  <a:pt x="1057429" y="20081"/>
                </a:lnTo>
                <a:lnTo>
                  <a:pt x="1011876" y="11395"/>
                </a:lnTo>
                <a:lnTo>
                  <a:pt x="965518" y="5108"/>
                </a:lnTo>
                <a:lnTo>
                  <a:pt x="918419" y="1288"/>
                </a:lnTo>
                <a:lnTo>
                  <a:pt x="870648" y="0"/>
                </a:lnTo>
                <a:close/>
              </a:path>
            </a:pathLst>
          </a:custGeom>
          <a:solidFill>
            <a:srgbClr val="ffffff"/>
          </a:solidFill>
          <a:ln>
            <a:noFill/>
          </a:ln>
        </p:spPr>
        <p:style>
          <a:lnRef idx="0"/>
          <a:fillRef idx="0"/>
          <a:effectRef idx="0"/>
          <a:fontRef idx="minor"/>
        </p:style>
      </p:sp>
      <p:sp>
        <p:nvSpPr>
          <p:cNvPr id="1339" name="CustomShape 32"/>
          <p:cNvSpPr/>
          <p:nvPr/>
        </p:nvSpPr>
        <p:spPr>
          <a:xfrm>
            <a:off x="0" y="2153880"/>
            <a:ext cx="1764000" cy="1638000"/>
          </a:xfrm>
          <a:prstGeom prst="rect">
            <a:avLst/>
          </a:prstGeom>
          <a:blipFill rotWithShape="0">
            <a:blip r:embed="rId13"/>
            <a:stretch>
              <a:fillRect/>
            </a:stretch>
          </a:blipFill>
          <a:ln>
            <a:noFill/>
          </a:ln>
        </p:spPr>
        <p:style>
          <a:lnRef idx="0"/>
          <a:fillRef idx="0"/>
          <a:effectRef idx="0"/>
          <a:fontRef idx="minor"/>
        </p:style>
      </p:sp>
      <p:sp>
        <p:nvSpPr>
          <p:cNvPr id="1340" name="CustomShape 33"/>
          <p:cNvSpPr/>
          <p:nvPr/>
        </p:nvSpPr>
        <p:spPr>
          <a:xfrm>
            <a:off x="190440" y="2452680"/>
            <a:ext cx="1202040" cy="972360"/>
          </a:xfrm>
          <a:custGeom>
            <a:avLst/>
            <a:gdLst/>
            <a:ahLst/>
            <a:rect l="l" t="t" r="r" b="b"/>
            <a:pathLst>
              <a:path w="1322705" h="1322704">
                <a:moveTo>
                  <a:pt x="661225" y="0"/>
                </a:moveTo>
                <a:lnTo>
                  <a:pt x="614006" y="1660"/>
                </a:lnTo>
                <a:lnTo>
                  <a:pt x="567682" y="6565"/>
                </a:lnTo>
                <a:lnTo>
                  <a:pt x="522366" y="14605"/>
                </a:lnTo>
                <a:lnTo>
                  <a:pt x="478169" y="25666"/>
                </a:lnTo>
                <a:lnTo>
                  <a:pt x="435204" y="39637"/>
                </a:lnTo>
                <a:lnTo>
                  <a:pt x="393582" y="56407"/>
                </a:lnTo>
                <a:lnTo>
                  <a:pt x="353415" y="75863"/>
                </a:lnTo>
                <a:lnTo>
                  <a:pt x="314816" y="97893"/>
                </a:lnTo>
                <a:lnTo>
                  <a:pt x="277896" y="122387"/>
                </a:lnTo>
                <a:lnTo>
                  <a:pt x="242767" y="149231"/>
                </a:lnTo>
                <a:lnTo>
                  <a:pt x="209541" y="178314"/>
                </a:lnTo>
                <a:lnTo>
                  <a:pt x="178329" y="209524"/>
                </a:lnTo>
                <a:lnTo>
                  <a:pt x="149245" y="242750"/>
                </a:lnTo>
                <a:lnTo>
                  <a:pt x="122399" y="277879"/>
                </a:lnTo>
                <a:lnTo>
                  <a:pt x="97904" y="314801"/>
                </a:lnTo>
                <a:lnTo>
                  <a:pt x="75872" y="353401"/>
                </a:lnTo>
                <a:lnTo>
                  <a:pt x="56414" y="393570"/>
                </a:lnTo>
                <a:lnTo>
                  <a:pt x="39643" y="435196"/>
                </a:lnTo>
                <a:lnTo>
                  <a:pt x="25670" y="478165"/>
                </a:lnTo>
                <a:lnTo>
                  <a:pt x="14607" y="522367"/>
                </a:lnTo>
                <a:lnTo>
                  <a:pt x="6566" y="567690"/>
                </a:lnTo>
                <a:lnTo>
                  <a:pt x="1660" y="614022"/>
                </a:lnTo>
                <a:lnTo>
                  <a:pt x="0" y="661250"/>
                </a:lnTo>
                <a:lnTo>
                  <a:pt x="1660" y="708471"/>
                </a:lnTo>
                <a:lnTo>
                  <a:pt x="6566" y="754796"/>
                </a:lnTo>
                <a:lnTo>
                  <a:pt x="14607" y="800113"/>
                </a:lnTo>
                <a:lnTo>
                  <a:pt x="25670" y="844310"/>
                </a:lnTo>
                <a:lnTo>
                  <a:pt x="39643" y="887275"/>
                </a:lnTo>
                <a:lnTo>
                  <a:pt x="56414" y="928897"/>
                </a:lnTo>
                <a:lnTo>
                  <a:pt x="75872" y="969063"/>
                </a:lnTo>
                <a:lnTo>
                  <a:pt x="97904" y="1007661"/>
                </a:lnTo>
                <a:lnTo>
                  <a:pt x="122399" y="1044581"/>
                </a:lnTo>
                <a:lnTo>
                  <a:pt x="149245" y="1079709"/>
                </a:lnTo>
                <a:lnTo>
                  <a:pt x="178329" y="1112934"/>
                </a:lnTo>
                <a:lnTo>
                  <a:pt x="209541" y="1144144"/>
                </a:lnTo>
                <a:lnTo>
                  <a:pt x="242767" y="1173227"/>
                </a:lnTo>
                <a:lnTo>
                  <a:pt x="277896" y="1200071"/>
                </a:lnTo>
                <a:lnTo>
                  <a:pt x="314816" y="1224565"/>
                </a:lnTo>
                <a:lnTo>
                  <a:pt x="353415" y="1246596"/>
                </a:lnTo>
                <a:lnTo>
                  <a:pt x="393582" y="1266053"/>
                </a:lnTo>
                <a:lnTo>
                  <a:pt x="435204" y="1282823"/>
                </a:lnTo>
                <a:lnTo>
                  <a:pt x="478169" y="1296795"/>
                </a:lnTo>
                <a:lnTo>
                  <a:pt x="522366" y="1307857"/>
                </a:lnTo>
                <a:lnTo>
                  <a:pt x="567682" y="1315897"/>
                </a:lnTo>
                <a:lnTo>
                  <a:pt x="614006" y="1320803"/>
                </a:lnTo>
                <a:lnTo>
                  <a:pt x="661225" y="1322463"/>
                </a:lnTo>
                <a:lnTo>
                  <a:pt x="708443" y="1320803"/>
                </a:lnTo>
                <a:lnTo>
                  <a:pt x="754765" y="1315897"/>
                </a:lnTo>
                <a:lnTo>
                  <a:pt x="800080" y="1307857"/>
                </a:lnTo>
                <a:lnTo>
                  <a:pt x="844275" y="1296795"/>
                </a:lnTo>
                <a:lnTo>
                  <a:pt x="887240" y="1282823"/>
                </a:lnTo>
                <a:lnTo>
                  <a:pt x="928860" y="1266053"/>
                </a:lnTo>
                <a:lnTo>
                  <a:pt x="969026" y="1246596"/>
                </a:lnTo>
                <a:lnTo>
                  <a:pt x="1007625" y="1224565"/>
                </a:lnTo>
                <a:lnTo>
                  <a:pt x="1044544" y="1200071"/>
                </a:lnTo>
                <a:lnTo>
                  <a:pt x="1079673" y="1173227"/>
                </a:lnTo>
                <a:lnTo>
                  <a:pt x="1112899" y="1144144"/>
                </a:lnTo>
                <a:lnTo>
                  <a:pt x="1144109" y="1112934"/>
                </a:lnTo>
                <a:lnTo>
                  <a:pt x="1173193" y="1079709"/>
                </a:lnTo>
                <a:lnTo>
                  <a:pt x="1200039" y="1044581"/>
                </a:lnTo>
                <a:lnTo>
                  <a:pt x="1224534" y="1007661"/>
                </a:lnTo>
                <a:lnTo>
                  <a:pt x="1246566" y="969063"/>
                </a:lnTo>
                <a:lnTo>
                  <a:pt x="1266024" y="928897"/>
                </a:lnTo>
                <a:lnTo>
                  <a:pt x="1282795" y="887275"/>
                </a:lnTo>
                <a:lnTo>
                  <a:pt x="1296768" y="844310"/>
                </a:lnTo>
                <a:lnTo>
                  <a:pt x="1307831" y="800113"/>
                </a:lnTo>
                <a:lnTo>
                  <a:pt x="1315871" y="754796"/>
                </a:lnTo>
                <a:lnTo>
                  <a:pt x="1320777" y="708471"/>
                </a:lnTo>
                <a:lnTo>
                  <a:pt x="1322438" y="661250"/>
                </a:lnTo>
                <a:lnTo>
                  <a:pt x="1320777" y="614022"/>
                </a:lnTo>
                <a:lnTo>
                  <a:pt x="1315871" y="567690"/>
                </a:lnTo>
                <a:lnTo>
                  <a:pt x="1307831" y="522367"/>
                </a:lnTo>
                <a:lnTo>
                  <a:pt x="1296768" y="478165"/>
                </a:lnTo>
                <a:lnTo>
                  <a:pt x="1282795" y="435196"/>
                </a:lnTo>
                <a:lnTo>
                  <a:pt x="1266024" y="393570"/>
                </a:lnTo>
                <a:lnTo>
                  <a:pt x="1246566" y="353401"/>
                </a:lnTo>
                <a:lnTo>
                  <a:pt x="1224534" y="314801"/>
                </a:lnTo>
                <a:lnTo>
                  <a:pt x="1200039" y="277879"/>
                </a:lnTo>
                <a:lnTo>
                  <a:pt x="1173193" y="242750"/>
                </a:lnTo>
                <a:lnTo>
                  <a:pt x="1144109" y="209524"/>
                </a:lnTo>
                <a:lnTo>
                  <a:pt x="1112899" y="178314"/>
                </a:lnTo>
                <a:lnTo>
                  <a:pt x="1079673" y="149231"/>
                </a:lnTo>
                <a:lnTo>
                  <a:pt x="1044544" y="122387"/>
                </a:lnTo>
                <a:lnTo>
                  <a:pt x="1007625" y="97893"/>
                </a:lnTo>
                <a:lnTo>
                  <a:pt x="969026" y="75863"/>
                </a:lnTo>
                <a:lnTo>
                  <a:pt x="928860" y="56407"/>
                </a:lnTo>
                <a:lnTo>
                  <a:pt x="887240" y="39637"/>
                </a:lnTo>
                <a:lnTo>
                  <a:pt x="844275" y="25666"/>
                </a:lnTo>
                <a:lnTo>
                  <a:pt x="800080" y="14605"/>
                </a:lnTo>
                <a:lnTo>
                  <a:pt x="754765" y="6565"/>
                </a:lnTo>
                <a:lnTo>
                  <a:pt x="708443" y="1660"/>
                </a:lnTo>
                <a:lnTo>
                  <a:pt x="661225" y="0"/>
                </a:lnTo>
                <a:close/>
              </a:path>
            </a:pathLst>
          </a:custGeom>
          <a:solidFill>
            <a:srgbClr val="ffffff"/>
          </a:solidFill>
          <a:ln>
            <a:noFill/>
          </a:ln>
        </p:spPr>
        <p:style>
          <a:lnRef idx="0"/>
          <a:fillRef idx="0"/>
          <a:effectRef idx="0"/>
          <a:fontRef idx="minor"/>
        </p:style>
      </p:sp>
      <p:sp>
        <p:nvSpPr>
          <p:cNvPr id="1341" name="CustomShape 34"/>
          <p:cNvSpPr/>
          <p:nvPr/>
        </p:nvSpPr>
        <p:spPr>
          <a:xfrm>
            <a:off x="975960" y="4329000"/>
            <a:ext cx="1617840" cy="1308600"/>
          </a:xfrm>
          <a:prstGeom prst="rect">
            <a:avLst/>
          </a:prstGeom>
          <a:blipFill rotWithShape="0">
            <a:blip r:embed="rId14"/>
            <a:stretch>
              <a:fillRect/>
            </a:stretch>
          </a:blipFill>
          <a:ln>
            <a:noFill/>
          </a:ln>
        </p:spPr>
        <p:style>
          <a:lnRef idx="0"/>
          <a:fillRef idx="0"/>
          <a:effectRef idx="0"/>
          <a:fontRef idx="minor"/>
        </p:style>
      </p:sp>
      <p:sp>
        <p:nvSpPr>
          <p:cNvPr id="1342" name="CustomShape 35"/>
          <p:cNvSpPr/>
          <p:nvPr/>
        </p:nvSpPr>
        <p:spPr>
          <a:xfrm>
            <a:off x="1337040" y="4567680"/>
            <a:ext cx="961200" cy="777600"/>
          </a:xfrm>
          <a:custGeom>
            <a:avLst/>
            <a:gdLst/>
            <a:ahLst/>
            <a:rect l="l" t="t" r="r" b="b"/>
            <a:pathLst>
              <a:path w="1057910" h="1057909">
                <a:moveTo>
                  <a:pt x="528789" y="0"/>
                </a:moveTo>
                <a:lnTo>
                  <a:pt x="480660" y="2160"/>
                </a:lnTo>
                <a:lnTo>
                  <a:pt x="433740" y="8519"/>
                </a:lnTo>
                <a:lnTo>
                  <a:pt x="388218" y="18888"/>
                </a:lnTo>
                <a:lnTo>
                  <a:pt x="344280" y="33082"/>
                </a:lnTo>
                <a:lnTo>
                  <a:pt x="302112" y="50913"/>
                </a:lnTo>
                <a:lnTo>
                  <a:pt x="261902" y="72195"/>
                </a:lnTo>
                <a:lnTo>
                  <a:pt x="223835" y="96742"/>
                </a:lnTo>
                <a:lnTo>
                  <a:pt x="188099" y="124367"/>
                </a:lnTo>
                <a:lnTo>
                  <a:pt x="154881" y="154882"/>
                </a:lnTo>
                <a:lnTo>
                  <a:pt x="124366" y="188103"/>
                </a:lnTo>
                <a:lnTo>
                  <a:pt x="96743" y="223841"/>
                </a:lnTo>
                <a:lnTo>
                  <a:pt x="72196" y="261911"/>
                </a:lnTo>
                <a:lnTo>
                  <a:pt x="50914" y="302126"/>
                </a:lnTo>
                <a:lnTo>
                  <a:pt x="33083" y="344299"/>
                </a:lnTo>
                <a:lnTo>
                  <a:pt x="18889" y="388243"/>
                </a:lnTo>
                <a:lnTo>
                  <a:pt x="8519" y="433773"/>
                </a:lnTo>
                <a:lnTo>
                  <a:pt x="2161" y="480701"/>
                </a:lnTo>
                <a:lnTo>
                  <a:pt x="0" y="528840"/>
                </a:lnTo>
                <a:lnTo>
                  <a:pt x="2161" y="576970"/>
                </a:lnTo>
                <a:lnTo>
                  <a:pt x="8519" y="623890"/>
                </a:lnTo>
                <a:lnTo>
                  <a:pt x="18889" y="669412"/>
                </a:lnTo>
                <a:lnTo>
                  <a:pt x="33083" y="713351"/>
                </a:lnTo>
                <a:lnTo>
                  <a:pt x="50914" y="755520"/>
                </a:lnTo>
                <a:lnTo>
                  <a:pt x="72196" y="795731"/>
                </a:lnTo>
                <a:lnTo>
                  <a:pt x="96743" y="833799"/>
                </a:lnTo>
                <a:lnTo>
                  <a:pt x="124366" y="869536"/>
                </a:lnTo>
                <a:lnTo>
                  <a:pt x="154881" y="902755"/>
                </a:lnTo>
                <a:lnTo>
                  <a:pt x="188099" y="933271"/>
                </a:lnTo>
                <a:lnTo>
                  <a:pt x="223835" y="960896"/>
                </a:lnTo>
                <a:lnTo>
                  <a:pt x="261902" y="985443"/>
                </a:lnTo>
                <a:lnTo>
                  <a:pt x="302112" y="1006726"/>
                </a:lnTo>
                <a:lnTo>
                  <a:pt x="344280" y="1024558"/>
                </a:lnTo>
                <a:lnTo>
                  <a:pt x="388218" y="1038753"/>
                </a:lnTo>
                <a:lnTo>
                  <a:pt x="433740" y="1049123"/>
                </a:lnTo>
                <a:lnTo>
                  <a:pt x="480660" y="1055482"/>
                </a:lnTo>
                <a:lnTo>
                  <a:pt x="528789" y="1057643"/>
                </a:lnTo>
                <a:lnTo>
                  <a:pt x="576917" y="1055482"/>
                </a:lnTo>
                <a:lnTo>
                  <a:pt x="623836" y="1049123"/>
                </a:lnTo>
                <a:lnTo>
                  <a:pt x="669357" y="1038753"/>
                </a:lnTo>
                <a:lnTo>
                  <a:pt x="713295" y="1024558"/>
                </a:lnTo>
                <a:lnTo>
                  <a:pt x="755463" y="1006726"/>
                </a:lnTo>
                <a:lnTo>
                  <a:pt x="795675" y="985443"/>
                </a:lnTo>
                <a:lnTo>
                  <a:pt x="833742" y="960896"/>
                </a:lnTo>
                <a:lnTo>
                  <a:pt x="869480" y="933271"/>
                </a:lnTo>
                <a:lnTo>
                  <a:pt x="902700" y="902755"/>
                </a:lnTo>
                <a:lnTo>
                  <a:pt x="933216" y="869536"/>
                </a:lnTo>
                <a:lnTo>
                  <a:pt x="960841" y="833799"/>
                </a:lnTo>
                <a:lnTo>
                  <a:pt x="985389" y="795731"/>
                </a:lnTo>
                <a:lnTo>
                  <a:pt x="1006673" y="755520"/>
                </a:lnTo>
                <a:lnTo>
                  <a:pt x="1024506" y="713351"/>
                </a:lnTo>
                <a:lnTo>
                  <a:pt x="1038701" y="669412"/>
                </a:lnTo>
                <a:lnTo>
                  <a:pt x="1049071" y="623890"/>
                </a:lnTo>
                <a:lnTo>
                  <a:pt x="1055431" y="576970"/>
                </a:lnTo>
                <a:lnTo>
                  <a:pt x="1057592" y="528840"/>
                </a:lnTo>
                <a:lnTo>
                  <a:pt x="1055431" y="480701"/>
                </a:lnTo>
                <a:lnTo>
                  <a:pt x="1049071" y="433773"/>
                </a:lnTo>
                <a:lnTo>
                  <a:pt x="1038701" y="388243"/>
                </a:lnTo>
                <a:lnTo>
                  <a:pt x="1024506" y="344299"/>
                </a:lnTo>
                <a:lnTo>
                  <a:pt x="1006673" y="302126"/>
                </a:lnTo>
                <a:lnTo>
                  <a:pt x="985389" y="261911"/>
                </a:lnTo>
                <a:lnTo>
                  <a:pt x="960841" y="223841"/>
                </a:lnTo>
                <a:lnTo>
                  <a:pt x="933216" y="188103"/>
                </a:lnTo>
                <a:lnTo>
                  <a:pt x="902700" y="154882"/>
                </a:lnTo>
                <a:lnTo>
                  <a:pt x="869480" y="124367"/>
                </a:lnTo>
                <a:lnTo>
                  <a:pt x="833742" y="96742"/>
                </a:lnTo>
                <a:lnTo>
                  <a:pt x="795675" y="72195"/>
                </a:lnTo>
                <a:lnTo>
                  <a:pt x="755463" y="50913"/>
                </a:lnTo>
                <a:lnTo>
                  <a:pt x="713295" y="33082"/>
                </a:lnTo>
                <a:lnTo>
                  <a:pt x="669357" y="18888"/>
                </a:lnTo>
                <a:lnTo>
                  <a:pt x="623836" y="8519"/>
                </a:lnTo>
                <a:lnTo>
                  <a:pt x="576917" y="2160"/>
                </a:lnTo>
                <a:lnTo>
                  <a:pt x="528789" y="0"/>
                </a:lnTo>
                <a:close/>
              </a:path>
            </a:pathLst>
          </a:custGeom>
          <a:solidFill>
            <a:srgbClr val="ffffff"/>
          </a:solidFill>
          <a:ln>
            <a:noFill/>
          </a:ln>
        </p:spPr>
        <p:style>
          <a:lnRef idx="0"/>
          <a:fillRef idx="0"/>
          <a:effectRef idx="0"/>
          <a:fontRef idx="minor"/>
        </p:style>
      </p:sp>
      <p:sp>
        <p:nvSpPr>
          <p:cNvPr id="1343" name="CustomShape 36"/>
          <p:cNvSpPr/>
          <p:nvPr/>
        </p:nvSpPr>
        <p:spPr>
          <a:xfrm>
            <a:off x="687600" y="2735280"/>
            <a:ext cx="207360" cy="259200"/>
          </a:xfrm>
          <a:prstGeom prst="rect">
            <a:avLst/>
          </a:prstGeom>
          <a:blipFill rotWithShape="0">
            <a:blip r:embed="rId15"/>
            <a:stretch>
              <a:fillRect/>
            </a:stretch>
          </a:blipFill>
          <a:ln>
            <a:noFill/>
          </a:ln>
        </p:spPr>
        <p:style>
          <a:lnRef idx="0"/>
          <a:fillRef idx="0"/>
          <a:effectRef idx="0"/>
          <a:fontRef idx="minor"/>
        </p:style>
      </p:sp>
      <p:sp>
        <p:nvSpPr>
          <p:cNvPr id="1344" name="CustomShape 37"/>
          <p:cNvSpPr/>
          <p:nvPr/>
        </p:nvSpPr>
        <p:spPr>
          <a:xfrm>
            <a:off x="738000" y="2941920"/>
            <a:ext cx="106920" cy="217800"/>
          </a:xfrm>
          <a:custGeom>
            <a:avLst/>
            <a:gdLst/>
            <a:ahLst/>
            <a:rect l="l" t="t" r="r" b="b"/>
            <a:pathLst>
              <a:path w="118109" h="296545">
                <a:moveTo>
                  <a:pt x="73139" y="0"/>
                </a:moveTo>
                <a:lnTo>
                  <a:pt x="44450" y="0"/>
                </a:lnTo>
                <a:lnTo>
                  <a:pt x="27158" y="3496"/>
                </a:lnTo>
                <a:lnTo>
                  <a:pt x="13028" y="13027"/>
                </a:lnTo>
                <a:lnTo>
                  <a:pt x="3496" y="27153"/>
                </a:lnTo>
                <a:lnTo>
                  <a:pt x="0" y="44437"/>
                </a:lnTo>
                <a:lnTo>
                  <a:pt x="0" y="251536"/>
                </a:lnTo>
                <a:lnTo>
                  <a:pt x="3496" y="268868"/>
                </a:lnTo>
                <a:lnTo>
                  <a:pt x="13028" y="283003"/>
                </a:lnTo>
                <a:lnTo>
                  <a:pt x="27158" y="292523"/>
                </a:lnTo>
                <a:lnTo>
                  <a:pt x="44450" y="296011"/>
                </a:lnTo>
                <a:lnTo>
                  <a:pt x="73139" y="296011"/>
                </a:lnTo>
                <a:lnTo>
                  <a:pt x="90432" y="292523"/>
                </a:lnTo>
                <a:lnTo>
                  <a:pt x="104567" y="283003"/>
                </a:lnTo>
                <a:lnTo>
                  <a:pt x="114103" y="268868"/>
                </a:lnTo>
                <a:lnTo>
                  <a:pt x="117602" y="251536"/>
                </a:lnTo>
                <a:lnTo>
                  <a:pt x="117602" y="44437"/>
                </a:lnTo>
                <a:lnTo>
                  <a:pt x="114103" y="27153"/>
                </a:lnTo>
                <a:lnTo>
                  <a:pt x="104567" y="13027"/>
                </a:lnTo>
                <a:lnTo>
                  <a:pt x="90432" y="3496"/>
                </a:lnTo>
                <a:lnTo>
                  <a:pt x="73139" y="0"/>
                </a:lnTo>
                <a:close/>
              </a:path>
            </a:pathLst>
          </a:custGeom>
          <a:solidFill>
            <a:srgbClr val="939598"/>
          </a:solidFill>
          <a:ln>
            <a:noFill/>
          </a:ln>
        </p:spPr>
        <p:style>
          <a:lnRef idx="0"/>
          <a:fillRef idx="0"/>
          <a:effectRef idx="0"/>
          <a:fontRef idx="minor"/>
        </p:style>
      </p:sp>
      <p:sp>
        <p:nvSpPr>
          <p:cNvPr id="1345" name="CustomShape 38"/>
          <p:cNvSpPr/>
          <p:nvPr/>
        </p:nvSpPr>
        <p:spPr>
          <a:xfrm>
            <a:off x="979200" y="2799360"/>
            <a:ext cx="175680" cy="359640"/>
          </a:xfrm>
          <a:prstGeom prst="rect">
            <a:avLst/>
          </a:prstGeom>
          <a:blipFill rotWithShape="0">
            <a:blip r:embed="rId16"/>
            <a:stretch>
              <a:fillRect/>
            </a:stretch>
          </a:blipFill>
          <a:ln>
            <a:noFill/>
          </a:ln>
        </p:spPr>
        <p:style>
          <a:lnRef idx="0"/>
          <a:fillRef idx="0"/>
          <a:effectRef idx="0"/>
          <a:fontRef idx="minor"/>
        </p:style>
      </p:sp>
      <p:sp>
        <p:nvSpPr>
          <p:cNvPr id="1346" name="CustomShape 39"/>
          <p:cNvSpPr/>
          <p:nvPr/>
        </p:nvSpPr>
        <p:spPr>
          <a:xfrm>
            <a:off x="427680" y="2799360"/>
            <a:ext cx="175680" cy="359640"/>
          </a:xfrm>
          <a:prstGeom prst="rect">
            <a:avLst/>
          </a:prstGeom>
          <a:blipFill rotWithShape="0">
            <a:blip r:embed="rId17"/>
            <a:stretch>
              <a:fillRect/>
            </a:stretch>
          </a:blipFill>
          <a:ln>
            <a:noFill/>
          </a:ln>
        </p:spPr>
        <p:style>
          <a:lnRef idx="0"/>
          <a:fillRef idx="0"/>
          <a:effectRef idx="0"/>
          <a:fontRef idx="minor"/>
        </p:style>
      </p:sp>
      <p:sp>
        <p:nvSpPr>
          <p:cNvPr id="1347" name="CustomShape 40"/>
          <p:cNvSpPr/>
          <p:nvPr/>
        </p:nvSpPr>
        <p:spPr>
          <a:xfrm>
            <a:off x="637200" y="2675880"/>
            <a:ext cx="308520" cy="548640"/>
          </a:xfrm>
          <a:custGeom>
            <a:avLst/>
            <a:gdLst/>
            <a:ahLst/>
            <a:rect l="l" t="t" r="r" b="b"/>
            <a:pathLst>
              <a:path w="339725" h="746760">
                <a:moveTo>
                  <a:pt x="339128" y="746671"/>
                </a:moveTo>
                <a:lnTo>
                  <a:pt x="0" y="746671"/>
                </a:lnTo>
                <a:lnTo>
                  <a:pt x="0" y="0"/>
                </a:lnTo>
                <a:lnTo>
                  <a:pt x="339128" y="0"/>
                </a:lnTo>
                <a:lnTo>
                  <a:pt x="339128" y="746671"/>
                </a:lnTo>
                <a:close/>
              </a:path>
            </a:pathLst>
          </a:custGeom>
          <a:noFill/>
          <a:ln w="14400">
            <a:solidFill>
              <a:srgbClr val="939598"/>
            </a:solidFill>
            <a:round/>
          </a:ln>
        </p:spPr>
        <p:style>
          <a:lnRef idx="0"/>
          <a:fillRef idx="0"/>
          <a:effectRef idx="0"/>
          <a:fontRef idx="minor"/>
        </p:style>
      </p:sp>
      <p:sp>
        <p:nvSpPr>
          <p:cNvPr id="1348" name="CustomShape 41"/>
          <p:cNvSpPr/>
          <p:nvPr/>
        </p:nvSpPr>
        <p:spPr>
          <a:xfrm>
            <a:off x="4689000" y="266760"/>
            <a:ext cx="4149720" cy="682920"/>
          </a:xfrm>
          <a:custGeom>
            <a:avLst/>
            <a:gdLst/>
            <a:ahLst/>
            <a:rect l="l" t="t" r="r" b="b"/>
            <a:pathLst>
              <a:path w="4033520" h="838200">
                <a:moveTo>
                  <a:pt x="3613988" y="0"/>
                </a:moveTo>
                <a:lnTo>
                  <a:pt x="303517" y="0"/>
                </a:lnTo>
                <a:lnTo>
                  <a:pt x="0" y="838187"/>
                </a:lnTo>
                <a:lnTo>
                  <a:pt x="3613988" y="838187"/>
                </a:lnTo>
                <a:lnTo>
                  <a:pt x="3662865" y="835367"/>
                </a:lnTo>
                <a:lnTo>
                  <a:pt x="3710087" y="827119"/>
                </a:lnTo>
                <a:lnTo>
                  <a:pt x="3755337" y="813755"/>
                </a:lnTo>
                <a:lnTo>
                  <a:pt x="3798303" y="795591"/>
                </a:lnTo>
                <a:lnTo>
                  <a:pt x="3838669" y="772940"/>
                </a:lnTo>
                <a:lnTo>
                  <a:pt x="3876122" y="746119"/>
                </a:lnTo>
                <a:lnTo>
                  <a:pt x="3910345" y="715440"/>
                </a:lnTo>
                <a:lnTo>
                  <a:pt x="3941026" y="681218"/>
                </a:lnTo>
                <a:lnTo>
                  <a:pt x="3967850" y="643768"/>
                </a:lnTo>
                <a:lnTo>
                  <a:pt x="3990501" y="603404"/>
                </a:lnTo>
                <a:lnTo>
                  <a:pt x="4008667" y="560441"/>
                </a:lnTo>
                <a:lnTo>
                  <a:pt x="4022031" y="515193"/>
                </a:lnTo>
                <a:lnTo>
                  <a:pt x="4030281" y="467974"/>
                </a:lnTo>
                <a:lnTo>
                  <a:pt x="4033100" y="419100"/>
                </a:lnTo>
                <a:lnTo>
                  <a:pt x="4030281" y="370220"/>
                </a:lnTo>
                <a:lnTo>
                  <a:pt x="4022031" y="322997"/>
                </a:lnTo>
                <a:lnTo>
                  <a:pt x="4008667" y="277746"/>
                </a:lnTo>
                <a:lnTo>
                  <a:pt x="3990501" y="234781"/>
                </a:lnTo>
                <a:lnTo>
                  <a:pt x="3967850" y="194416"/>
                </a:lnTo>
                <a:lnTo>
                  <a:pt x="3941026" y="156965"/>
                </a:lnTo>
                <a:lnTo>
                  <a:pt x="3910345" y="122743"/>
                </a:lnTo>
                <a:lnTo>
                  <a:pt x="3876122" y="92065"/>
                </a:lnTo>
                <a:lnTo>
                  <a:pt x="3838669" y="65243"/>
                </a:lnTo>
                <a:lnTo>
                  <a:pt x="3798303" y="42594"/>
                </a:lnTo>
                <a:lnTo>
                  <a:pt x="3755337" y="24430"/>
                </a:lnTo>
                <a:lnTo>
                  <a:pt x="3710087" y="11067"/>
                </a:lnTo>
                <a:lnTo>
                  <a:pt x="3662865" y="2819"/>
                </a:lnTo>
                <a:lnTo>
                  <a:pt x="3613988" y="0"/>
                </a:lnTo>
                <a:close/>
              </a:path>
            </a:pathLst>
          </a:custGeom>
          <a:solidFill>
            <a:srgbClr val="27aae1"/>
          </a:solidFill>
          <a:ln>
            <a:noFill/>
          </a:ln>
        </p:spPr>
        <p:style>
          <a:lnRef idx="0"/>
          <a:fillRef idx="0"/>
          <a:effectRef idx="0"/>
          <a:fontRef idx="minor"/>
        </p:style>
      </p:sp>
      <p:sp>
        <p:nvSpPr>
          <p:cNvPr id="1349" name="CustomShape 42"/>
          <p:cNvSpPr/>
          <p:nvPr/>
        </p:nvSpPr>
        <p:spPr>
          <a:xfrm>
            <a:off x="5006880" y="343080"/>
            <a:ext cx="3375000" cy="513000"/>
          </a:xfrm>
          <a:prstGeom prst="rect">
            <a:avLst/>
          </a:prstGeom>
          <a:noFill/>
          <a:ln>
            <a:noFill/>
          </a:ln>
        </p:spPr>
        <p:style>
          <a:lnRef idx="0"/>
          <a:fillRef idx="0"/>
          <a:effectRef idx="0"/>
          <a:fontRef idx="minor"/>
        </p:style>
        <p:txBody>
          <a:bodyPr lIns="0" rIns="0" tIns="10440" bIns="0">
            <a:spAutoFit/>
          </a:bodyPr>
          <a:p>
            <a:pPr marL="10440">
              <a:lnSpc>
                <a:spcPct val="100000"/>
              </a:lnSpc>
              <a:spcBef>
                <a:spcPts val="82"/>
              </a:spcBef>
            </a:pPr>
            <a:r>
              <a:rPr b="1" lang="es-CR" sz="1100" spc="-26" strike="noStrike">
                <a:solidFill>
                  <a:srgbClr val="ffffff"/>
                </a:solidFill>
                <a:latin typeface="Century Gothic"/>
              </a:rPr>
              <a:t>Las </a:t>
            </a:r>
            <a:r>
              <a:rPr b="1" lang="es-CR" sz="1100" spc="-46" strike="noStrike">
                <a:solidFill>
                  <a:srgbClr val="ffffff"/>
                </a:solidFill>
                <a:latin typeface="Century Gothic"/>
              </a:rPr>
              <a:t>personas </a:t>
            </a:r>
            <a:r>
              <a:rPr b="1" lang="es-CR" sz="1100" spc="-106" strike="noStrike">
                <a:solidFill>
                  <a:srgbClr val="ffffff"/>
                </a:solidFill>
                <a:latin typeface="Century Gothic"/>
              </a:rPr>
              <a:t>con </a:t>
            </a:r>
            <a:r>
              <a:rPr b="1" lang="es-CR" sz="1100" spc="-29" strike="noStrike">
                <a:solidFill>
                  <a:srgbClr val="ffffff"/>
                </a:solidFill>
                <a:latin typeface="Century Gothic"/>
              </a:rPr>
              <a:t>síntomas </a:t>
            </a:r>
            <a:r>
              <a:rPr b="1" lang="es-CR" sz="1100" spc="-18" strike="noStrike">
                <a:solidFill>
                  <a:srgbClr val="ffffff"/>
                </a:solidFill>
                <a:latin typeface="Century Gothic"/>
              </a:rPr>
              <a:t>respiratorios </a:t>
            </a:r>
            <a:r>
              <a:rPr b="1" lang="es-CR" sz="1100" spc="-46" strike="noStrike">
                <a:solidFill>
                  <a:srgbClr val="ffffff"/>
                </a:solidFill>
                <a:latin typeface="Century Gothic"/>
              </a:rPr>
              <a:t>no  </a:t>
            </a:r>
            <a:r>
              <a:rPr b="1" lang="es-CR" sz="1100" spc="-72" strike="noStrike">
                <a:solidFill>
                  <a:srgbClr val="ffffff"/>
                </a:solidFill>
                <a:latin typeface="Century Gothic"/>
              </a:rPr>
              <a:t>deberán </a:t>
            </a:r>
            <a:r>
              <a:rPr b="1" lang="es-CR" sz="1100" spc="-29" strike="noStrike">
                <a:solidFill>
                  <a:srgbClr val="ffffff"/>
                </a:solidFill>
                <a:latin typeface="Century Gothic"/>
              </a:rPr>
              <a:t>realizar </a:t>
            </a:r>
            <a:r>
              <a:rPr b="1" lang="es-CR" sz="1100" spc="-58" strike="noStrike">
                <a:solidFill>
                  <a:srgbClr val="ffffff"/>
                </a:solidFill>
                <a:latin typeface="Century Gothic"/>
              </a:rPr>
              <a:t>actividades presenciales</a:t>
            </a:r>
            <a:r>
              <a:rPr b="1" lang="es-CR" sz="1100" spc="-202" strike="noStrike">
                <a:solidFill>
                  <a:srgbClr val="ffffff"/>
                </a:solidFill>
                <a:latin typeface="Century Gothic"/>
              </a:rPr>
              <a:t> </a:t>
            </a:r>
            <a:r>
              <a:rPr b="1" lang="es-CR" sz="1100" spc="-72" strike="noStrike">
                <a:solidFill>
                  <a:srgbClr val="ffffff"/>
                </a:solidFill>
                <a:latin typeface="Century Gothic"/>
              </a:rPr>
              <a:t>en  </a:t>
            </a:r>
            <a:r>
              <a:rPr b="1" lang="es-CR" sz="1100" spc="-38" strike="noStrike">
                <a:solidFill>
                  <a:srgbClr val="ffffff"/>
                </a:solidFill>
                <a:latin typeface="Century Gothic"/>
              </a:rPr>
              <a:t>las </a:t>
            </a:r>
            <a:r>
              <a:rPr b="1" lang="es-CR" sz="1100" spc="-43" strike="noStrike">
                <a:solidFill>
                  <a:srgbClr val="ffffff"/>
                </a:solidFill>
                <a:latin typeface="Century Gothic"/>
              </a:rPr>
              <a:t>instalaciones</a:t>
            </a:r>
            <a:r>
              <a:rPr b="1" lang="es-CR" sz="1100" spc="-143" strike="noStrike">
                <a:solidFill>
                  <a:srgbClr val="ffffff"/>
                </a:solidFill>
                <a:latin typeface="Century Gothic"/>
              </a:rPr>
              <a:t> </a:t>
            </a:r>
            <a:r>
              <a:rPr b="1" lang="es-CR" sz="1100" spc="-18" strike="noStrike">
                <a:solidFill>
                  <a:srgbClr val="ffffff"/>
                </a:solidFill>
                <a:latin typeface="Century Gothic"/>
              </a:rPr>
              <a:t>universitarias.</a:t>
            </a:r>
            <a:endParaRPr b="0" lang="es-CR" sz="1100" spc="-1" strike="noStrike">
              <a:latin typeface="Arial"/>
            </a:endParaRPr>
          </a:p>
        </p:txBody>
      </p:sp>
      <p:sp>
        <p:nvSpPr>
          <p:cNvPr id="1350" name="CustomShape 43"/>
          <p:cNvSpPr/>
          <p:nvPr/>
        </p:nvSpPr>
        <p:spPr>
          <a:xfrm>
            <a:off x="1554840" y="4707720"/>
            <a:ext cx="525600" cy="497520"/>
          </a:xfrm>
          <a:custGeom>
            <a:avLst/>
            <a:gdLst/>
            <a:ahLst/>
            <a:rect l="l" t="t" r="r" b="b"/>
            <a:pathLst>
              <a:path w="578485" h="676909">
                <a:moveTo>
                  <a:pt x="196049" y="575310"/>
                </a:moveTo>
                <a:lnTo>
                  <a:pt x="170433" y="575310"/>
                </a:lnTo>
                <a:lnTo>
                  <a:pt x="170503" y="626110"/>
                </a:lnTo>
                <a:lnTo>
                  <a:pt x="170853" y="632460"/>
                </a:lnTo>
                <a:lnTo>
                  <a:pt x="172250" y="638810"/>
                </a:lnTo>
                <a:lnTo>
                  <a:pt x="172669" y="640080"/>
                </a:lnTo>
                <a:lnTo>
                  <a:pt x="173202" y="642620"/>
                </a:lnTo>
                <a:lnTo>
                  <a:pt x="174472" y="645160"/>
                </a:lnTo>
                <a:lnTo>
                  <a:pt x="175133" y="646430"/>
                </a:lnTo>
                <a:lnTo>
                  <a:pt x="175869" y="648970"/>
                </a:lnTo>
                <a:lnTo>
                  <a:pt x="176733" y="650240"/>
                </a:lnTo>
                <a:lnTo>
                  <a:pt x="177469" y="651510"/>
                </a:lnTo>
                <a:lnTo>
                  <a:pt x="178434" y="652780"/>
                </a:lnTo>
                <a:lnTo>
                  <a:pt x="179298" y="654050"/>
                </a:lnTo>
                <a:lnTo>
                  <a:pt x="180263" y="655320"/>
                </a:lnTo>
                <a:lnTo>
                  <a:pt x="181317" y="657860"/>
                </a:lnTo>
                <a:lnTo>
                  <a:pt x="183438" y="660400"/>
                </a:lnTo>
                <a:lnTo>
                  <a:pt x="184645" y="661670"/>
                </a:lnTo>
                <a:lnTo>
                  <a:pt x="185801" y="662940"/>
                </a:lnTo>
                <a:lnTo>
                  <a:pt x="187083" y="662940"/>
                </a:lnTo>
                <a:lnTo>
                  <a:pt x="188264" y="664210"/>
                </a:lnTo>
                <a:lnTo>
                  <a:pt x="189547" y="665480"/>
                </a:lnTo>
                <a:lnTo>
                  <a:pt x="192328" y="668020"/>
                </a:lnTo>
                <a:lnTo>
                  <a:pt x="195097" y="669290"/>
                </a:lnTo>
                <a:lnTo>
                  <a:pt x="198081" y="671830"/>
                </a:lnTo>
                <a:lnTo>
                  <a:pt x="199580" y="671830"/>
                </a:lnTo>
                <a:lnTo>
                  <a:pt x="201193" y="673100"/>
                </a:lnTo>
                <a:lnTo>
                  <a:pt x="202679" y="673100"/>
                </a:lnTo>
                <a:lnTo>
                  <a:pt x="204279" y="674370"/>
                </a:lnTo>
                <a:lnTo>
                  <a:pt x="205981" y="674370"/>
                </a:lnTo>
                <a:lnTo>
                  <a:pt x="207581" y="675640"/>
                </a:lnTo>
                <a:lnTo>
                  <a:pt x="209295" y="675640"/>
                </a:lnTo>
                <a:lnTo>
                  <a:pt x="216014" y="676910"/>
                </a:lnTo>
                <a:lnTo>
                  <a:pt x="446582" y="676910"/>
                </a:lnTo>
                <a:lnTo>
                  <a:pt x="481482" y="656590"/>
                </a:lnTo>
                <a:lnTo>
                  <a:pt x="485355" y="651510"/>
                </a:lnTo>
                <a:lnTo>
                  <a:pt x="217627" y="651510"/>
                </a:lnTo>
                <a:lnTo>
                  <a:pt x="212610" y="650240"/>
                </a:lnTo>
                <a:lnTo>
                  <a:pt x="196154" y="626110"/>
                </a:lnTo>
                <a:lnTo>
                  <a:pt x="196049" y="575310"/>
                </a:lnTo>
                <a:close/>
                <a:moveTo>
                  <a:pt x="498856" y="509270"/>
                </a:moveTo>
                <a:lnTo>
                  <a:pt x="472744" y="509270"/>
                </a:lnTo>
                <a:lnTo>
                  <a:pt x="470090" y="525780"/>
                </a:lnTo>
                <a:lnTo>
                  <a:pt x="466750" y="576580"/>
                </a:lnTo>
                <a:lnTo>
                  <a:pt x="466648" y="626110"/>
                </a:lnTo>
                <a:lnTo>
                  <a:pt x="466344" y="629920"/>
                </a:lnTo>
                <a:lnTo>
                  <a:pt x="444423" y="651510"/>
                </a:lnTo>
                <a:lnTo>
                  <a:pt x="485355" y="651510"/>
                </a:lnTo>
                <a:lnTo>
                  <a:pt x="488340" y="645160"/>
                </a:lnTo>
                <a:lnTo>
                  <a:pt x="490677" y="638810"/>
                </a:lnTo>
                <a:lnTo>
                  <a:pt x="492086" y="631190"/>
                </a:lnTo>
                <a:lnTo>
                  <a:pt x="492153" y="584200"/>
                </a:lnTo>
                <a:lnTo>
                  <a:pt x="492264" y="577850"/>
                </a:lnTo>
                <a:lnTo>
                  <a:pt x="495249" y="532130"/>
                </a:lnTo>
                <a:lnTo>
                  <a:pt x="495998" y="527050"/>
                </a:lnTo>
                <a:lnTo>
                  <a:pt x="496646" y="521970"/>
                </a:lnTo>
                <a:lnTo>
                  <a:pt x="497522" y="516890"/>
                </a:lnTo>
                <a:lnTo>
                  <a:pt x="498360" y="511810"/>
                </a:lnTo>
                <a:lnTo>
                  <a:pt x="498856" y="509270"/>
                </a:lnTo>
                <a:close/>
                <a:moveTo>
                  <a:pt x="348767" y="2540"/>
                </a:moveTo>
                <a:lnTo>
                  <a:pt x="277622" y="2540"/>
                </a:lnTo>
                <a:lnTo>
                  <a:pt x="266839" y="5080"/>
                </a:lnTo>
                <a:lnTo>
                  <a:pt x="261429" y="5080"/>
                </a:lnTo>
                <a:lnTo>
                  <a:pt x="240055" y="10160"/>
                </a:lnTo>
                <a:lnTo>
                  <a:pt x="234822" y="12700"/>
                </a:lnTo>
                <a:lnTo>
                  <a:pt x="224256" y="15240"/>
                </a:lnTo>
                <a:lnTo>
                  <a:pt x="213994" y="20320"/>
                </a:lnTo>
                <a:lnTo>
                  <a:pt x="208876" y="21590"/>
                </a:lnTo>
                <a:lnTo>
                  <a:pt x="203746" y="24130"/>
                </a:lnTo>
                <a:lnTo>
                  <a:pt x="193713" y="29210"/>
                </a:lnTo>
                <a:lnTo>
                  <a:pt x="178968" y="36830"/>
                </a:lnTo>
                <a:lnTo>
                  <a:pt x="174256" y="39370"/>
                </a:lnTo>
                <a:lnTo>
                  <a:pt x="169456" y="43180"/>
                </a:lnTo>
                <a:lnTo>
                  <a:pt x="164769" y="45720"/>
                </a:lnTo>
                <a:lnTo>
                  <a:pt x="155574" y="53340"/>
                </a:lnTo>
                <a:lnTo>
                  <a:pt x="151091" y="55880"/>
                </a:lnTo>
                <a:lnTo>
                  <a:pt x="146621" y="59690"/>
                </a:lnTo>
                <a:lnTo>
                  <a:pt x="142239" y="63500"/>
                </a:lnTo>
                <a:lnTo>
                  <a:pt x="133692" y="71120"/>
                </a:lnTo>
                <a:lnTo>
                  <a:pt x="129527" y="76200"/>
                </a:lnTo>
                <a:lnTo>
                  <a:pt x="121411" y="83820"/>
                </a:lnTo>
                <a:lnTo>
                  <a:pt x="117462" y="88900"/>
                </a:lnTo>
                <a:lnTo>
                  <a:pt x="113626" y="92710"/>
                </a:lnTo>
                <a:lnTo>
                  <a:pt x="109778" y="97790"/>
                </a:lnTo>
                <a:lnTo>
                  <a:pt x="85839" y="133350"/>
                </a:lnTo>
                <a:lnTo>
                  <a:pt x="82740" y="139700"/>
                </a:lnTo>
                <a:lnTo>
                  <a:pt x="79870" y="144780"/>
                </a:lnTo>
                <a:lnTo>
                  <a:pt x="76987" y="151130"/>
                </a:lnTo>
                <a:lnTo>
                  <a:pt x="74206" y="157480"/>
                </a:lnTo>
                <a:lnTo>
                  <a:pt x="71640" y="162560"/>
                </a:lnTo>
                <a:lnTo>
                  <a:pt x="69087" y="168910"/>
                </a:lnTo>
                <a:lnTo>
                  <a:pt x="64389" y="181610"/>
                </a:lnTo>
                <a:lnTo>
                  <a:pt x="62255" y="187960"/>
                </a:lnTo>
                <a:lnTo>
                  <a:pt x="60109" y="195580"/>
                </a:lnTo>
                <a:lnTo>
                  <a:pt x="58191" y="201930"/>
                </a:lnTo>
                <a:lnTo>
                  <a:pt x="32372" y="309880"/>
                </a:lnTo>
                <a:lnTo>
                  <a:pt x="18148" y="309880"/>
                </a:lnTo>
                <a:lnTo>
                  <a:pt x="14935" y="311150"/>
                </a:lnTo>
                <a:lnTo>
                  <a:pt x="2451" y="355600"/>
                </a:lnTo>
                <a:lnTo>
                  <a:pt x="0" y="392430"/>
                </a:lnTo>
                <a:lnTo>
                  <a:pt x="203" y="410210"/>
                </a:lnTo>
                <a:lnTo>
                  <a:pt x="6400" y="464820"/>
                </a:lnTo>
                <a:lnTo>
                  <a:pt x="21132" y="518160"/>
                </a:lnTo>
                <a:lnTo>
                  <a:pt x="43789" y="568960"/>
                </a:lnTo>
                <a:lnTo>
                  <a:pt x="62255" y="590550"/>
                </a:lnTo>
                <a:lnTo>
                  <a:pt x="66103" y="590550"/>
                </a:lnTo>
                <a:lnTo>
                  <a:pt x="170433" y="575310"/>
                </a:lnTo>
                <a:lnTo>
                  <a:pt x="196049" y="575310"/>
                </a:lnTo>
                <a:lnTo>
                  <a:pt x="196049" y="571500"/>
                </a:lnTo>
                <a:lnTo>
                  <a:pt x="202780" y="570230"/>
                </a:lnTo>
                <a:lnTo>
                  <a:pt x="204812" y="568960"/>
                </a:lnTo>
                <a:lnTo>
                  <a:pt x="224358" y="556260"/>
                </a:lnTo>
                <a:lnTo>
                  <a:pt x="227139" y="553720"/>
                </a:lnTo>
                <a:lnTo>
                  <a:pt x="228409" y="552450"/>
                </a:lnTo>
                <a:lnTo>
                  <a:pt x="229704" y="549910"/>
                </a:lnTo>
                <a:lnTo>
                  <a:pt x="230873" y="548640"/>
                </a:lnTo>
                <a:lnTo>
                  <a:pt x="231914" y="547370"/>
                </a:lnTo>
                <a:lnTo>
                  <a:pt x="232905" y="544830"/>
                </a:lnTo>
                <a:lnTo>
                  <a:pt x="233857" y="543560"/>
                </a:lnTo>
                <a:lnTo>
                  <a:pt x="234822" y="541020"/>
                </a:lnTo>
                <a:lnTo>
                  <a:pt x="236321" y="537210"/>
                </a:lnTo>
                <a:lnTo>
                  <a:pt x="237604" y="533400"/>
                </a:lnTo>
                <a:lnTo>
                  <a:pt x="238036" y="530860"/>
                </a:lnTo>
                <a:lnTo>
                  <a:pt x="238442" y="529590"/>
                </a:lnTo>
                <a:lnTo>
                  <a:pt x="239090" y="524510"/>
                </a:lnTo>
                <a:lnTo>
                  <a:pt x="239234" y="521970"/>
                </a:lnTo>
                <a:lnTo>
                  <a:pt x="239306" y="518160"/>
                </a:lnTo>
                <a:lnTo>
                  <a:pt x="238658" y="511810"/>
                </a:lnTo>
                <a:lnTo>
                  <a:pt x="472744" y="509270"/>
                </a:lnTo>
                <a:lnTo>
                  <a:pt x="498856" y="509270"/>
                </a:lnTo>
                <a:lnTo>
                  <a:pt x="499351" y="506730"/>
                </a:lnTo>
                <a:lnTo>
                  <a:pt x="500405" y="501650"/>
                </a:lnTo>
                <a:lnTo>
                  <a:pt x="502767" y="491490"/>
                </a:lnTo>
                <a:lnTo>
                  <a:pt x="504151" y="486410"/>
                </a:lnTo>
                <a:lnTo>
                  <a:pt x="505146" y="482600"/>
                </a:lnTo>
                <a:lnTo>
                  <a:pt x="233959" y="482600"/>
                </a:lnTo>
                <a:lnTo>
                  <a:pt x="218071" y="383540"/>
                </a:lnTo>
                <a:lnTo>
                  <a:pt x="325024" y="351790"/>
                </a:lnTo>
                <a:lnTo>
                  <a:pt x="210159" y="351790"/>
                </a:lnTo>
                <a:lnTo>
                  <a:pt x="206425" y="345440"/>
                </a:lnTo>
                <a:lnTo>
                  <a:pt x="205346" y="342900"/>
                </a:lnTo>
                <a:lnTo>
                  <a:pt x="204165" y="341630"/>
                </a:lnTo>
                <a:lnTo>
                  <a:pt x="202882" y="340360"/>
                </a:lnTo>
                <a:lnTo>
                  <a:pt x="201726" y="339090"/>
                </a:lnTo>
                <a:lnTo>
                  <a:pt x="200329" y="336550"/>
                </a:lnTo>
                <a:lnTo>
                  <a:pt x="199047" y="335280"/>
                </a:lnTo>
                <a:lnTo>
                  <a:pt x="197662" y="334010"/>
                </a:lnTo>
                <a:lnTo>
                  <a:pt x="193382" y="330200"/>
                </a:lnTo>
                <a:lnTo>
                  <a:pt x="191782" y="328930"/>
                </a:lnTo>
                <a:lnTo>
                  <a:pt x="190296" y="327660"/>
                </a:lnTo>
                <a:lnTo>
                  <a:pt x="185470" y="323850"/>
                </a:lnTo>
                <a:lnTo>
                  <a:pt x="183781" y="323850"/>
                </a:lnTo>
                <a:lnTo>
                  <a:pt x="180352" y="321310"/>
                </a:lnTo>
                <a:lnTo>
                  <a:pt x="176847" y="320040"/>
                </a:lnTo>
                <a:lnTo>
                  <a:pt x="175018" y="318770"/>
                </a:lnTo>
                <a:lnTo>
                  <a:pt x="173202" y="318770"/>
                </a:lnTo>
                <a:lnTo>
                  <a:pt x="171399" y="317500"/>
                </a:lnTo>
                <a:lnTo>
                  <a:pt x="169456" y="317500"/>
                </a:lnTo>
                <a:lnTo>
                  <a:pt x="167525" y="316230"/>
                </a:lnTo>
                <a:lnTo>
                  <a:pt x="161797" y="314960"/>
                </a:lnTo>
                <a:lnTo>
                  <a:pt x="153771" y="314960"/>
                </a:lnTo>
                <a:lnTo>
                  <a:pt x="58508" y="311150"/>
                </a:lnTo>
                <a:lnTo>
                  <a:pt x="83286" y="208280"/>
                </a:lnTo>
                <a:lnTo>
                  <a:pt x="85001" y="201930"/>
                </a:lnTo>
                <a:lnTo>
                  <a:pt x="86817" y="196850"/>
                </a:lnTo>
                <a:lnTo>
                  <a:pt x="92786" y="179070"/>
                </a:lnTo>
                <a:lnTo>
                  <a:pt x="94919" y="173990"/>
                </a:lnTo>
                <a:lnTo>
                  <a:pt x="97269" y="168910"/>
                </a:lnTo>
                <a:lnTo>
                  <a:pt x="99618" y="162560"/>
                </a:lnTo>
                <a:lnTo>
                  <a:pt x="102095" y="157480"/>
                </a:lnTo>
                <a:lnTo>
                  <a:pt x="104635" y="152400"/>
                </a:lnTo>
                <a:lnTo>
                  <a:pt x="107327" y="148590"/>
                </a:lnTo>
                <a:lnTo>
                  <a:pt x="109981" y="143510"/>
                </a:lnTo>
                <a:lnTo>
                  <a:pt x="112775" y="138430"/>
                </a:lnTo>
                <a:lnTo>
                  <a:pt x="115747" y="133350"/>
                </a:lnTo>
                <a:lnTo>
                  <a:pt x="118745" y="129540"/>
                </a:lnTo>
                <a:lnTo>
                  <a:pt x="121742" y="124460"/>
                </a:lnTo>
                <a:lnTo>
                  <a:pt x="124942" y="120650"/>
                </a:lnTo>
                <a:lnTo>
                  <a:pt x="128142" y="115570"/>
                </a:lnTo>
                <a:lnTo>
                  <a:pt x="134759" y="107950"/>
                </a:lnTo>
                <a:lnTo>
                  <a:pt x="160185" y="82550"/>
                </a:lnTo>
                <a:lnTo>
                  <a:pt x="168084" y="76200"/>
                </a:lnTo>
                <a:lnTo>
                  <a:pt x="176085" y="69850"/>
                </a:lnTo>
                <a:lnTo>
                  <a:pt x="180149" y="67310"/>
                </a:lnTo>
                <a:lnTo>
                  <a:pt x="184302" y="63500"/>
                </a:lnTo>
                <a:lnTo>
                  <a:pt x="197129" y="55880"/>
                </a:lnTo>
                <a:lnTo>
                  <a:pt x="201409" y="54610"/>
                </a:lnTo>
                <a:lnTo>
                  <a:pt x="210248" y="49530"/>
                </a:lnTo>
                <a:lnTo>
                  <a:pt x="219227" y="45720"/>
                </a:lnTo>
                <a:lnTo>
                  <a:pt x="223710" y="43180"/>
                </a:lnTo>
                <a:lnTo>
                  <a:pt x="232905" y="40640"/>
                </a:lnTo>
                <a:lnTo>
                  <a:pt x="237490" y="38100"/>
                </a:lnTo>
                <a:lnTo>
                  <a:pt x="265671" y="30480"/>
                </a:lnTo>
                <a:lnTo>
                  <a:pt x="270471" y="30480"/>
                </a:lnTo>
                <a:lnTo>
                  <a:pt x="275272" y="29210"/>
                </a:lnTo>
                <a:lnTo>
                  <a:pt x="280085" y="29210"/>
                </a:lnTo>
                <a:lnTo>
                  <a:pt x="284886" y="27940"/>
                </a:lnTo>
                <a:lnTo>
                  <a:pt x="289699" y="27940"/>
                </a:lnTo>
                <a:lnTo>
                  <a:pt x="294627" y="26670"/>
                </a:lnTo>
                <a:lnTo>
                  <a:pt x="429971" y="26670"/>
                </a:lnTo>
                <a:lnTo>
                  <a:pt x="422427" y="22860"/>
                </a:lnTo>
                <a:lnTo>
                  <a:pt x="417461" y="21590"/>
                </a:lnTo>
                <a:lnTo>
                  <a:pt x="407187" y="16510"/>
                </a:lnTo>
                <a:lnTo>
                  <a:pt x="396811" y="13970"/>
                </a:lnTo>
                <a:lnTo>
                  <a:pt x="391591" y="11430"/>
                </a:lnTo>
                <a:lnTo>
                  <a:pt x="359537" y="3810"/>
                </a:lnTo>
                <a:lnTo>
                  <a:pt x="354114" y="3810"/>
                </a:lnTo>
                <a:lnTo>
                  <a:pt x="348767" y="2540"/>
                </a:lnTo>
                <a:close/>
                <a:moveTo>
                  <a:pt x="577447" y="284480"/>
                </a:moveTo>
                <a:lnTo>
                  <a:pt x="551764" y="284480"/>
                </a:lnTo>
                <a:lnTo>
                  <a:pt x="549833" y="299720"/>
                </a:lnTo>
                <a:lnTo>
                  <a:pt x="549541" y="302260"/>
                </a:lnTo>
                <a:lnTo>
                  <a:pt x="548995" y="306070"/>
                </a:lnTo>
                <a:lnTo>
                  <a:pt x="548551" y="308610"/>
                </a:lnTo>
                <a:lnTo>
                  <a:pt x="547890" y="311150"/>
                </a:lnTo>
                <a:lnTo>
                  <a:pt x="546735" y="317500"/>
                </a:lnTo>
                <a:lnTo>
                  <a:pt x="532663" y="358140"/>
                </a:lnTo>
                <a:lnTo>
                  <a:pt x="530491" y="361950"/>
                </a:lnTo>
                <a:lnTo>
                  <a:pt x="528256" y="367030"/>
                </a:lnTo>
                <a:lnTo>
                  <a:pt x="525907" y="372110"/>
                </a:lnTo>
                <a:lnTo>
                  <a:pt x="523570" y="375920"/>
                </a:lnTo>
                <a:lnTo>
                  <a:pt x="521220" y="381000"/>
                </a:lnTo>
                <a:lnTo>
                  <a:pt x="511378" y="398780"/>
                </a:lnTo>
                <a:lnTo>
                  <a:pt x="508952" y="403860"/>
                </a:lnTo>
                <a:lnTo>
                  <a:pt x="506552" y="407670"/>
                </a:lnTo>
                <a:lnTo>
                  <a:pt x="504151" y="412750"/>
                </a:lnTo>
                <a:lnTo>
                  <a:pt x="501802" y="417830"/>
                </a:lnTo>
                <a:lnTo>
                  <a:pt x="499541" y="421640"/>
                </a:lnTo>
                <a:lnTo>
                  <a:pt x="497179" y="426720"/>
                </a:lnTo>
                <a:lnTo>
                  <a:pt x="492912" y="436880"/>
                </a:lnTo>
                <a:lnTo>
                  <a:pt x="488861" y="448310"/>
                </a:lnTo>
                <a:lnTo>
                  <a:pt x="487032" y="453390"/>
                </a:lnTo>
                <a:lnTo>
                  <a:pt x="485355" y="459740"/>
                </a:lnTo>
                <a:lnTo>
                  <a:pt x="479475" y="478790"/>
                </a:lnTo>
                <a:lnTo>
                  <a:pt x="233959" y="482600"/>
                </a:lnTo>
                <a:lnTo>
                  <a:pt x="505146" y="482600"/>
                </a:lnTo>
                <a:lnTo>
                  <a:pt x="524510" y="429260"/>
                </a:lnTo>
                <a:lnTo>
                  <a:pt x="526669" y="425450"/>
                </a:lnTo>
                <a:lnTo>
                  <a:pt x="528599" y="421640"/>
                </a:lnTo>
                <a:lnTo>
                  <a:pt x="530606" y="417830"/>
                </a:lnTo>
                <a:lnTo>
                  <a:pt x="532663" y="414020"/>
                </a:lnTo>
                <a:lnTo>
                  <a:pt x="536473" y="406400"/>
                </a:lnTo>
                <a:lnTo>
                  <a:pt x="540346" y="398780"/>
                </a:lnTo>
                <a:lnTo>
                  <a:pt x="547598" y="386080"/>
                </a:lnTo>
                <a:lnTo>
                  <a:pt x="551002" y="378460"/>
                </a:lnTo>
                <a:lnTo>
                  <a:pt x="554342" y="372110"/>
                </a:lnTo>
                <a:lnTo>
                  <a:pt x="555942" y="369570"/>
                </a:lnTo>
                <a:lnTo>
                  <a:pt x="557403" y="365760"/>
                </a:lnTo>
                <a:lnTo>
                  <a:pt x="560400" y="358140"/>
                </a:lnTo>
                <a:lnTo>
                  <a:pt x="561797" y="355600"/>
                </a:lnTo>
                <a:lnTo>
                  <a:pt x="564565" y="347980"/>
                </a:lnTo>
                <a:lnTo>
                  <a:pt x="565835" y="344170"/>
                </a:lnTo>
                <a:lnTo>
                  <a:pt x="569366" y="332740"/>
                </a:lnTo>
                <a:lnTo>
                  <a:pt x="570458" y="327660"/>
                </a:lnTo>
                <a:lnTo>
                  <a:pt x="571525" y="323850"/>
                </a:lnTo>
                <a:lnTo>
                  <a:pt x="572465" y="318770"/>
                </a:lnTo>
                <a:lnTo>
                  <a:pt x="573328" y="314960"/>
                </a:lnTo>
                <a:lnTo>
                  <a:pt x="574179" y="309880"/>
                </a:lnTo>
                <a:lnTo>
                  <a:pt x="576516" y="294640"/>
                </a:lnTo>
                <a:lnTo>
                  <a:pt x="577447" y="284480"/>
                </a:lnTo>
                <a:close/>
                <a:moveTo>
                  <a:pt x="429971" y="26670"/>
                </a:moveTo>
                <a:lnTo>
                  <a:pt x="333374" y="26670"/>
                </a:lnTo>
                <a:lnTo>
                  <a:pt x="338188" y="27940"/>
                </a:lnTo>
                <a:lnTo>
                  <a:pt x="343001" y="27940"/>
                </a:lnTo>
                <a:lnTo>
                  <a:pt x="347903" y="29210"/>
                </a:lnTo>
                <a:lnTo>
                  <a:pt x="352602" y="29210"/>
                </a:lnTo>
                <a:lnTo>
                  <a:pt x="357403" y="30480"/>
                </a:lnTo>
                <a:lnTo>
                  <a:pt x="362229" y="30480"/>
                </a:lnTo>
                <a:lnTo>
                  <a:pt x="394995" y="39370"/>
                </a:lnTo>
                <a:lnTo>
                  <a:pt x="399592" y="41910"/>
                </a:lnTo>
                <a:lnTo>
                  <a:pt x="404202" y="43180"/>
                </a:lnTo>
                <a:lnTo>
                  <a:pt x="408647" y="45720"/>
                </a:lnTo>
                <a:lnTo>
                  <a:pt x="413169" y="46990"/>
                </a:lnTo>
                <a:lnTo>
                  <a:pt x="422033" y="50800"/>
                </a:lnTo>
                <a:lnTo>
                  <a:pt x="455675" y="71120"/>
                </a:lnTo>
                <a:lnTo>
                  <a:pt x="467385" y="81280"/>
                </a:lnTo>
                <a:lnTo>
                  <a:pt x="471131" y="83820"/>
                </a:lnTo>
                <a:lnTo>
                  <a:pt x="474903" y="87630"/>
                </a:lnTo>
                <a:lnTo>
                  <a:pt x="478612" y="90170"/>
                </a:lnTo>
                <a:lnTo>
                  <a:pt x="482244" y="93980"/>
                </a:lnTo>
                <a:lnTo>
                  <a:pt x="505510" y="121920"/>
                </a:lnTo>
                <a:lnTo>
                  <a:pt x="511492" y="129540"/>
                </a:lnTo>
                <a:lnTo>
                  <a:pt x="514375" y="134620"/>
                </a:lnTo>
                <a:lnTo>
                  <a:pt x="517169" y="138430"/>
                </a:lnTo>
                <a:lnTo>
                  <a:pt x="522503" y="148590"/>
                </a:lnTo>
                <a:lnTo>
                  <a:pt x="540042" y="189230"/>
                </a:lnTo>
                <a:lnTo>
                  <a:pt x="543331" y="200660"/>
                </a:lnTo>
                <a:lnTo>
                  <a:pt x="544906" y="205740"/>
                </a:lnTo>
                <a:lnTo>
                  <a:pt x="548881" y="223520"/>
                </a:lnTo>
                <a:lnTo>
                  <a:pt x="549935" y="229870"/>
                </a:lnTo>
                <a:lnTo>
                  <a:pt x="550900" y="236220"/>
                </a:lnTo>
                <a:lnTo>
                  <a:pt x="552183" y="250190"/>
                </a:lnTo>
                <a:lnTo>
                  <a:pt x="210159" y="351790"/>
                </a:lnTo>
                <a:lnTo>
                  <a:pt x="325024" y="351790"/>
                </a:lnTo>
                <a:lnTo>
                  <a:pt x="551764" y="284480"/>
                </a:lnTo>
                <a:lnTo>
                  <a:pt x="577447" y="284480"/>
                </a:lnTo>
                <a:lnTo>
                  <a:pt x="577913" y="279400"/>
                </a:lnTo>
                <a:lnTo>
                  <a:pt x="578425" y="265430"/>
                </a:lnTo>
                <a:lnTo>
                  <a:pt x="578300" y="259080"/>
                </a:lnTo>
                <a:lnTo>
                  <a:pt x="577913" y="247650"/>
                </a:lnTo>
                <a:lnTo>
                  <a:pt x="577151" y="241300"/>
                </a:lnTo>
                <a:lnTo>
                  <a:pt x="576326" y="233680"/>
                </a:lnTo>
                <a:lnTo>
                  <a:pt x="575348" y="227330"/>
                </a:lnTo>
                <a:lnTo>
                  <a:pt x="574179" y="220980"/>
                </a:lnTo>
                <a:lnTo>
                  <a:pt x="572922" y="213360"/>
                </a:lnTo>
                <a:lnTo>
                  <a:pt x="562673" y="176530"/>
                </a:lnTo>
                <a:lnTo>
                  <a:pt x="560514" y="170180"/>
                </a:lnTo>
                <a:lnTo>
                  <a:pt x="558279" y="163830"/>
                </a:lnTo>
                <a:lnTo>
                  <a:pt x="555942" y="158750"/>
                </a:lnTo>
                <a:lnTo>
                  <a:pt x="553466" y="152400"/>
                </a:lnTo>
                <a:lnTo>
                  <a:pt x="550900" y="147320"/>
                </a:lnTo>
                <a:lnTo>
                  <a:pt x="548246" y="142240"/>
                </a:lnTo>
                <a:lnTo>
                  <a:pt x="545452" y="135890"/>
                </a:lnTo>
                <a:lnTo>
                  <a:pt x="526554" y="106680"/>
                </a:lnTo>
                <a:lnTo>
                  <a:pt x="523036" y="101600"/>
                </a:lnTo>
                <a:lnTo>
                  <a:pt x="519518" y="97790"/>
                </a:lnTo>
                <a:lnTo>
                  <a:pt x="515772" y="92710"/>
                </a:lnTo>
                <a:lnTo>
                  <a:pt x="512013" y="88900"/>
                </a:lnTo>
                <a:lnTo>
                  <a:pt x="479374" y="57150"/>
                </a:lnTo>
                <a:lnTo>
                  <a:pt x="470395" y="50800"/>
                </a:lnTo>
                <a:lnTo>
                  <a:pt x="465912" y="46990"/>
                </a:lnTo>
                <a:lnTo>
                  <a:pt x="461302" y="44450"/>
                </a:lnTo>
                <a:lnTo>
                  <a:pt x="456615" y="40640"/>
                </a:lnTo>
                <a:lnTo>
                  <a:pt x="451916" y="38100"/>
                </a:lnTo>
                <a:lnTo>
                  <a:pt x="442315" y="33020"/>
                </a:lnTo>
                <a:lnTo>
                  <a:pt x="429971" y="26670"/>
                </a:lnTo>
                <a:close/>
                <a:moveTo>
                  <a:pt x="165938" y="279400"/>
                </a:moveTo>
                <a:lnTo>
                  <a:pt x="147891" y="279400"/>
                </a:lnTo>
                <a:lnTo>
                  <a:pt x="150025" y="280670"/>
                </a:lnTo>
                <a:lnTo>
                  <a:pt x="163702" y="280670"/>
                </a:lnTo>
                <a:lnTo>
                  <a:pt x="165938" y="279400"/>
                </a:lnTo>
                <a:close/>
                <a:moveTo>
                  <a:pt x="163702" y="222250"/>
                </a:moveTo>
                <a:lnTo>
                  <a:pt x="150025" y="222250"/>
                </a:lnTo>
                <a:lnTo>
                  <a:pt x="145757" y="224790"/>
                </a:lnTo>
                <a:lnTo>
                  <a:pt x="143636" y="224790"/>
                </a:lnTo>
                <a:lnTo>
                  <a:pt x="141604" y="226060"/>
                </a:lnTo>
                <a:lnTo>
                  <a:pt x="139674" y="227330"/>
                </a:lnTo>
                <a:lnTo>
                  <a:pt x="137858" y="228600"/>
                </a:lnTo>
                <a:lnTo>
                  <a:pt x="136055" y="231140"/>
                </a:lnTo>
                <a:lnTo>
                  <a:pt x="134442" y="232410"/>
                </a:lnTo>
                <a:lnTo>
                  <a:pt x="132930" y="234950"/>
                </a:lnTo>
                <a:lnTo>
                  <a:pt x="131025" y="237490"/>
                </a:lnTo>
                <a:lnTo>
                  <a:pt x="129425" y="241300"/>
                </a:lnTo>
                <a:lnTo>
                  <a:pt x="128574" y="243840"/>
                </a:lnTo>
                <a:lnTo>
                  <a:pt x="127914" y="246380"/>
                </a:lnTo>
                <a:lnTo>
                  <a:pt x="127609" y="251460"/>
                </a:lnTo>
                <a:lnTo>
                  <a:pt x="127914" y="256540"/>
                </a:lnTo>
                <a:lnTo>
                  <a:pt x="134442" y="270510"/>
                </a:lnTo>
                <a:lnTo>
                  <a:pt x="136055" y="273050"/>
                </a:lnTo>
                <a:lnTo>
                  <a:pt x="137756" y="274320"/>
                </a:lnTo>
                <a:lnTo>
                  <a:pt x="141604" y="276860"/>
                </a:lnTo>
                <a:lnTo>
                  <a:pt x="145643" y="279400"/>
                </a:lnTo>
                <a:lnTo>
                  <a:pt x="168186" y="279400"/>
                </a:lnTo>
                <a:lnTo>
                  <a:pt x="170319" y="278130"/>
                </a:lnTo>
                <a:lnTo>
                  <a:pt x="172351" y="276860"/>
                </a:lnTo>
                <a:lnTo>
                  <a:pt x="176187" y="274320"/>
                </a:lnTo>
                <a:lnTo>
                  <a:pt x="177165" y="273050"/>
                </a:lnTo>
                <a:lnTo>
                  <a:pt x="178879" y="271780"/>
                </a:lnTo>
                <a:lnTo>
                  <a:pt x="179603" y="270510"/>
                </a:lnTo>
                <a:lnTo>
                  <a:pt x="180466" y="270510"/>
                </a:lnTo>
                <a:lnTo>
                  <a:pt x="181965" y="267970"/>
                </a:lnTo>
                <a:lnTo>
                  <a:pt x="183883" y="264160"/>
                </a:lnTo>
                <a:lnTo>
                  <a:pt x="184962" y="261620"/>
                </a:lnTo>
                <a:lnTo>
                  <a:pt x="186347" y="256540"/>
                </a:lnTo>
                <a:lnTo>
                  <a:pt x="186766" y="251460"/>
                </a:lnTo>
                <a:lnTo>
                  <a:pt x="186347" y="246380"/>
                </a:lnTo>
                <a:lnTo>
                  <a:pt x="184962" y="241300"/>
                </a:lnTo>
                <a:lnTo>
                  <a:pt x="183883" y="238760"/>
                </a:lnTo>
                <a:lnTo>
                  <a:pt x="182600" y="236220"/>
                </a:lnTo>
                <a:lnTo>
                  <a:pt x="181851" y="234950"/>
                </a:lnTo>
                <a:lnTo>
                  <a:pt x="181216" y="233680"/>
                </a:lnTo>
                <a:lnTo>
                  <a:pt x="180466" y="233680"/>
                </a:lnTo>
                <a:lnTo>
                  <a:pt x="177901" y="229870"/>
                </a:lnTo>
                <a:lnTo>
                  <a:pt x="177050" y="229870"/>
                </a:lnTo>
                <a:lnTo>
                  <a:pt x="176187" y="228600"/>
                </a:lnTo>
                <a:lnTo>
                  <a:pt x="174256" y="227330"/>
                </a:lnTo>
                <a:lnTo>
                  <a:pt x="170218" y="224790"/>
                </a:lnTo>
                <a:lnTo>
                  <a:pt x="168084" y="223520"/>
                </a:lnTo>
                <a:lnTo>
                  <a:pt x="165938" y="223520"/>
                </a:lnTo>
                <a:lnTo>
                  <a:pt x="163702" y="222250"/>
                </a:lnTo>
                <a:close/>
                <a:moveTo>
                  <a:pt x="337883" y="1270"/>
                </a:moveTo>
                <a:lnTo>
                  <a:pt x="288632" y="1270"/>
                </a:lnTo>
                <a:lnTo>
                  <a:pt x="283083" y="2540"/>
                </a:lnTo>
                <a:lnTo>
                  <a:pt x="343331" y="2540"/>
                </a:lnTo>
                <a:lnTo>
                  <a:pt x="337883" y="1270"/>
                </a:lnTo>
                <a:close/>
                <a:moveTo>
                  <a:pt x="315976" y="0"/>
                </a:moveTo>
                <a:lnTo>
                  <a:pt x="310502" y="0"/>
                </a:lnTo>
                <a:lnTo>
                  <a:pt x="304977" y="1270"/>
                </a:lnTo>
                <a:lnTo>
                  <a:pt x="321411" y="1270"/>
                </a:lnTo>
                <a:lnTo>
                  <a:pt x="315976" y="0"/>
                </a:lnTo>
                <a:close/>
              </a:path>
            </a:pathLst>
          </a:custGeom>
          <a:solidFill>
            <a:srgbClr val="939598"/>
          </a:solidFill>
          <a:ln>
            <a:noFill/>
          </a:ln>
        </p:spPr>
        <p:style>
          <a:lnRef idx="0"/>
          <a:fillRef idx="0"/>
          <a:effectRef idx="0"/>
          <a:fontRef idx="minor"/>
        </p:style>
      </p:sp>
      <p:sp>
        <p:nvSpPr>
          <p:cNvPr id="1351" name="CustomShape 44"/>
          <p:cNvSpPr/>
          <p:nvPr/>
        </p:nvSpPr>
        <p:spPr>
          <a:xfrm>
            <a:off x="3247200" y="4050360"/>
            <a:ext cx="103680" cy="360"/>
          </a:xfrm>
          <a:custGeom>
            <a:avLst/>
            <a:gdLst/>
            <a:ahLst/>
            <a:rect l="l" t="t" r="r" b="b"/>
            <a:pathLst>
              <a:path w="114300" h="0">
                <a:moveTo>
                  <a:pt x="0" y="0"/>
                </a:moveTo>
                <a:lnTo>
                  <a:pt x="113753" y="0"/>
                </a:lnTo>
              </a:path>
            </a:pathLst>
          </a:custGeom>
          <a:noFill/>
          <a:ln w="78480">
            <a:solidFill>
              <a:srgbClr val="939598"/>
            </a:solidFill>
            <a:round/>
          </a:ln>
        </p:spPr>
        <p:style>
          <a:lnRef idx="0"/>
          <a:fillRef idx="0"/>
          <a:effectRef idx="0"/>
          <a:fontRef idx="minor"/>
        </p:style>
      </p:sp>
      <p:sp>
        <p:nvSpPr>
          <p:cNvPr id="1352" name="CustomShape 45"/>
          <p:cNvSpPr/>
          <p:nvPr/>
        </p:nvSpPr>
        <p:spPr>
          <a:xfrm>
            <a:off x="3184200" y="3944520"/>
            <a:ext cx="231840" cy="76680"/>
          </a:xfrm>
          <a:custGeom>
            <a:avLst/>
            <a:gdLst/>
            <a:ahLst/>
            <a:rect l="l" t="t" r="r" b="b"/>
            <a:pathLst>
              <a:path w="255270" h="104775">
                <a:moveTo>
                  <a:pt x="255257" y="0"/>
                </a:moveTo>
                <a:lnTo>
                  <a:pt x="0" y="0"/>
                </a:lnTo>
                <a:lnTo>
                  <a:pt x="0" y="104749"/>
                </a:lnTo>
                <a:lnTo>
                  <a:pt x="255257" y="104749"/>
                </a:lnTo>
                <a:lnTo>
                  <a:pt x="255257" y="0"/>
                </a:lnTo>
                <a:close/>
              </a:path>
            </a:pathLst>
          </a:custGeom>
          <a:solidFill>
            <a:srgbClr val="939598"/>
          </a:solidFill>
          <a:ln>
            <a:noFill/>
          </a:ln>
        </p:spPr>
        <p:style>
          <a:lnRef idx="0"/>
          <a:fillRef idx="0"/>
          <a:effectRef idx="0"/>
          <a:fontRef idx="minor"/>
        </p:style>
      </p:sp>
      <p:sp>
        <p:nvSpPr>
          <p:cNvPr id="1353" name="CustomShape 46"/>
          <p:cNvSpPr/>
          <p:nvPr/>
        </p:nvSpPr>
        <p:spPr>
          <a:xfrm>
            <a:off x="3247200" y="3915720"/>
            <a:ext cx="103680" cy="360"/>
          </a:xfrm>
          <a:custGeom>
            <a:avLst/>
            <a:gdLst/>
            <a:ahLst/>
            <a:rect l="l" t="t" r="r" b="b"/>
            <a:pathLst>
              <a:path w="114300" h="0">
                <a:moveTo>
                  <a:pt x="0" y="0"/>
                </a:moveTo>
                <a:lnTo>
                  <a:pt x="113753" y="0"/>
                </a:lnTo>
              </a:path>
            </a:pathLst>
          </a:custGeom>
          <a:noFill/>
          <a:ln w="78480">
            <a:solidFill>
              <a:srgbClr val="939598"/>
            </a:solidFill>
            <a:round/>
          </a:ln>
        </p:spPr>
        <p:style>
          <a:lnRef idx="0"/>
          <a:fillRef idx="0"/>
          <a:effectRef idx="0"/>
          <a:fontRef idx="minor"/>
        </p:style>
      </p:sp>
      <p:sp>
        <p:nvSpPr>
          <p:cNvPr id="1354" name="CustomShape 47"/>
          <p:cNvSpPr/>
          <p:nvPr/>
        </p:nvSpPr>
        <p:spPr>
          <a:xfrm>
            <a:off x="2806200" y="3791520"/>
            <a:ext cx="987840" cy="794880"/>
          </a:xfrm>
          <a:custGeom>
            <a:avLst/>
            <a:gdLst/>
            <a:ahLst/>
            <a:rect l="l" t="t" r="r" b="b"/>
            <a:pathLst>
              <a:path w="1087120" h="1081404">
                <a:moveTo>
                  <a:pt x="1086840" y="0"/>
                </a:moveTo>
                <a:lnTo>
                  <a:pt x="0" y="0"/>
                </a:lnTo>
                <a:lnTo>
                  <a:pt x="0" y="1081239"/>
                </a:lnTo>
                <a:lnTo>
                  <a:pt x="487400" y="1081239"/>
                </a:lnTo>
                <a:lnTo>
                  <a:pt x="487400" y="995387"/>
                </a:lnTo>
                <a:lnTo>
                  <a:pt x="89153" y="995387"/>
                </a:lnTo>
                <a:lnTo>
                  <a:pt x="89153" y="91452"/>
                </a:lnTo>
                <a:lnTo>
                  <a:pt x="1086840" y="91452"/>
                </a:lnTo>
                <a:lnTo>
                  <a:pt x="1086840" y="0"/>
                </a:lnTo>
                <a:close/>
                <a:moveTo>
                  <a:pt x="682993" y="862749"/>
                </a:moveTo>
                <a:lnTo>
                  <a:pt x="599440" y="862749"/>
                </a:lnTo>
                <a:lnTo>
                  <a:pt x="599440" y="1081239"/>
                </a:lnTo>
                <a:lnTo>
                  <a:pt x="1086840" y="1081239"/>
                </a:lnTo>
                <a:lnTo>
                  <a:pt x="1086840" y="995387"/>
                </a:lnTo>
                <a:lnTo>
                  <a:pt x="682993" y="995387"/>
                </a:lnTo>
                <a:lnTo>
                  <a:pt x="682993" y="862749"/>
                </a:lnTo>
                <a:close/>
                <a:moveTo>
                  <a:pt x="682993" y="783767"/>
                </a:moveTo>
                <a:lnTo>
                  <a:pt x="412991" y="783767"/>
                </a:lnTo>
                <a:lnTo>
                  <a:pt x="412991" y="995387"/>
                </a:lnTo>
                <a:lnTo>
                  <a:pt x="487400" y="995387"/>
                </a:lnTo>
                <a:lnTo>
                  <a:pt x="487400" y="862749"/>
                </a:lnTo>
                <a:lnTo>
                  <a:pt x="682993" y="862749"/>
                </a:lnTo>
                <a:lnTo>
                  <a:pt x="682993" y="783767"/>
                </a:lnTo>
                <a:close/>
                <a:moveTo>
                  <a:pt x="1086840" y="91452"/>
                </a:moveTo>
                <a:lnTo>
                  <a:pt x="999959" y="91452"/>
                </a:lnTo>
                <a:lnTo>
                  <a:pt x="1002258" y="995387"/>
                </a:lnTo>
                <a:lnTo>
                  <a:pt x="1086840" y="995387"/>
                </a:lnTo>
                <a:lnTo>
                  <a:pt x="1086840" y="91452"/>
                </a:lnTo>
                <a:close/>
              </a:path>
            </a:pathLst>
          </a:custGeom>
          <a:solidFill>
            <a:srgbClr val="939598"/>
          </a:solidFill>
          <a:ln>
            <a:noFill/>
          </a:ln>
        </p:spPr>
        <p:style>
          <a:lnRef idx="0"/>
          <a:fillRef idx="0"/>
          <a:effectRef idx="0"/>
          <a:fontRef idx="minor"/>
        </p:style>
      </p:sp>
      <p:sp>
        <p:nvSpPr>
          <p:cNvPr id="1355" name="CustomShape 48"/>
          <p:cNvSpPr/>
          <p:nvPr/>
        </p:nvSpPr>
        <p:spPr>
          <a:xfrm>
            <a:off x="3249360" y="4191120"/>
            <a:ext cx="96480" cy="78120"/>
          </a:xfrm>
          <a:custGeom>
            <a:avLst/>
            <a:gdLst/>
            <a:ahLst/>
            <a:rect l="l" t="t" r="r" b="b"/>
            <a:pathLst>
              <a:path w="106679" h="106679">
                <a:moveTo>
                  <a:pt x="0" y="0"/>
                </a:moveTo>
                <a:lnTo>
                  <a:pt x="106451" y="0"/>
                </a:lnTo>
                <a:lnTo>
                  <a:pt x="106451" y="106451"/>
                </a:lnTo>
                <a:lnTo>
                  <a:pt x="0" y="106451"/>
                </a:lnTo>
                <a:lnTo>
                  <a:pt x="0" y="0"/>
                </a:lnTo>
                <a:close/>
              </a:path>
            </a:pathLst>
          </a:custGeom>
          <a:solidFill>
            <a:srgbClr val="939598"/>
          </a:solidFill>
          <a:ln>
            <a:noFill/>
          </a:ln>
        </p:spPr>
        <p:style>
          <a:lnRef idx="0"/>
          <a:fillRef idx="0"/>
          <a:effectRef idx="0"/>
          <a:fontRef idx="minor"/>
        </p:style>
      </p:sp>
      <p:sp>
        <p:nvSpPr>
          <p:cNvPr id="1356" name="CustomShape 49"/>
          <p:cNvSpPr/>
          <p:nvPr/>
        </p:nvSpPr>
        <p:spPr>
          <a:xfrm>
            <a:off x="3498840" y="4191120"/>
            <a:ext cx="96480" cy="78120"/>
          </a:xfrm>
          <a:custGeom>
            <a:avLst/>
            <a:gdLst/>
            <a:ahLst/>
            <a:rect l="l" t="t" r="r" b="b"/>
            <a:pathLst>
              <a:path w="106679" h="106679">
                <a:moveTo>
                  <a:pt x="0" y="0"/>
                </a:moveTo>
                <a:lnTo>
                  <a:pt x="106451" y="0"/>
                </a:lnTo>
                <a:lnTo>
                  <a:pt x="106451" y="106451"/>
                </a:lnTo>
                <a:lnTo>
                  <a:pt x="0" y="106451"/>
                </a:lnTo>
                <a:lnTo>
                  <a:pt x="0" y="0"/>
                </a:lnTo>
                <a:close/>
              </a:path>
            </a:pathLst>
          </a:custGeom>
          <a:solidFill>
            <a:srgbClr val="939598"/>
          </a:solidFill>
          <a:ln>
            <a:noFill/>
          </a:ln>
        </p:spPr>
        <p:style>
          <a:lnRef idx="0"/>
          <a:fillRef idx="0"/>
          <a:effectRef idx="0"/>
          <a:fontRef idx="minor"/>
        </p:style>
      </p:sp>
      <p:sp>
        <p:nvSpPr>
          <p:cNvPr id="1357" name="CustomShape 50"/>
          <p:cNvSpPr/>
          <p:nvPr/>
        </p:nvSpPr>
        <p:spPr>
          <a:xfrm>
            <a:off x="3004560" y="4191120"/>
            <a:ext cx="96480" cy="78120"/>
          </a:xfrm>
          <a:custGeom>
            <a:avLst/>
            <a:gdLst/>
            <a:ahLst/>
            <a:rect l="l" t="t" r="r" b="b"/>
            <a:pathLst>
              <a:path w="106679" h="106679">
                <a:moveTo>
                  <a:pt x="0" y="0"/>
                </a:moveTo>
                <a:lnTo>
                  <a:pt x="106451" y="0"/>
                </a:lnTo>
                <a:lnTo>
                  <a:pt x="106451" y="106451"/>
                </a:lnTo>
                <a:lnTo>
                  <a:pt x="0" y="106451"/>
                </a:lnTo>
                <a:lnTo>
                  <a:pt x="0" y="0"/>
                </a:lnTo>
                <a:close/>
              </a:path>
            </a:pathLst>
          </a:custGeom>
          <a:solidFill>
            <a:srgbClr val="939598"/>
          </a:solidFill>
          <a:ln>
            <a:noFill/>
          </a:ln>
        </p:spPr>
        <p:style>
          <a:lnRef idx="0"/>
          <a:fillRef idx="0"/>
          <a:effectRef idx="0"/>
          <a:fontRef idx="minor"/>
        </p:style>
      </p:sp>
      <p:sp>
        <p:nvSpPr>
          <p:cNvPr id="1358" name="CustomShape 51"/>
          <p:cNvSpPr/>
          <p:nvPr/>
        </p:nvSpPr>
        <p:spPr>
          <a:xfrm>
            <a:off x="3498840" y="3993480"/>
            <a:ext cx="96480" cy="78120"/>
          </a:xfrm>
          <a:custGeom>
            <a:avLst/>
            <a:gdLst/>
            <a:ahLst/>
            <a:rect l="l" t="t" r="r" b="b"/>
            <a:pathLst>
              <a:path w="106679" h="106679">
                <a:moveTo>
                  <a:pt x="0" y="0"/>
                </a:moveTo>
                <a:lnTo>
                  <a:pt x="106451" y="0"/>
                </a:lnTo>
                <a:lnTo>
                  <a:pt x="106451" y="106438"/>
                </a:lnTo>
                <a:lnTo>
                  <a:pt x="0" y="106438"/>
                </a:lnTo>
                <a:lnTo>
                  <a:pt x="0" y="0"/>
                </a:lnTo>
                <a:close/>
              </a:path>
            </a:pathLst>
          </a:custGeom>
          <a:solidFill>
            <a:srgbClr val="939598"/>
          </a:solidFill>
          <a:ln>
            <a:noFill/>
          </a:ln>
        </p:spPr>
        <p:style>
          <a:lnRef idx="0"/>
          <a:fillRef idx="0"/>
          <a:effectRef idx="0"/>
          <a:fontRef idx="minor"/>
        </p:style>
      </p:sp>
      <p:sp>
        <p:nvSpPr>
          <p:cNvPr id="1359" name="CustomShape 52"/>
          <p:cNvSpPr/>
          <p:nvPr/>
        </p:nvSpPr>
        <p:spPr>
          <a:xfrm>
            <a:off x="3004560" y="3993480"/>
            <a:ext cx="96480" cy="78120"/>
          </a:xfrm>
          <a:custGeom>
            <a:avLst/>
            <a:gdLst/>
            <a:ahLst/>
            <a:rect l="l" t="t" r="r" b="b"/>
            <a:pathLst>
              <a:path w="106679" h="106679">
                <a:moveTo>
                  <a:pt x="0" y="0"/>
                </a:moveTo>
                <a:lnTo>
                  <a:pt x="106451" y="0"/>
                </a:lnTo>
                <a:lnTo>
                  <a:pt x="106451" y="106438"/>
                </a:lnTo>
                <a:lnTo>
                  <a:pt x="0" y="106438"/>
                </a:lnTo>
                <a:lnTo>
                  <a:pt x="0" y="0"/>
                </a:lnTo>
                <a:close/>
              </a:path>
            </a:pathLst>
          </a:custGeom>
          <a:solidFill>
            <a:srgbClr val="939598"/>
          </a:solidFill>
          <a:ln>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0" name="CustomShape 1"/>
          <p:cNvSpPr/>
          <p:nvPr/>
        </p:nvSpPr>
        <p:spPr>
          <a:xfrm>
            <a:off x="0" y="0"/>
            <a:ext cx="8748720" cy="5240160"/>
          </a:xfrm>
          <a:custGeom>
            <a:avLst/>
            <a:gdLst/>
            <a:ahLst/>
            <a:rect l="l" t="t" r="r" b="b"/>
            <a:pathLst>
              <a:path w="9624060" h="7127240">
                <a:moveTo>
                  <a:pt x="0" y="7127227"/>
                </a:moveTo>
                <a:lnTo>
                  <a:pt x="9623552" y="7127227"/>
                </a:lnTo>
                <a:lnTo>
                  <a:pt x="9623552" y="0"/>
                </a:lnTo>
                <a:lnTo>
                  <a:pt x="0" y="0"/>
                </a:lnTo>
                <a:lnTo>
                  <a:pt x="0" y="7127227"/>
                </a:lnTo>
                <a:close/>
              </a:path>
            </a:pathLst>
          </a:custGeom>
          <a:solidFill>
            <a:srgbClr val="5badce"/>
          </a:solidFill>
          <a:ln>
            <a:noFill/>
          </a:ln>
        </p:spPr>
        <p:style>
          <a:lnRef idx="0"/>
          <a:fillRef idx="0"/>
          <a:effectRef idx="0"/>
          <a:fontRef idx="minor"/>
        </p:style>
      </p:sp>
      <p:sp>
        <p:nvSpPr>
          <p:cNvPr id="1361" name="CustomShape 2"/>
          <p:cNvSpPr/>
          <p:nvPr/>
        </p:nvSpPr>
        <p:spPr>
          <a:xfrm>
            <a:off x="2846160" y="1225080"/>
            <a:ext cx="2779200" cy="3114000"/>
          </a:xfrm>
          <a:custGeom>
            <a:avLst/>
            <a:gdLst/>
            <a:ahLst/>
            <a:rect l="l" t="t" r="r" b="b"/>
            <a:pathLst>
              <a:path w="3057525" h="4235450">
                <a:moveTo>
                  <a:pt x="3057347" y="0"/>
                </a:moveTo>
                <a:lnTo>
                  <a:pt x="1538693" y="0"/>
                </a:lnTo>
                <a:lnTo>
                  <a:pt x="0" y="4235183"/>
                </a:lnTo>
                <a:lnTo>
                  <a:pt x="1729714" y="4235183"/>
                </a:lnTo>
                <a:lnTo>
                  <a:pt x="3057347" y="0"/>
                </a:lnTo>
                <a:close/>
              </a:path>
            </a:pathLst>
          </a:custGeom>
          <a:solidFill>
            <a:srgbClr val="fff200"/>
          </a:solidFill>
          <a:ln>
            <a:noFill/>
          </a:ln>
        </p:spPr>
        <p:style>
          <a:lnRef idx="0"/>
          <a:fillRef idx="0"/>
          <a:effectRef idx="0"/>
          <a:fontRef idx="minor"/>
        </p:style>
      </p:sp>
      <p:sp>
        <p:nvSpPr>
          <p:cNvPr id="1362" name="CustomShape 3"/>
          <p:cNvSpPr/>
          <p:nvPr/>
        </p:nvSpPr>
        <p:spPr>
          <a:xfrm>
            <a:off x="0" y="0"/>
            <a:ext cx="9143640" cy="5714640"/>
          </a:xfrm>
          <a:prstGeom prst="rect">
            <a:avLst/>
          </a:prstGeom>
          <a:blipFill rotWithShape="0">
            <a:blip r:embed="rId1"/>
            <a:stretch>
              <a:fillRect/>
            </a:stretch>
          </a:blipFill>
          <a:ln>
            <a:noFill/>
          </a:ln>
        </p:spPr>
        <p:style>
          <a:lnRef idx="0"/>
          <a:fillRef idx="0"/>
          <a:effectRef idx="0"/>
          <a:fontRef idx="minor"/>
        </p:style>
      </p:sp>
      <p:sp>
        <p:nvSpPr>
          <p:cNvPr id="1363" name="CustomShape 4"/>
          <p:cNvSpPr/>
          <p:nvPr/>
        </p:nvSpPr>
        <p:spPr>
          <a:xfrm>
            <a:off x="0" y="0"/>
            <a:ext cx="9143640" cy="5714640"/>
          </a:xfrm>
          <a:custGeom>
            <a:avLst/>
            <a:gdLst/>
            <a:ahLst/>
            <a:rect l="l" t="t" r="r" b="b"/>
            <a:pathLst>
              <a:path w="10058400" h="7772400">
                <a:moveTo>
                  <a:pt x="2416080" y="0"/>
                </a:moveTo>
                <a:lnTo>
                  <a:pt x="0" y="0"/>
                </a:lnTo>
                <a:lnTo>
                  <a:pt x="0" y="7772400"/>
                </a:lnTo>
                <a:lnTo>
                  <a:pt x="10058400" y="7772400"/>
                </a:lnTo>
                <a:lnTo>
                  <a:pt x="10058400" y="6746390"/>
                </a:lnTo>
                <a:lnTo>
                  <a:pt x="2135371" y="6746390"/>
                </a:lnTo>
                <a:lnTo>
                  <a:pt x="2089489" y="6746359"/>
                </a:lnTo>
                <a:lnTo>
                  <a:pt x="2043488" y="6744955"/>
                </a:lnTo>
                <a:lnTo>
                  <a:pt x="1997395" y="6742165"/>
                </a:lnTo>
                <a:lnTo>
                  <a:pt x="1951238" y="6737977"/>
                </a:lnTo>
                <a:lnTo>
                  <a:pt x="1905043" y="6732377"/>
                </a:lnTo>
                <a:lnTo>
                  <a:pt x="1858840" y="6725352"/>
                </a:lnTo>
                <a:lnTo>
                  <a:pt x="1812654" y="6716891"/>
                </a:lnTo>
                <a:lnTo>
                  <a:pt x="1766514" y="6706979"/>
                </a:lnTo>
                <a:lnTo>
                  <a:pt x="1720448" y="6695604"/>
                </a:lnTo>
                <a:lnTo>
                  <a:pt x="1674483" y="6682753"/>
                </a:lnTo>
                <a:lnTo>
                  <a:pt x="1628646" y="6668414"/>
                </a:lnTo>
                <a:lnTo>
                  <a:pt x="1582965" y="6652573"/>
                </a:lnTo>
                <a:lnTo>
                  <a:pt x="1537737" y="6635319"/>
                </a:lnTo>
                <a:lnTo>
                  <a:pt x="1493355" y="6616815"/>
                </a:lnTo>
                <a:lnTo>
                  <a:pt x="1449834" y="6597090"/>
                </a:lnTo>
                <a:lnTo>
                  <a:pt x="1407185" y="6576172"/>
                </a:lnTo>
                <a:lnTo>
                  <a:pt x="1365423" y="6554087"/>
                </a:lnTo>
                <a:lnTo>
                  <a:pt x="1324559" y="6530863"/>
                </a:lnTo>
                <a:lnTo>
                  <a:pt x="1284606" y="6506528"/>
                </a:lnTo>
                <a:lnTo>
                  <a:pt x="1245578" y="6481109"/>
                </a:lnTo>
                <a:lnTo>
                  <a:pt x="1207487" y="6454633"/>
                </a:lnTo>
                <a:lnTo>
                  <a:pt x="1170346" y="6427129"/>
                </a:lnTo>
                <a:lnTo>
                  <a:pt x="1134167" y="6398623"/>
                </a:lnTo>
                <a:lnTo>
                  <a:pt x="1098965" y="6369144"/>
                </a:lnTo>
                <a:lnTo>
                  <a:pt x="1064751" y="6338718"/>
                </a:lnTo>
                <a:lnTo>
                  <a:pt x="1031507" y="6307343"/>
                </a:lnTo>
                <a:lnTo>
                  <a:pt x="999339" y="6275138"/>
                </a:lnTo>
                <a:lnTo>
                  <a:pt x="968098" y="6241959"/>
                </a:lnTo>
                <a:lnTo>
                  <a:pt x="938036" y="6208102"/>
                </a:lnTo>
                <a:lnTo>
                  <a:pt x="908957" y="6173358"/>
                </a:lnTo>
                <a:lnTo>
                  <a:pt x="880943" y="6137832"/>
                </a:lnTo>
                <a:lnTo>
                  <a:pt x="854008" y="6101552"/>
                </a:lnTo>
                <a:lnTo>
                  <a:pt x="828164" y="6064546"/>
                </a:lnTo>
                <a:lnTo>
                  <a:pt x="803424" y="6026841"/>
                </a:lnTo>
                <a:lnTo>
                  <a:pt x="779801" y="5988465"/>
                </a:lnTo>
                <a:lnTo>
                  <a:pt x="757308" y="5949445"/>
                </a:lnTo>
                <a:lnTo>
                  <a:pt x="735957" y="5909809"/>
                </a:lnTo>
                <a:lnTo>
                  <a:pt x="715762" y="5869585"/>
                </a:lnTo>
                <a:lnTo>
                  <a:pt x="696735" y="5828799"/>
                </a:lnTo>
                <a:lnTo>
                  <a:pt x="678889" y="5787479"/>
                </a:lnTo>
                <a:lnTo>
                  <a:pt x="662237" y="5745653"/>
                </a:lnTo>
                <a:lnTo>
                  <a:pt x="646792" y="5703348"/>
                </a:lnTo>
                <a:lnTo>
                  <a:pt x="632566" y="5660593"/>
                </a:lnTo>
                <a:lnTo>
                  <a:pt x="619573" y="5617413"/>
                </a:lnTo>
                <a:lnTo>
                  <a:pt x="607825" y="5573837"/>
                </a:lnTo>
                <a:lnTo>
                  <a:pt x="597336" y="5529893"/>
                </a:lnTo>
                <a:lnTo>
                  <a:pt x="588117" y="5485607"/>
                </a:lnTo>
                <a:lnTo>
                  <a:pt x="580182" y="5441008"/>
                </a:lnTo>
                <a:lnTo>
                  <a:pt x="573544" y="5396122"/>
                </a:lnTo>
                <a:lnTo>
                  <a:pt x="568215" y="5350978"/>
                </a:lnTo>
                <a:lnTo>
                  <a:pt x="564208" y="5305603"/>
                </a:lnTo>
                <a:lnTo>
                  <a:pt x="561537" y="5260024"/>
                </a:lnTo>
                <a:lnTo>
                  <a:pt x="560214" y="5214269"/>
                </a:lnTo>
                <a:lnTo>
                  <a:pt x="560251" y="5168365"/>
                </a:lnTo>
                <a:lnTo>
                  <a:pt x="561662" y="5122340"/>
                </a:lnTo>
                <a:lnTo>
                  <a:pt x="564460" y="5076222"/>
                </a:lnTo>
                <a:lnTo>
                  <a:pt x="568657" y="5030037"/>
                </a:lnTo>
                <a:lnTo>
                  <a:pt x="574266" y="4983814"/>
                </a:lnTo>
                <a:lnTo>
                  <a:pt x="581300" y="4937579"/>
                </a:lnTo>
                <a:lnTo>
                  <a:pt x="589773" y="4891361"/>
                </a:lnTo>
                <a:lnTo>
                  <a:pt x="599695" y="4845187"/>
                </a:lnTo>
                <a:lnTo>
                  <a:pt x="611082" y="4799085"/>
                </a:lnTo>
                <a:lnTo>
                  <a:pt x="623945" y="4753081"/>
                </a:lnTo>
                <a:lnTo>
                  <a:pt x="638297" y="4707203"/>
                </a:lnTo>
                <a:lnTo>
                  <a:pt x="654151" y="4661480"/>
                </a:lnTo>
                <a:lnTo>
                  <a:pt x="2416080" y="0"/>
                </a:lnTo>
                <a:close/>
                <a:moveTo>
                  <a:pt x="10058400" y="0"/>
                </a:moveTo>
                <a:lnTo>
                  <a:pt x="5644568" y="0"/>
                </a:lnTo>
                <a:lnTo>
                  <a:pt x="3573348" y="5724013"/>
                </a:lnTo>
                <a:lnTo>
                  <a:pt x="3556104" y="5769215"/>
                </a:lnTo>
                <a:lnTo>
                  <a:pt x="3537611" y="5813572"/>
                </a:lnTo>
                <a:lnTo>
                  <a:pt x="3517895" y="5857069"/>
                </a:lnTo>
                <a:lnTo>
                  <a:pt x="3496985" y="5899694"/>
                </a:lnTo>
                <a:lnTo>
                  <a:pt x="3474907" y="5941434"/>
                </a:lnTo>
                <a:lnTo>
                  <a:pt x="3451690" y="5982277"/>
                </a:lnTo>
                <a:lnTo>
                  <a:pt x="3427361" y="6022209"/>
                </a:lnTo>
                <a:lnTo>
                  <a:pt x="3401948" y="6061217"/>
                </a:lnTo>
                <a:lnTo>
                  <a:pt x="3375478" y="6099290"/>
                </a:lnTo>
                <a:lnTo>
                  <a:pt x="3347978" y="6136413"/>
                </a:lnTo>
                <a:lnTo>
                  <a:pt x="3319477" y="6172574"/>
                </a:lnTo>
                <a:lnTo>
                  <a:pt x="3290002" y="6207761"/>
                </a:lnTo>
                <a:lnTo>
                  <a:pt x="3259505" y="6242038"/>
                </a:lnTo>
                <a:lnTo>
                  <a:pt x="3228239" y="6275158"/>
                </a:lnTo>
                <a:lnTo>
                  <a:pt x="3195973" y="6307374"/>
                </a:lnTo>
                <a:lnTo>
                  <a:pt x="3162910" y="6338502"/>
                </a:lnTo>
                <a:lnTo>
                  <a:pt x="3128977" y="6368622"/>
                </a:lnTo>
                <a:lnTo>
                  <a:pt x="3094236" y="6397689"/>
                </a:lnTo>
                <a:lnTo>
                  <a:pt x="3058713" y="6425693"/>
                </a:lnTo>
                <a:lnTo>
                  <a:pt x="3022437" y="6452618"/>
                </a:lnTo>
                <a:lnTo>
                  <a:pt x="2985435" y="6478454"/>
                </a:lnTo>
                <a:lnTo>
                  <a:pt x="2947734" y="6503186"/>
                </a:lnTo>
                <a:lnTo>
                  <a:pt x="2909362" y="6526802"/>
                </a:lnTo>
                <a:lnTo>
                  <a:pt x="2870347" y="6549289"/>
                </a:lnTo>
                <a:lnTo>
                  <a:pt x="2830716" y="6570634"/>
                </a:lnTo>
                <a:lnTo>
                  <a:pt x="2790497" y="6590824"/>
                </a:lnTo>
                <a:lnTo>
                  <a:pt x="2749718" y="6609847"/>
                </a:lnTo>
                <a:lnTo>
                  <a:pt x="2708405" y="6627690"/>
                </a:lnTo>
                <a:lnTo>
                  <a:pt x="2666586" y="6644340"/>
                </a:lnTo>
                <a:lnTo>
                  <a:pt x="2624290" y="6659783"/>
                </a:lnTo>
                <a:lnTo>
                  <a:pt x="2581544" y="6674008"/>
                </a:lnTo>
                <a:lnTo>
                  <a:pt x="2538374" y="6687001"/>
                </a:lnTo>
                <a:lnTo>
                  <a:pt x="2494809" y="6698749"/>
                </a:lnTo>
                <a:lnTo>
                  <a:pt x="2450877" y="6709240"/>
                </a:lnTo>
                <a:lnTo>
                  <a:pt x="2406605" y="6718461"/>
                </a:lnTo>
                <a:lnTo>
                  <a:pt x="2362019" y="6726398"/>
                </a:lnTo>
                <a:lnTo>
                  <a:pt x="2317149" y="6733040"/>
                </a:lnTo>
                <a:lnTo>
                  <a:pt x="2272022" y="6738373"/>
                </a:lnTo>
                <a:lnTo>
                  <a:pt x="2226665" y="6742384"/>
                </a:lnTo>
                <a:lnTo>
                  <a:pt x="2181105" y="6745060"/>
                </a:lnTo>
                <a:lnTo>
                  <a:pt x="2135371" y="6746390"/>
                </a:lnTo>
                <a:lnTo>
                  <a:pt x="10058400" y="6746390"/>
                </a:lnTo>
                <a:lnTo>
                  <a:pt x="10058400" y="0"/>
                </a:lnTo>
                <a:close/>
              </a:path>
            </a:pathLst>
          </a:custGeom>
          <a:solidFill>
            <a:srgbClr val="ffffff"/>
          </a:solidFill>
          <a:ln>
            <a:noFill/>
          </a:ln>
        </p:spPr>
        <p:style>
          <a:lnRef idx="0"/>
          <a:fillRef idx="0"/>
          <a:effectRef idx="0"/>
          <a:fontRef idx="minor"/>
        </p:style>
      </p:sp>
      <p:sp>
        <p:nvSpPr>
          <p:cNvPr id="1364" name="CustomShape 5"/>
          <p:cNvSpPr/>
          <p:nvPr/>
        </p:nvSpPr>
        <p:spPr>
          <a:xfrm>
            <a:off x="3505320" y="784800"/>
            <a:ext cx="5638680" cy="2986560"/>
          </a:xfrm>
          <a:custGeom>
            <a:avLst/>
            <a:gdLst/>
            <a:ahLst/>
            <a:rect l="l" t="t" r="r" b="b"/>
            <a:pathLst>
              <a:path w="6118859" h="3636645">
                <a:moveTo>
                  <a:pt x="6118495" y="0"/>
                </a:moveTo>
                <a:lnTo>
                  <a:pt x="1322806" y="0"/>
                </a:lnTo>
                <a:lnTo>
                  <a:pt x="0" y="3636086"/>
                </a:lnTo>
                <a:lnTo>
                  <a:pt x="6118495" y="3636086"/>
                </a:lnTo>
                <a:lnTo>
                  <a:pt x="6118495" y="0"/>
                </a:lnTo>
                <a:close/>
              </a:path>
            </a:pathLst>
          </a:custGeom>
          <a:solidFill>
            <a:srgbClr val="fff200"/>
          </a:solidFill>
          <a:ln>
            <a:noFill/>
          </a:ln>
        </p:spPr>
        <p:style>
          <a:lnRef idx="0"/>
          <a:fillRef idx="0"/>
          <a:effectRef idx="0"/>
          <a:fontRef idx="minor"/>
        </p:style>
      </p:sp>
      <p:sp>
        <p:nvSpPr>
          <p:cNvPr id="1365" name="CustomShape 6"/>
          <p:cNvSpPr/>
          <p:nvPr/>
        </p:nvSpPr>
        <p:spPr>
          <a:xfrm>
            <a:off x="8394480" y="5219280"/>
            <a:ext cx="165240" cy="137880"/>
          </a:xfrm>
          <a:custGeom>
            <a:avLst/>
            <a:gdLst/>
            <a:ahLst/>
            <a:rect l="l" t="t" r="r" b="b"/>
            <a:pathLst>
              <a:path w="182245" h="187959">
                <a:moveTo>
                  <a:pt x="5257" y="266"/>
                </a:moveTo>
                <a:lnTo>
                  <a:pt x="0" y="11303"/>
                </a:lnTo>
                <a:lnTo>
                  <a:pt x="10769" y="11303"/>
                </a:lnTo>
                <a:lnTo>
                  <a:pt x="14858" y="13906"/>
                </a:lnTo>
                <a:lnTo>
                  <a:pt x="18478" y="46697"/>
                </a:lnTo>
                <a:lnTo>
                  <a:pt x="18211" y="94703"/>
                </a:lnTo>
                <a:lnTo>
                  <a:pt x="18093" y="101739"/>
                </a:lnTo>
                <a:lnTo>
                  <a:pt x="17996" y="117271"/>
                </a:lnTo>
                <a:lnTo>
                  <a:pt x="26075" y="157584"/>
                </a:lnTo>
                <a:lnTo>
                  <a:pt x="64810" y="183973"/>
                </a:lnTo>
                <a:lnTo>
                  <a:pt x="96532" y="187858"/>
                </a:lnTo>
                <a:lnTo>
                  <a:pt x="112173" y="186982"/>
                </a:lnTo>
                <a:lnTo>
                  <a:pt x="126379" y="184386"/>
                </a:lnTo>
                <a:lnTo>
                  <a:pt x="139082" y="180116"/>
                </a:lnTo>
                <a:lnTo>
                  <a:pt x="150215" y="174218"/>
                </a:lnTo>
                <a:lnTo>
                  <a:pt x="154681" y="170497"/>
                </a:lnTo>
                <a:lnTo>
                  <a:pt x="98767" y="170497"/>
                </a:lnTo>
                <a:lnTo>
                  <a:pt x="82295" y="168741"/>
                </a:lnTo>
                <a:lnTo>
                  <a:pt x="49263" y="145351"/>
                </a:lnTo>
                <a:lnTo>
                  <a:pt x="43780" y="94703"/>
                </a:lnTo>
                <a:lnTo>
                  <a:pt x="44310" y="46697"/>
                </a:lnTo>
                <a:lnTo>
                  <a:pt x="44463" y="37739"/>
                </a:lnTo>
                <a:lnTo>
                  <a:pt x="44602" y="19392"/>
                </a:lnTo>
                <a:lnTo>
                  <a:pt x="45364" y="8674"/>
                </a:lnTo>
                <a:lnTo>
                  <a:pt x="46437" y="533"/>
                </a:lnTo>
                <a:lnTo>
                  <a:pt x="12103" y="533"/>
                </a:lnTo>
                <a:lnTo>
                  <a:pt x="5257" y="266"/>
                </a:lnTo>
                <a:close/>
                <a:moveTo>
                  <a:pt x="181813" y="266"/>
                </a:moveTo>
                <a:lnTo>
                  <a:pt x="174129" y="533"/>
                </a:lnTo>
                <a:lnTo>
                  <a:pt x="151648" y="533"/>
                </a:lnTo>
                <a:lnTo>
                  <a:pt x="154105" y="9410"/>
                </a:lnTo>
                <a:lnTo>
                  <a:pt x="155881" y="20332"/>
                </a:lnTo>
                <a:lnTo>
                  <a:pt x="156887" y="33617"/>
                </a:lnTo>
                <a:lnTo>
                  <a:pt x="157111" y="49847"/>
                </a:lnTo>
                <a:lnTo>
                  <a:pt x="156834" y="94703"/>
                </a:lnTo>
                <a:lnTo>
                  <a:pt x="153921" y="136349"/>
                </a:lnTo>
                <a:lnTo>
                  <a:pt x="126333" y="165868"/>
                </a:lnTo>
                <a:lnTo>
                  <a:pt x="98767" y="170497"/>
                </a:lnTo>
                <a:lnTo>
                  <a:pt x="154681" y="170497"/>
                </a:lnTo>
                <a:lnTo>
                  <a:pt x="177152" y="124066"/>
                </a:lnTo>
                <a:lnTo>
                  <a:pt x="178068" y="94703"/>
                </a:lnTo>
                <a:lnTo>
                  <a:pt x="178320" y="49847"/>
                </a:lnTo>
                <a:lnTo>
                  <a:pt x="178582" y="33617"/>
                </a:lnTo>
                <a:lnTo>
                  <a:pt x="179114" y="22475"/>
                </a:lnTo>
                <a:lnTo>
                  <a:pt x="180138" y="12285"/>
                </a:lnTo>
                <a:lnTo>
                  <a:pt x="181776" y="533"/>
                </a:lnTo>
                <a:lnTo>
                  <a:pt x="158699" y="533"/>
                </a:lnTo>
                <a:lnTo>
                  <a:pt x="151574" y="266"/>
                </a:lnTo>
                <a:lnTo>
                  <a:pt x="181813" y="266"/>
                </a:lnTo>
                <a:close/>
                <a:moveTo>
                  <a:pt x="46507" y="0"/>
                </a:moveTo>
                <a:lnTo>
                  <a:pt x="37680" y="533"/>
                </a:lnTo>
                <a:lnTo>
                  <a:pt x="46437" y="533"/>
                </a:lnTo>
                <a:lnTo>
                  <a:pt x="46507" y="0"/>
                </a:lnTo>
                <a:close/>
              </a:path>
            </a:pathLst>
          </a:custGeom>
          <a:solidFill>
            <a:srgbClr val="d1d3d4"/>
          </a:solidFill>
          <a:ln>
            <a:noFill/>
          </a:ln>
        </p:spPr>
        <p:style>
          <a:lnRef idx="0"/>
          <a:fillRef idx="0"/>
          <a:effectRef idx="0"/>
          <a:fontRef idx="minor"/>
        </p:style>
      </p:sp>
      <p:sp>
        <p:nvSpPr>
          <p:cNvPr id="1366" name="CustomShape 7"/>
          <p:cNvSpPr/>
          <p:nvPr/>
        </p:nvSpPr>
        <p:spPr>
          <a:xfrm>
            <a:off x="8576640" y="5216400"/>
            <a:ext cx="149760" cy="139680"/>
          </a:xfrm>
          <a:custGeom>
            <a:avLst/>
            <a:gdLst/>
            <a:ahLst/>
            <a:rect l="l" t="t" r="r" b="b"/>
            <a:pathLst>
              <a:path w="165100" h="190500">
                <a:moveTo>
                  <a:pt x="121310" y="0"/>
                </a:moveTo>
                <a:lnTo>
                  <a:pt x="113601" y="0"/>
                </a:lnTo>
                <a:lnTo>
                  <a:pt x="89782" y="1393"/>
                </a:lnTo>
                <a:lnTo>
                  <a:pt x="50468" y="12923"/>
                </a:lnTo>
                <a:lnTo>
                  <a:pt x="19850" y="37972"/>
                </a:lnTo>
                <a:lnTo>
                  <a:pt x="2319" y="74478"/>
                </a:lnTo>
                <a:lnTo>
                  <a:pt x="0" y="95199"/>
                </a:lnTo>
                <a:lnTo>
                  <a:pt x="3663" y="121905"/>
                </a:lnTo>
                <a:lnTo>
                  <a:pt x="30196" y="165888"/>
                </a:lnTo>
                <a:lnTo>
                  <a:pt x="74445" y="187667"/>
                </a:lnTo>
                <a:lnTo>
                  <a:pt x="102044" y="190182"/>
                </a:lnTo>
                <a:lnTo>
                  <a:pt x="108982" y="190041"/>
                </a:lnTo>
                <a:lnTo>
                  <a:pt x="154584" y="183400"/>
                </a:lnTo>
                <a:lnTo>
                  <a:pt x="157086" y="175221"/>
                </a:lnTo>
                <a:lnTo>
                  <a:pt x="157721" y="173405"/>
                </a:lnTo>
                <a:lnTo>
                  <a:pt x="107276" y="173405"/>
                </a:lnTo>
                <a:lnTo>
                  <a:pt x="75763" y="167512"/>
                </a:lnTo>
                <a:lnTo>
                  <a:pt x="51468" y="150868"/>
                </a:lnTo>
                <a:lnTo>
                  <a:pt x="35834" y="125030"/>
                </a:lnTo>
                <a:lnTo>
                  <a:pt x="30302" y="91554"/>
                </a:lnTo>
                <a:lnTo>
                  <a:pt x="35336" y="59511"/>
                </a:lnTo>
                <a:lnTo>
                  <a:pt x="49776" y="35302"/>
                </a:lnTo>
                <a:lnTo>
                  <a:pt x="72623" y="19995"/>
                </a:lnTo>
                <a:lnTo>
                  <a:pt x="102882" y="14655"/>
                </a:lnTo>
                <a:lnTo>
                  <a:pt x="162727" y="14655"/>
                </a:lnTo>
                <a:lnTo>
                  <a:pt x="165049" y="8140"/>
                </a:lnTo>
                <a:lnTo>
                  <a:pt x="128727" y="520"/>
                </a:lnTo>
                <a:lnTo>
                  <a:pt x="121310" y="0"/>
                </a:lnTo>
                <a:close/>
                <a:moveTo>
                  <a:pt x="159245" y="157911"/>
                </a:moveTo>
                <a:lnTo>
                  <a:pt x="123520" y="172097"/>
                </a:lnTo>
                <a:lnTo>
                  <a:pt x="115239" y="173405"/>
                </a:lnTo>
                <a:lnTo>
                  <a:pt x="157721" y="173405"/>
                </a:lnTo>
                <a:lnTo>
                  <a:pt x="160108" y="166585"/>
                </a:lnTo>
                <a:lnTo>
                  <a:pt x="162610" y="160261"/>
                </a:lnTo>
                <a:lnTo>
                  <a:pt x="159245" y="157911"/>
                </a:lnTo>
                <a:close/>
                <a:moveTo>
                  <a:pt x="162727" y="14655"/>
                </a:moveTo>
                <a:lnTo>
                  <a:pt x="102882" y="14655"/>
                </a:lnTo>
                <a:lnTo>
                  <a:pt x="118134" y="15832"/>
                </a:lnTo>
                <a:lnTo>
                  <a:pt x="131197" y="19504"/>
                </a:lnTo>
                <a:lnTo>
                  <a:pt x="142555" y="25885"/>
                </a:lnTo>
                <a:lnTo>
                  <a:pt x="152692" y="35191"/>
                </a:lnTo>
                <a:lnTo>
                  <a:pt x="156565" y="35191"/>
                </a:lnTo>
                <a:lnTo>
                  <a:pt x="158724" y="27254"/>
                </a:lnTo>
                <a:lnTo>
                  <a:pt x="161975" y="16763"/>
                </a:lnTo>
                <a:lnTo>
                  <a:pt x="162727" y="14655"/>
                </a:lnTo>
                <a:close/>
              </a:path>
            </a:pathLst>
          </a:custGeom>
          <a:solidFill>
            <a:srgbClr val="d1d3d4"/>
          </a:solidFill>
          <a:ln>
            <a:noFill/>
          </a:ln>
        </p:spPr>
        <p:style>
          <a:lnRef idx="0"/>
          <a:fillRef idx="0"/>
          <a:effectRef idx="0"/>
          <a:fontRef idx="minor"/>
        </p:style>
      </p:sp>
      <p:sp>
        <p:nvSpPr>
          <p:cNvPr id="1367" name="CustomShape 8"/>
          <p:cNvSpPr/>
          <p:nvPr/>
        </p:nvSpPr>
        <p:spPr>
          <a:xfrm>
            <a:off x="8741880" y="5218920"/>
            <a:ext cx="151560" cy="135360"/>
          </a:xfrm>
          <a:custGeom>
            <a:avLst/>
            <a:gdLst/>
            <a:ahLst/>
            <a:rect l="l" t="t" r="r" b="b"/>
            <a:pathLst>
              <a:path w="167004" h="184784">
                <a:moveTo>
                  <a:pt x="117566" y="12623"/>
                </a:moveTo>
                <a:lnTo>
                  <a:pt x="64427" y="12623"/>
                </a:lnTo>
                <a:lnTo>
                  <a:pt x="79886" y="14862"/>
                </a:lnTo>
                <a:lnTo>
                  <a:pt x="91459" y="21307"/>
                </a:lnTo>
                <a:lnTo>
                  <a:pt x="98717" y="31547"/>
                </a:lnTo>
                <a:lnTo>
                  <a:pt x="101231" y="45173"/>
                </a:lnTo>
                <a:lnTo>
                  <a:pt x="99780" y="56014"/>
                </a:lnTo>
                <a:lnTo>
                  <a:pt x="68262" y="80848"/>
                </a:lnTo>
                <a:lnTo>
                  <a:pt x="55041" y="81114"/>
                </a:lnTo>
                <a:lnTo>
                  <a:pt x="53975" y="87363"/>
                </a:lnTo>
                <a:lnTo>
                  <a:pt x="52273" y="93941"/>
                </a:lnTo>
                <a:lnTo>
                  <a:pt x="55041" y="93941"/>
                </a:lnTo>
                <a:lnTo>
                  <a:pt x="60192" y="94622"/>
                </a:lnTo>
                <a:lnTo>
                  <a:pt x="86859" y="123136"/>
                </a:lnTo>
                <a:lnTo>
                  <a:pt x="114452" y="164007"/>
                </a:lnTo>
                <a:lnTo>
                  <a:pt x="120228" y="174027"/>
                </a:lnTo>
                <a:lnTo>
                  <a:pt x="122123" y="177139"/>
                </a:lnTo>
                <a:lnTo>
                  <a:pt x="123228" y="179247"/>
                </a:lnTo>
                <a:lnTo>
                  <a:pt x="124599" y="181076"/>
                </a:lnTo>
                <a:lnTo>
                  <a:pt x="125717" y="182638"/>
                </a:lnTo>
                <a:lnTo>
                  <a:pt x="127101" y="184696"/>
                </a:lnTo>
                <a:lnTo>
                  <a:pt x="138658" y="183959"/>
                </a:lnTo>
                <a:lnTo>
                  <a:pt x="166662" y="183184"/>
                </a:lnTo>
                <a:lnTo>
                  <a:pt x="166992" y="181305"/>
                </a:lnTo>
                <a:lnTo>
                  <a:pt x="161480" y="177380"/>
                </a:lnTo>
                <a:lnTo>
                  <a:pt x="159550" y="175793"/>
                </a:lnTo>
                <a:lnTo>
                  <a:pt x="133428" y="145897"/>
                </a:lnTo>
                <a:lnTo>
                  <a:pt x="96545" y="94487"/>
                </a:lnTo>
                <a:lnTo>
                  <a:pt x="90220" y="86321"/>
                </a:lnTo>
                <a:lnTo>
                  <a:pt x="121946" y="62728"/>
                </a:lnTo>
                <a:lnTo>
                  <a:pt x="128193" y="40157"/>
                </a:lnTo>
                <a:lnTo>
                  <a:pt x="127276" y="30907"/>
                </a:lnTo>
                <a:lnTo>
                  <a:pt x="124580" y="22542"/>
                </a:lnTo>
                <a:lnTo>
                  <a:pt x="120189" y="15254"/>
                </a:lnTo>
                <a:lnTo>
                  <a:pt x="117566" y="12623"/>
                </a:lnTo>
                <a:close/>
                <a:moveTo>
                  <a:pt x="5232" y="571"/>
                </a:moveTo>
                <a:lnTo>
                  <a:pt x="0" y="11582"/>
                </a:lnTo>
                <a:lnTo>
                  <a:pt x="10718" y="11582"/>
                </a:lnTo>
                <a:lnTo>
                  <a:pt x="14859" y="14211"/>
                </a:lnTo>
                <a:lnTo>
                  <a:pt x="18110" y="55845"/>
                </a:lnTo>
                <a:lnTo>
                  <a:pt x="17894" y="133299"/>
                </a:lnTo>
                <a:lnTo>
                  <a:pt x="14287" y="183184"/>
                </a:lnTo>
                <a:lnTo>
                  <a:pt x="22009" y="182638"/>
                </a:lnTo>
                <a:lnTo>
                  <a:pt x="49090" y="182638"/>
                </a:lnTo>
                <a:lnTo>
                  <a:pt x="46760" y="173989"/>
                </a:lnTo>
                <a:lnTo>
                  <a:pt x="45054" y="163104"/>
                </a:lnTo>
                <a:lnTo>
                  <a:pt x="44060" y="149807"/>
                </a:lnTo>
                <a:lnTo>
                  <a:pt x="43792" y="136247"/>
                </a:lnTo>
                <a:lnTo>
                  <a:pt x="43904" y="86321"/>
                </a:lnTo>
                <a:lnTo>
                  <a:pt x="44082" y="35671"/>
                </a:lnTo>
                <a:lnTo>
                  <a:pt x="59410" y="12623"/>
                </a:lnTo>
                <a:lnTo>
                  <a:pt x="117566" y="12623"/>
                </a:lnTo>
                <a:lnTo>
                  <a:pt x="114185" y="9232"/>
                </a:lnTo>
                <a:lnTo>
                  <a:pt x="107083" y="4805"/>
                </a:lnTo>
                <a:lnTo>
                  <a:pt x="98807" y="1963"/>
                </a:lnTo>
                <a:lnTo>
                  <a:pt x="92356" y="1066"/>
                </a:lnTo>
                <a:lnTo>
                  <a:pt x="27216" y="1066"/>
                </a:lnTo>
                <a:lnTo>
                  <a:pt x="5232" y="571"/>
                </a:lnTo>
                <a:close/>
                <a:moveTo>
                  <a:pt x="49090" y="182638"/>
                </a:moveTo>
                <a:lnTo>
                  <a:pt x="42125" y="182638"/>
                </a:lnTo>
                <a:lnTo>
                  <a:pt x="49237" y="183184"/>
                </a:lnTo>
                <a:lnTo>
                  <a:pt x="49090" y="182638"/>
                </a:lnTo>
                <a:close/>
                <a:moveTo>
                  <a:pt x="72923" y="0"/>
                </a:moveTo>
                <a:lnTo>
                  <a:pt x="60502" y="0"/>
                </a:lnTo>
                <a:lnTo>
                  <a:pt x="53352" y="304"/>
                </a:lnTo>
                <a:lnTo>
                  <a:pt x="27216" y="1066"/>
                </a:lnTo>
                <a:lnTo>
                  <a:pt x="92356" y="1066"/>
                </a:lnTo>
                <a:lnTo>
                  <a:pt x="87905" y="447"/>
                </a:lnTo>
                <a:lnTo>
                  <a:pt x="72923" y="0"/>
                </a:lnTo>
                <a:close/>
              </a:path>
            </a:pathLst>
          </a:custGeom>
          <a:solidFill>
            <a:srgbClr val="d1d3d4"/>
          </a:solidFill>
          <a:ln>
            <a:noFill/>
          </a:ln>
        </p:spPr>
        <p:style>
          <a:lnRef idx="0"/>
          <a:fillRef idx="0"/>
          <a:effectRef idx="0"/>
          <a:fontRef idx="minor"/>
        </p:style>
      </p:sp>
      <p:sp>
        <p:nvSpPr>
          <p:cNvPr id="1368" name="CustomShape 9"/>
          <p:cNvSpPr/>
          <p:nvPr/>
        </p:nvSpPr>
        <p:spPr>
          <a:xfrm>
            <a:off x="8350920" y="5376960"/>
            <a:ext cx="584280" cy="25920"/>
          </a:xfrm>
          <a:custGeom>
            <a:avLst/>
            <a:gdLst/>
            <a:ahLst/>
            <a:rect l="l" t="t" r="r" b="b"/>
            <a:pathLst>
              <a:path w="643254" h="35559">
                <a:moveTo>
                  <a:pt x="321144" y="0"/>
                </a:moveTo>
                <a:lnTo>
                  <a:pt x="201185" y="4351"/>
                </a:lnTo>
                <a:lnTo>
                  <a:pt x="98545" y="13925"/>
                </a:lnTo>
                <a:lnTo>
                  <a:pt x="26918" y="23499"/>
                </a:lnTo>
                <a:lnTo>
                  <a:pt x="0" y="27851"/>
                </a:lnTo>
                <a:lnTo>
                  <a:pt x="0" y="35140"/>
                </a:lnTo>
                <a:lnTo>
                  <a:pt x="93030" y="27255"/>
                </a:lnTo>
                <a:lnTo>
                  <a:pt x="157500" y="23206"/>
                </a:lnTo>
                <a:lnTo>
                  <a:pt x="223526" y="21714"/>
                </a:lnTo>
                <a:lnTo>
                  <a:pt x="612562" y="21501"/>
                </a:lnTo>
                <a:lnTo>
                  <a:pt x="566307" y="11749"/>
                </a:lnTo>
                <a:lnTo>
                  <a:pt x="507355" y="3481"/>
                </a:lnTo>
                <a:lnTo>
                  <a:pt x="435682" y="435"/>
                </a:lnTo>
                <a:lnTo>
                  <a:pt x="321144" y="0"/>
                </a:lnTo>
                <a:close/>
                <a:moveTo>
                  <a:pt x="612562" y="21501"/>
                </a:moveTo>
                <a:lnTo>
                  <a:pt x="321221" y="21501"/>
                </a:lnTo>
                <a:lnTo>
                  <a:pt x="455192" y="23632"/>
                </a:lnTo>
                <a:lnTo>
                  <a:pt x="556390" y="28320"/>
                </a:lnTo>
                <a:lnTo>
                  <a:pt x="620369" y="33009"/>
                </a:lnTo>
                <a:lnTo>
                  <a:pt x="642683" y="35140"/>
                </a:lnTo>
                <a:lnTo>
                  <a:pt x="642683" y="27851"/>
                </a:lnTo>
                <a:lnTo>
                  <a:pt x="612562" y="21501"/>
                </a:lnTo>
                <a:close/>
              </a:path>
            </a:pathLst>
          </a:custGeom>
          <a:solidFill>
            <a:srgbClr val="d1d3d4"/>
          </a:solidFill>
          <a:ln>
            <a:noFill/>
          </a:ln>
        </p:spPr>
        <p:style>
          <a:lnRef idx="0"/>
          <a:fillRef idx="0"/>
          <a:effectRef idx="0"/>
          <a:fontRef idx="minor"/>
        </p:style>
      </p:sp>
      <p:sp>
        <p:nvSpPr>
          <p:cNvPr id="1369" name="CustomShape 10"/>
          <p:cNvSpPr/>
          <p:nvPr/>
        </p:nvSpPr>
        <p:spPr>
          <a:xfrm>
            <a:off x="8280720" y="5016600"/>
            <a:ext cx="723960" cy="585720"/>
          </a:xfrm>
          <a:custGeom>
            <a:avLst/>
            <a:gdLst/>
            <a:ahLst/>
            <a:rect l="l" t="t" r="r" b="b"/>
            <a:pathLst>
              <a:path w="796925" h="796925">
                <a:moveTo>
                  <a:pt x="796874" y="398437"/>
                </a:moveTo>
                <a:lnTo>
                  <a:pt x="794193" y="444901"/>
                </a:lnTo>
                <a:lnTo>
                  <a:pt x="786350" y="489791"/>
                </a:lnTo>
                <a:lnTo>
                  <a:pt x="773644" y="532809"/>
                </a:lnTo>
                <a:lnTo>
                  <a:pt x="756374" y="573655"/>
                </a:lnTo>
                <a:lnTo>
                  <a:pt x="734839" y="612029"/>
                </a:lnTo>
                <a:lnTo>
                  <a:pt x="709338" y="647634"/>
                </a:lnTo>
                <a:lnTo>
                  <a:pt x="680170" y="680170"/>
                </a:lnTo>
                <a:lnTo>
                  <a:pt x="647634" y="709338"/>
                </a:lnTo>
                <a:lnTo>
                  <a:pt x="612029" y="734839"/>
                </a:lnTo>
                <a:lnTo>
                  <a:pt x="573655" y="756374"/>
                </a:lnTo>
                <a:lnTo>
                  <a:pt x="532809" y="773644"/>
                </a:lnTo>
                <a:lnTo>
                  <a:pt x="489791" y="786350"/>
                </a:lnTo>
                <a:lnTo>
                  <a:pt x="444901" y="794193"/>
                </a:lnTo>
                <a:lnTo>
                  <a:pt x="398437" y="796874"/>
                </a:lnTo>
                <a:lnTo>
                  <a:pt x="351972" y="794193"/>
                </a:lnTo>
                <a:lnTo>
                  <a:pt x="307082" y="786350"/>
                </a:lnTo>
                <a:lnTo>
                  <a:pt x="264064" y="773644"/>
                </a:lnTo>
                <a:lnTo>
                  <a:pt x="223219" y="756374"/>
                </a:lnTo>
                <a:lnTo>
                  <a:pt x="184844" y="734839"/>
                </a:lnTo>
                <a:lnTo>
                  <a:pt x="149239" y="709338"/>
                </a:lnTo>
                <a:lnTo>
                  <a:pt x="116703" y="680170"/>
                </a:lnTo>
                <a:lnTo>
                  <a:pt x="87535" y="647634"/>
                </a:lnTo>
                <a:lnTo>
                  <a:pt x="62034" y="612029"/>
                </a:lnTo>
                <a:lnTo>
                  <a:pt x="40499" y="573655"/>
                </a:lnTo>
                <a:lnTo>
                  <a:pt x="23229" y="532809"/>
                </a:lnTo>
                <a:lnTo>
                  <a:pt x="10523" y="489791"/>
                </a:lnTo>
                <a:lnTo>
                  <a:pt x="2680" y="444901"/>
                </a:lnTo>
                <a:lnTo>
                  <a:pt x="0" y="398437"/>
                </a:lnTo>
                <a:lnTo>
                  <a:pt x="2680" y="351972"/>
                </a:lnTo>
                <a:lnTo>
                  <a:pt x="10523" y="307082"/>
                </a:lnTo>
                <a:lnTo>
                  <a:pt x="23229" y="264064"/>
                </a:lnTo>
                <a:lnTo>
                  <a:pt x="40499" y="223219"/>
                </a:lnTo>
                <a:lnTo>
                  <a:pt x="62034" y="184844"/>
                </a:lnTo>
                <a:lnTo>
                  <a:pt x="87535" y="149239"/>
                </a:lnTo>
                <a:lnTo>
                  <a:pt x="116703" y="116703"/>
                </a:lnTo>
                <a:lnTo>
                  <a:pt x="149239" y="87535"/>
                </a:lnTo>
                <a:lnTo>
                  <a:pt x="184844" y="62034"/>
                </a:lnTo>
                <a:lnTo>
                  <a:pt x="223219" y="40499"/>
                </a:lnTo>
                <a:lnTo>
                  <a:pt x="264064" y="23229"/>
                </a:lnTo>
                <a:lnTo>
                  <a:pt x="307082" y="10523"/>
                </a:lnTo>
                <a:lnTo>
                  <a:pt x="351972" y="2680"/>
                </a:lnTo>
                <a:lnTo>
                  <a:pt x="398437" y="0"/>
                </a:lnTo>
                <a:lnTo>
                  <a:pt x="444901" y="2680"/>
                </a:lnTo>
                <a:lnTo>
                  <a:pt x="489791" y="10523"/>
                </a:lnTo>
                <a:lnTo>
                  <a:pt x="532809" y="23229"/>
                </a:lnTo>
                <a:lnTo>
                  <a:pt x="573655" y="40499"/>
                </a:lnTo>
                <a:lnTo>
                  <a:pt x="612029" y="62034"/>
                </a:lnTo>
                <a:lnTo>
                  <a:pt x="647634" y="87535"/>
                </a:lnTo>
                <a:lnTo>
                  <a:pt x="680170" y="116703"/>
                </a:lnTo>
                <a:lnTo>
                  <a:pt x="709338" y="149239"/>
                </a:lnTo>
                <a:lnTo>
                  <a:pt x="734839" y="184844"/>
                </a:lnTo>
                <a:lnTo>
                  <a:pt x="756374" y="223219"/>
                </a:lnTo>
                <a:lnTo>
                  <a:pt x="773644" y="264064"/>
                </a:lnTo>
                <a:lnTo>
                  <a:pt x="786350" y="307082"/>
                </a:lnTo>
                <a:lnTo>
                  <a:pt x="794193" y="351972"/>
                </a:lnTo>
                <a:lnTo>
                  <a:pt x="796874" y="398437"/>
                </a:lnTo>
                <a:close/>
              </a:path>
            </a:pathLst>
          </a:custGeom>
          <a:noFill/>
          <a:ln w="11160">
            <a:solidFill>
              <a:srgbClr val="d1d3d4"/>
            </a:solidFill>
            <a:round/>
          </a:ln>
        </p:spPr>
        <p:style>
          <a:lnRef idx="0"/>
          <a:fillRef idx="0"/>
          <a:effectRef idx="0"/>
          <a:fontRef idx="minor"/>
        </p:style>
      </p:sp>
      <p:sp>
        <p:nvSpPr>
          <p:cNvPr id="1370" name="CustomShape 11"/>
          <p:cNvSpPr/>
          <p:nvPr/>
        </p:nvSpPr>
        <p:spPr>
          <a:xfrm>
            <a:off x="2057400" y="266760"/>
            <a:ext cx="2514240" cy="1195920"/>
          </a:xfrm>
          <a:prstGeom prst="rect">
            <a:avLst/>
          </a:prstGeom>
          <a:noFill/>
          <a:ln>
            <a:noFill/>
          </a:ln>
        </p:spPr>
        <p:style>
          <a:lnRef idx="0"/>
          <a:fillRef idx="0"/>
          <a:effectRef idx="0"/>
          <a:fontRef idx="minor"/>
        </p:style>
        <p:txBody>
          <a:bodyPr lIns="0" rIns="0" tIns="9360" bIns="0">
            <a:spAutoFit/>
          </a:bodyPr>
          <a:p>
            <a:pPr marL="10440">
              <a:lnSpc>
                <a:spcPct val="100000"/>
              </a:lnSpc>
              <a:spcBef>
                <a:spcPts val="74"/>
              </a:spcBef>
            </a:pPr>
            <a:r>
              <a:rPr b="1" lang="es-CR" sz="1200" spc="-58" strike="noStrike">
                <a:solidFill>
                  <a:srgbClr val="ffffff"/>
                </a:solidFill>
                <a:latin typeface="Century Gothic"/>
              </a:rPr>
              <a:t>¿QUÉ </a:t>
            </a:r>
            <a:r>
              <a:rPr b="1" lang="es-CR" sz="1200" spc="-69" strike="noStrike">
                <a:solidFill>
                  <a:srgbClr val="ffffff"/>
                </a:solidFill>
                <a:latin typeface="Century Gothic"/>
              </a:rPr>
              <a:t>HACER </a:t>
            </a:r>
            <a:r>
              <a:rPr b="1" lang="es-CR" sz="1200" spc="9" strike="noStrike">
                <a:solidFill>
                  <a:srgbClr val="ffffff"/>
                </a:solidFill>
                <a:latin typeface="Century Gothic"/>
              </a:rPr>
              <a:t>SI </a:t>
            </a:r>
            <a:r>
              <a:rPr b="1" lang="es-CR" sz="1200" spc="-26" strike="noStrike">
                <a:solidFill>
                  <a:srgbClr val="ffffff"/>
                </a:solidFill>
                <a:latin typeface="Century Gothic"/>
              </a:rPr>
              <a:t>DESARROLLO  </a:t>
            </a:r>
            <a:r>
              <a:rPr b="1" lang="es-CR" sz="1200" spc="-29" strike="noStrike">
                <a:solidFill>
                  <a:srgbClr val="ffffff"/>
                </a:solidFill>
                <a:latin typeface="Century Gothic"/>
              </a:rPr>
              <a:t>SÍNTOMAS </a:t>
            </a:r>
            <a:r>
              <a:rPr b="1" lang="es-CR" sz="1200" spc="-21" strike="noStrike">
                <a:solidFill>
                  <a:srgbClr val="ffffff"/>
                </a:solidFill>
                <a:latin typeface="Century Gothic"/>
              </a:rPr>
              <a:t>RESPIRATORIOS </a:t>
            </a:r>
            <a:r>
              <a:rPr b="1" lang="es-CR" sz="1200" spc="-154" strike="noStrike">
                <a:solidFill>
                  <a:srgbClr val="ffffff"/>
                </a:solidFill>
                <a:latin typeface="Century Gothic"/>
              </a:rPr>
              <a:t>O  </a:t>
            </a:r>
            <a:r>
              <a:rPr b="1" lang="es-CR" sz="1200" spc="-29" strike="noStrike">
                <a:solidFill>
                  <a:srgbClr val="ffffff"/>
                </a:solidFill>
                <a:latin typeface="Century Gothic"/>
              </a:rPr>
              <a:t>SÍNTOMAS </a:t>
            </a:r>
            <a:r>
              <a:rPr b="1" lang="es-CR" sz="1200" spc="-52" strike="noStrike">
                <a:solidFill>
                  <a:srgbClr val="ffffff"/>
                </a:solidFill>
                <a:latin typeface="Century Gothic"/>
              </a:rPr>
              <a:t>SOSPECHOSOS</a:t>
            </a:r>
            <a:r>
              <a:rPr b="1" lang="es-CR" sz="1200" spc="-219" strike="noStrike">
                <a:solidFill>
                  <a:srgbClr val="ffffff"/>
                </a:solidFill>
                <a:latin typeface="Century Gothic"/>
              </a:rPr>
              <a:t> </a:t>
            </a:r>
            <a:r>
              <a:rPr b="1" lang="es-CR" sz="1200" spc="1" strike="noStrike">
                <a:solidFill>
                  <a:srgbClr val="ffffff"/>
                </a:solidFill>
                <a:latin typeface="Century Gothic"/>
              </a:rPr>
              <a:t>DE  </a:t>
            </a:r>
            <a:r>
              <a:rPr b="1" lang="es-CR" sz="1400" spc="-92" strike="noStrike">
                <a:solidFill>
                  <a:srgbClr val="ffffff"/>
                </a:solidFill>
                <a:latin typeface="Century Gothic"/>
              </a:rPr>
              <a:t>COVID-19 </a:t>
            </a:r>
            <a:r>
              <a:rPr b="1" lang="es-CR" sz="1400" spc="7" strike="noStrike">
                <a:solidFill>
                  <a:srgbClr val="ffffff"/>
                </a:solidFill>
                <a:latin typeface="Century Gothic"/>
              </a:rPr>
              <a:t>FUERA </a:t>
            </a:r>
            <a:r>
              <a:rPr b="1" lang="es-CR" sz="1400" spc="1" strike="noStrike">
                <a:solidFill>
                  <a:srgbClr val="ffffff"/>
                </a:solidFill>
                <a:latin typeface="Century Gothic"/>
              </a:rPr>
              <a:t>DE </a:t>
            </a:r>
            <a:r>
              <a:rPr b="1" lang="es-CR" sz="1400" spc="-38" strike="noStrike">
                <a:solidFill>
                  <a:srgbClr val="ffffff"/>
                </a:solidFill>
                <a:latin typeface="Century Gothic"/>
              </a:rPr>
              <a:t>MI  </a:t>
            </a:r>
            <a:r>
              <a:rPr b="1" lang="es-CR" sz="1400" spc="-46" strike="noStrike">
                <a:solidFill>
                  <a:srgbClr val="ffffff"/>
                </a:solidFill>
                <a:latin typeface="Century Gothic"/>
              </a:rPr>
              <a:t>LUGAR </a:t>
            </a:r>
            <a:r>
              <a:rPr b="1" lang="es-CR" sz="1400" spc="1" strike="noStrike">
                <a:solidFill>
                  <a:srgbClr val="ffffff"/>
                </a:solidFill>
                <a:latin typeface="Century Gothic"/>
              </a:rPr>
              <a:t>DE </a:t>
            </a:r>
            <a:r>
              <a:rPr b="1" lang="es-CR" sz="1400" spc="9" strike="noStrike">
                <a:solidFill>
                  <a:srgbClr val="ffffff"/>
                </a:solidFill>
                <a:latin typeface="Century Gothic"/>
              </a:rPr>
              <a:t>ESTUDIO </a:t>
            </a:r>
            <a:r>
              <a:rPr b="1" lang="es-CR" sz="1400" spc="-177" strike="noStrike">
                <a:solidFill>
                  <a:srgbClr val="ffffff"/>
                </a:solidFill>
                <a:latin typeface="Century Gothic"/>
              </a:rPr>
              <a:t>O  </a:t>
            </a:r>
            <a:r>
              <a:rPr b="1" lang="es-CR" sz="1400" spc="-55" strike="noStrike">
                <a:solidFill>
                  <a:srgbClr val="ffffff"/>
                </a:solidFill>
                <a:latin typeface="Century Gothic"/>
              </a:rPr>
              <a:t>TRABAJO?</a:t>
            </a:r>
            <a:endParaRPr b="0" lang="es-CR" sz="1400" spc="-1" strike="noStrike">
              <a:latin typeface="Arial"/>
            </a:endParaRPr>
          </a:p>
        </p:txBody>
      </p:sp>
      <p:sp>
        <p:nvSpPr>
          <p:cNvPr id="1371" name="CustomShape 12"/>
          <p:cNvSpPr/>
          <p:nvPr/>
        </p:nvSpPr>
        <p:spPr>
          <a:xfrm>
            <a:off x="897840" y="2020680"/>
            <a:ext cx="1739520" cy="1826280"/>
          </a:xfrm>
          <a:custGeom>
            <a:avLst/>
            <a:gdLst/>
            <a:ahLst/>
            <a:rect l="l" t="t" r="r" b="b"/>
            <a:pathLst>
              <a:path w="1913889" h="2484120">
                <a:moveTo>
                  <a:pt x="876706" y="0"/>
                </a:moveTo>
                <a:lnTo>
                  <a:pt x="839863" y="0"/>
                </a:lnTo>
                <a:lnTo>
                  <a:pt x="792182" y="1330"/>
                </a:lnTo>
                <a:lnTo>
                  <a:pt x="745198" y="5273"/>
                </a:lnTo>
                <a:lnTo>
                  <a:pt x="698984" y="11759"/>
                </a:lnTo>
                <a:lnTo>
                  <a:pt x="653612" y="20715"/>
                </a:lnTo>
                <a:lnTo>
                  <a:pt x="609152" y="32072"/>
                </a:lnTo>
                <a:lnTo>
                  <a:pt x="565676" y="45757"/>
                </a:lnTo>
                <a:lnTo>
                  <a:pt x="523255" y="61701"/>
                </a:lnTo>
                <a:lnTo>
                  <a:pt x="481959" y="79832"/>
                </a:lnTo>
                <a:lnTo>
                  <a:pt x="441860" y="100079"/>
                </a:lnTo>
                <a:lnTo>
                  <a:pt x="403027" y="122371"/>
                </a:lnTo>
                <a:lnTo>
                  <a:pt x="365532" y="146637"/>
                </a:lnTo>
                <a:lnTo>
                  <a:pt x="329446" y="172806"/>
                </a:lnTo>
                <a:lnTo>
                  <a:pt x="294839" y="200808"/>
                </a:lnTo>
                <a:lnTo>
                  <a:pt x="261782" y="230570"/>
                </a:lnTo>
                <a:lnTo>
                  <a:pt x="230346" y="262022"/>
                </a:lnTo>
                <a:lnTo>
                  <a:pt x="200602" y="295093"/>
                </a:lnTo>
                <a:lnTo>
                  <a:pt x="172620" y="329712"/>
                </a:lnTo>
                <a:lnTo>
                  <a:pt x="146471" y="365809"/>
                </a:lnTo>
                <a:lnTo>
                  <a:pt x="122225" y="403311"/>
                </a:lnTo>
                <a:lnTo>
                  <a:pt x="99954" y="442148"/>
                </a:lnTo>
                <a:lnTo>
                  <a:pt x="79728" y="482249"/>
                </a:lnTo>
                <a:lnTo>
                  <a:pt x="61617" y="523543"/>
                </a:lnTo>
                <a:lnTo>
                  <a:pt x="45693" y="565959"/>
                </a:lnTo>
                <a:lnTo>
                  <a:pt x="32025" y="609427"/>
                </a:lnTo>
                <a:lnTo>
                  <a:pt x="20684" y="653874"/>
                </a:lnTo>
                <a:lnTo>
                  <a:pt x="11740" y="699230"/>
                </a:lnTo>
                <a:lnTo>
                  <a:pt x="5265" y="745423"/>
                </a:lnTo>
                <a:lnTo>
                  <a:pt x="1328" y="792384"/>
                </a:lnTo>
                <a:lnTo>
                  <a:pt x="0" y="840041"/>
                </a:lnTo>
                <a:lnTo>
                  <a:pt x="1056" y="889145"/>
                </a:lnTo>
                <a:lnTo>
                  <a:pt x="4249" y="936362"/>
                </a:lnTo>
                <a:lnTo>
                  <a:pt x="9619" y="982124"/>
                </a:lnTo>
                <a:lnTo>
                  <a:pt x="17202" y="1026861"/>
                </a:lnTo>
                <a:lnTo>
                  <a:pt x="27038" y="1071006"/>
                </a:lnTo>
                <a:lnTo>
                  <a:pt x="39163" y="1114991"/>
                </a:lnTo>
                <a:lnTo>
                  <a:pt x="53616" y="1159246"/>
                </a:lnTo>
                <a:lnTo>
                  <a:pt x="70435" y="1204204"/>
                </a:lnTo>
                <a:lnTo>
                  <a:pt x="89659" y="1250296"/>
                </a:lnTo>
                <a:lnTo>
                  <a:pt x="111324" y="1297954"/>
                </a:lnTo>
                <a:lnTo>
                  <a:pt x="135470" y="1347609"/>
                </a:lnTo>
                <a:lnTo>
                  <a:pt x="172225" y="1420356"/>
                </a:lnTo>
                <a:lnTo>
                  <a:pt x="182245" y="1440332"/>
                </a:lnTo>
                <a:lnTo>
                  <a:pt x="204020" y="1485804"/>
                </a:lnTo>
                <a:lnTo>
                  <a:pt x="221005" y="1524914"/>
                </a:lnTo>
                <a:lnTo>
                  <a:pt x="236277" y="1566734"/>
                </a:lnTo>
                <a:lnTo>
                  <a:pt x="247068" y="1606005"/>
                </a:lnTo>
                <a:lnTo>
                  <a:pt x="255587" y="1680171"/>
                </a:lnTo>
                <a:lnTo>
                  <a:pt x="253533" y="1730874"/>
                </a:lnTo>
                <a:lnTo>
                  <a:pt x="247520" y="1781863"/>
                </a:lnTo>
                <a:lnTo>
                  <a:pt x="237772" y="1832960"/>
                </a:lnTo>
                <a:lnTo>
                  <a:pt x="224512" y="1883991"/>
                </a:lnTo>
                <a:lnTo>
                  <a:pt x="207965" y="1934780"/>
                </a:lnTo>
                <a:lnTo>
                  <a:pt x="188353" y="1985149"/>
                </a:lnTo>
                <a:lnTo>
                  <a:pt x="165293" y="2035749"/>
                </a:lnTo>
                <a:lnTo>
                  <a:pt x="141566" y="2081148"/>
                </a:lnTo>
                <a:lnTo>
                  <a:pt x="121793" y="2114626"/>
                </a:lnTo>
                <a:lnTo>
                  <a:pt x="109997" y="2146221"/>
                </a:lnTo>
                <a:lnTo>
                  <a:pt x="129979" y="2205844"/>
                </a:lnTo>
                <a:lnTo>
                  <a:pt x="888961" y="2479636"/>
                </a:lnTo>
                <a:lnTo>
                  <a:pt x="917991" y="2483618"/>
                </a:lnTo>
                <a:lnTo>
                  <a:pt x="945275" y="2476285"/>
                </a:lnTo>
                <a:lnTo>
                  <a:pt x="967769" y="2459182"/>
                </a:lnTo>
                <a:lnTo>
                  <a:pt x="982433" y="2433853"/>
                </a:lnTo>
                <a:lnTo>
                  <a:pt x="1111834" y="2045423"/>
                </a:lnTo>
                <a:lnTo>
                  <a:pt x="1351356" y="2045423"/>
                </a:lnTo>
                <a:lnTo>
                  <a:pt x="1397208" y="2042580"/>
                </a:lnTo>
                <a:lnTo>
                  <a:pt x="1441351" y="2034278"/>
                </a:lnTo>
                <a:lnTo>
                  <a:pt x="1483444" y="2020856"/>
                </a:lnTo>
                <a:lnTo>
                  <a:pt x="1523146" y="2002655"/>
                </a:lnTo>
                <a:lnTo>
                  <a:pt x="1560116" y="1980016"/>
                </a:lnTo>
                <a:lnTo>
                  <a:pt x="1594013" y="1953278"/>
                </a:lnTo>
                <a:lnTo>
                  <a:pt x="1624496" y="1922782"/>
                </a:lnTo>
                <a:lnTo>
                  <a:pt x="1651225" y="1888868"/>
                </a:lnTo>
                <a:lnTo>
                  <a:pt x="1673858" y="1851877"/>
                </a:lnTo>
                <a:lnTo>
                  <a:pt x="1692055" y="1812149"/>
                </a:lnTo>
                <a:lnTo>
                  <a:pt x="1705475" y="1770023"/>
                </a:lnTo>
                <a:lnTo>
                  <a:pt x="1713777" y="1725841"/>
                </a:lnTo>
                <a:lnTo>
                  <a:pt x="1716606" y="1680171"/>
                </a:lnTo>
                <a:lnTo>
                  <a:pt x="1716620" y="1497622"/>
                </a:lnTo>
                <a:lnTo>
                  <a:pt x="1789798" y="1497622"/>
                </a:lnTo>
                <a:lnTo>
                  <a:pt x="1832509" y="1491114"/>
                </a:lnTo>
                <a:lnTo>
                  <a:pt x="1867718" y="1473065"/>
                </a:lnTo>
                <a:lnTo>
                  <a:pt x="1909629" y="1411184"/>
                </a:lnTo>
                <a:lnTo>
                  <a:pt x="1913330" y="1371774"/>
                </a:lnTo>
                <a:lnTo>
                  <a:pt x="1903526" y="1329664"/>
                </a:lnTo>
                <a:lnTo>
                  <a:pt x="1716620" y="862571"/>
                </a:lnTo>
                <a:lnTo>
                  <a:pt x="1716620" y="840041"/>
                </a:lnTo>
                <a:lnTo>
                  <a:pt x="1715288" y="792361"/>
                </a:lnTo>
                <a:lnTo>
                  <a:pt x="1711341" y="745380"/>
                </a:lnTo>
                <a:lnTo>
                  <a:pt x="1704850" y="699169"/>
                </a:lnTo>
                <a:lnTo>
                  <a:pt x="1695887" y="653799"/>
                </a:lnTo>
                <a:lnTo>
                  <a:pt x="1684523" y="609341"/>
                </a:lnTo>
                <a:lnTo>
                  <a:pt x="1670829" y="565865"/>
                </a:lnTo>
                <a:lnTo>
                  <a:pt x="1654878" y="523443"/>
                </a:lnTo>
                <a:lnTo>
                  <a:pt x="1636740" y="482144"/>
                </a:lnTo>
                <a:lnTo>
                  <a:pt x="1616486" y="442041"/>
                </a:lnTo>
                <a:lnTo>
                  <a:pt x="1594188" y="403204"/>
                </a:lnTo>
                <a:lnTo>
                  <a:pt x="1569916" y="365703"/>
                </a:lnTo>
                <a:lnTo>
                  <a:pt x="1543743" y="329609"/>
                </a:lnTo>
                <a:lnTo>
                  <a:pt x="1515739" y="294994"/>
                </a:lnTo>
                <a:lnTo>
                  <a:pt x="1485976" y="261928"/>
                </a:lnTo>
                <a:lnTo>
                  <a:pt x="1454524" y="230482"/>
                </a:lnTo>
                <a:lnTo>
                  <a:pt x="1421454" y="200727"/>
                </a:lnTo>
                <a:lnTo>
                  <a:pt x="1386838" y="172734"/>
                </a:lnTo>
                <a:lnTo>
                  <a:pt x="1350747" y="146573"/>
                </a:lnTo>
                <a:lnTo>
                  <a:pt x="1313252" y="122315"/>
                </a:lnTo>
                <a:lnTo>
                  <a:pt x="1274424" y="100031"/>
                </a:lnTo>
                <a:lnTo>
                  <a:pt x="1234334" y="79792"/>
                </a:lnTo>
                <a:lnTo>
                  <a:pt x="1193052" y="61669"/>
                </a:lnTo>
                <a:lnTo>
                  <a:pt x="1150651" y="45733"/>
                </a:lnTo>
                <a:lnTo>
                  <a:pt x="1107200" y="32054"/>
                </a:lnTo>
                <a:lnTo>
                  <a:pt x="1062771" y="20703"/>
                </a:lnTo>
                <a:lnTo>
                  <a:pt x="1017436" y="11752"/>
                </a:lnTo>
                <a:lnTo>
                  <a:pt x="971263" y="5270"/>
                </a:lnTo>
                <a:lnTo>
                  <a:pt x="924321" y="1329"/>
                </a:lnTo>
                <a:lnTo>
                  <a:pt x="876706" y="0"/>
                </a:lnTo>
                <a:close/>
              </a:path>
            </a:pathLst>
          </a:custGeom>
          <a:solidFill>
            <a:srgbClr val="ffffff">
              <a:alpha val="80000"/>
            </a:srgbClr>
          </a:solidFill>
          <a:ln>
            <a:noFill/>
          </a:ln>
        </p:spPr>
        <p:style>
          <a:lnRef idx="0"/>
          <a:fillRef idx="0"/>
          <a:effectRef idx="0"/>
          <a:fontRef idx="minor"/>
        </p:style>
      </p:sp>
      <p:sp>
        <p:nvSpPr>
          <p:cNvPr id="1372" name="CustomShape 13"/>
          <p:cNvSpPr/>
          <p:nvPr/>
        </p:nvSpPr>
        <p:spPr>
          <a:xfrm>
            <a:off x="2740680" y="3243600"/>
            <a:ext cx="105120" cy="84960"/>
          </a:xfrm>
          <a:prstGeom prst="rect">
            <a:avLst/>
          </a:prstGeom>
          <a:blipFill rotWithShape="0">
            <a:blip r:embed="rId2"/>
            <a:stretch>
              <a:fillRect/>
            </a:stretch>
          </a:blipFill>
          <a:ln>
            <a:noFill/>
          </a:ln>
        </p:spPr>
        <p:style>
          <a:lnRef idx="0"/>
          <a:fillRef idx="0"/>
          <a:effectRef idx="0"/>
          <a:fontRef idx="minor"/>
        </p:style>
      </p:sp>
      <p:sp>
        <p:nvSpPr>
          <p:cNvPr id="1373" name="CustomShape 14"/>
          <p:cNvSpPr/>
          <p:nvPr/>
        </p:nvSpPr>
        <p:spPr>
          <a:xfrm>
            <a:off x="2872800" y="3488400"/>
            <a:ext cx="105120" cy="84960"/>
          </a:xfrm>
          <a:prstGeom prst="rect">
            <a:avLst/>
          </a:prstGeom>
          <a:blipFill rotWithShape="0">
            <a:blip r:embed="rId3"/>
            <a:stretch>
              <a:fillRect/>
            </a:stretch>
          </a:blipFill>
          <a:ln>
            <a:noFill/>
          </a:ln>
        </p:spPr>
        <p:style>
          <a:lnRef idx="0"/>
          <a:fillRef idx="0"/>
          <a:effectRef idx="0"/>
          <a:fontRef idx="minor"/>
        </p:style>
      </p:sp>
      <p:sp>
        <p:nvSpPr>
          <p:cNvPr id="1374" name="CustomShape 15"/>
          <p:cNvSpPr/>
          <p:nvPr/>
        </p:nvSpPr>
        <p:spPr>
          <a:xfrm>
            <a:off x="3157560" y="3201120"/>
            <a:ext cx="105120" cy="84960"/>
          </a:xfrm>
          <a:prstGeom prst="rect">
            <a:avLst/>
          </a:prstGeom>
          <a:blipFill rotWithShape="0">
            <a:blip r:embed="rId4"/>
            <a:stretch>
              <a:fillRect/>
            </a:stretch>
          </a:blipFill>
          <a:ln>
            <a:noFill/>
          </a:ln>
        </p:spPr>
        <p:style>
          <a:lnRef idx="0"/>
          <a:fillRef idx="0"/>
          <a:effectRef idx="0"/>
          <a:fontRef idx="minor"/>
        </p:style>
      </p:sp>
      <p:sp>
        <p:nvSpPr>
          <p:cNvPr id="1375" name="CustomShape 16"/>
          <p:cNvSpPr/>
          <p:nvPr/>
        </p:nvSpPr>
        <p:spPr>
          <a:xfrm>
            <a:off x="2949120" y="3377520"/>
            <a:ext cx="66600" cy="53640"/>
          </a:xfrm>
          <a:prstGeom prst="rect">
            <a:avLst/>
          </a:prstGeom>
          <a:blipFill rotWithShape="0">
            <a:blip r:embed="rId5"/>
            <a:stretch>
              <a:fillRect/>
            </a:stretch>
          </a:blipFill>
          <a:ln>
            <a:noFill/>
          </a:ln>
        </p:spPr>
        <p:style>
          <a:lnRef idx="0"/>
          <a:fillRef idx="0"/>
          <a:effectRef idx="0"/>
          <a:fontRef idx="minor"/>
        </p:style>
      </p:sp>
      <p:sp>
        <p:nvSpPr>
          <p:cNvPr id="1376" name="CustomShape 17"/>
          <p:cNvSpPr/>
          <p:nvPr/>
        </p:nvSpPr>
        <p:spPr>
          <a:xfrm>
            <a:off x="2759760" y="3134880"/>
            <a:ext cx="66600" cy="53640"/>
          </a:xfrm>
          <a:prstGeom prst="rect">
            <a:avLst/>
          </a:prstGeom>
          <a:blipFill rotWithShape="0">
            <a:blip r:embed="rId6"/>
            <a:stretch>
              <a:fillRect/>
            </a:stretch>
          </a:blipFill>
          <a:ln>
            <a:noFill/>
          </a:ln>
        </p:spPr>
        <p:style>
          <a:lnRef idx="0"/>
          <a:fillRef idx="0"/>
          <a:effectRef idx="0"/>
          <a:fontRef idx="minor"/>
        </p:style>
      </p:sp>
      <p:sp>
        <p:nvSpPr>
          <p:cNvPr id="1377" name="CustomShape 18"/>
          <p:cNvSpPr/>
          <p:nvPr/>
        </p:nvSpPr>
        <p:spPr>
          <a:xfrm>
            <a:off x="2556000" y="3259440"/>
            <a:ext cx="66240" cy="53640"/>
          </a:xfrm>
          <a:prstGeom prst="rect">
            <a:avLst/>
          </a:prstGeom>
          <a:blipFill rotWithShape="0">
            <a:blip r:embed="rId7"/>
            <a:stretch>
              <a:fillRect/>
            </a:stretch>
          </a:blipFill>
          <a:ln>
            <a:noFill/>
          </a:ln>
        </p:spPr>
        <p:style>
          <a:lnRef idx="0"/>
          <a:fillRef idx="0"/>
          <a:effectRef idx="0"/>
          <a:fontRef idx="minor"/>
        </p:style>
      </p:sp>
      <p:sp>
        <p:nvSpPr>
          <p:cNvPr id="1378" name="CustomShape 19"/>
          <p:cNvSpPr/>
          <p:nvPr/>
        </p:nvSpPr>
        <p:spPr>
          <a:xfrm>
            <a:off x="2656440" y="3216600"/>
            <a:ext cx="66600" cy="53640"/>
          </a:xfrm>
          <a:prstGeom prst="rect">
            <a:avLst/>
          </a:prstGeom>
          <a:blipFill rotWithShape="0">
            <a:blip r:embed="rId8"/>
            <a:stretch>
              <a:fillRect/>
            </a:stretch>
          </a:blipFill>
          <a:ln>
            <a:noFill/>
          </a:ln>
        </p:spPr>
        <p:style>
          <a:lnRef idx="0"/>
          <a:fillRef idx="0"/>
          <a:effectRef idx="0"/>
          <a:fontRef idx="minor"/>
        </p:style>
      </p:sp>
      <p:sp>
        <p:nvSpPr>
          <p:cNvPr id="1379" name="CustomShape 20"/>
          <p:cNvSpPr/>
          <p:nvPr/>
        </p:nvSpPr>
        <p:spPr>
          <a:xfrm>
            <a:off x="2622960" y="3404520"/>
            <a:ext cx="66600" cy="53640"/>
          </a:xfrm>
          <a:prstGeom prst="rect">
            <a:avLst/>
          </a:prstGeom>
          <a:blipFill rotWithShape="0">
            <a:blip r:embed="rId9"/>
            <a:stretch>
              <a:fillRect/>
            </a:stretch>
          </a:blipFill>
          <a:ln>
            <a:noFill/>
          </a:ln>
        </p:spPr>
        <p:style>
          <a:lnRef idx="0"/>
          <a:fillRef idx="0"/>
          <a:effectRef idx="0"/>
          <a:fontRef idx="minor"/>
        </p:style>
      </p:sp>
      <p:sp>
        <p:nvSpPr>
          <p:cNvPr id="1380" name="CustomShape 21"/>
          <p:cNvSpPr/>
          <p:nvPr/>
        </p:nvSpPr>
        <p:spPr>
          <a:xfrm>
            <a:off x="3044880" y="3640680"/>
            <a:ext cx="66600" cy="53640"/>
          </a:xfrm>
          <a:prstGeom prst="rect">
            <a:avLst/>
          </a:prstGeom>
          <a:blipFill rotWithShape="0">
            <a:blip r:embed="rId10"/>
            <a:stretch>
              <a:fillRect/>
            </a:stretch>
          </a:blipFill>
          <a:ln>
            <a:noFill/>
          </a:ln>
        </p:spPr>
        <p:style>
          <a:lnRef idx="0"/>
          <a:fillRef idx="0"/>
          <a:effectRef idx="0"/>
          <a:fontRef idx="minor"/>
        </p:style>
      </p:sp>
      <p:sp>
        <p:nvSpPr>
          <p:cNvPr id="1381" name="CustomShape 22"/>
          <p:cNvSpPr/>
          <p:nvPr/>
        </p:nvSpPr>
        <p:spPr>
          <a:xfrm>
            <a:off x="2925360" y="3072960"/>
            <a:ext cx="152280" cy="123120"/>
          </a:xfrm>
          <a:prstGeom prst="rect">
            <a:avLst/>
          </a:prstGeom>
          <a:blipFill rotWithShape="0">
            <a:blip r:embed="rId11"/>
            <a:stretch>
              <a:fillRect/>
            </a:stretch>
          </a:blipFill>
          <a:ln>
            <a:noFill/>
          </a:ln>
        </p:spPr>
        <p:style>
          <a:lnRef idx="0"/>
          <a:fillRef idx="0"/>
          <a:effectRef idx="0"/>
          <a:fontRef idx="minor"/>
        </p:style>
      </p:sp>
      <p:sp>
        <p:nvSpPr>
          <p:cNvPr id="1382" name="CustomShape 23"/>
          <p:cNvSpPr/>
          <p:nvPr/>
        </p:nvSpPr>
        <p:spPr>
          <a:xfrm>
            <a:off x="2640960" y="1782720"/>
            <a:ext cx="470160" cy="854640"/>
          </a:xfrm>
          <a:custGeom>
            <a:avLst/>
            <a:gdLst/>
            <a:ahLst/>
            <a:rect l="l" t="t" r="r" b="b"/>
            <a:pathLst>
              <a:path w="517525" h="1162685">
                <a:moveTo>
                  <a:pt x="258470" y="0"/>
                </a:moveTo>
                <a:lnTo>
                  <a:pt x="213306" y="6083"/>
                </a:lnTo>
                <a:lnTo>
                  <a:pt x="172691" y="23246"/>
                </a:lnTo>
                <a:lnTo>
                  <a:pt x="138260" y="49857"/>
                </a:lnTo>
                <a:lnTo>
                  <a:pt x="111644" y="84284"/>
                </a:lnTo>
                <a:lnTo>
                  <a:pt x="94477" y="124898"/>
                </a:lnTo>
                <a:lnTo>
                  <a:pt x="88392" y="170065"/>
                </a:lnTo>
                <a:lnTo>
                  <a:pt x="88392" y="709714"/>
                </a:lnTo>
                <a:lnTo>
                  <a:pt x="50775" y="750214"/>
                </a:lnTo>
                <a:lnTo>
                  <a:pt x="23036" y="797037"/>
                </a:lnTo>
                <a:lnTo>
                  <a:pt x="5876" y="848783"/>
                </a:lnTo>
                <a:lnTo>
                  <a:pt x="0" y="904049"/>
                </a:lnTo>
                <a:lnTo>
                  <a:pt x="4171" y="950441"/>
                </a:lnTo>
                <a:lnTo>
                  <a:pt x="16197" y="994132"/>
                </a:lnTo>
                <a:lnTo>
                  <a:pt x="35339" y="1034384"/>
                </a:lnTo>
                <a:lnTo>
                  <a:pt x="60864" y="1070463"/>
                </a:lnTo>
                <a:lnTo>
                  <a:pt x="92035" y="1101632"/>
                </a:lnTo>
                <a:lnTo>
                  <a:pt x="128117" y="1127155"/>
                </a:lnTo>
                <a:lnTo>
                  <a:pt x="168374" y="1146297"/>
                </a:lnTo>
                <a:lnTo>
                  <a:pt x="212070" y="1158322"/>
                </a:lnTo>
                <a:lnTo>
                  <a:pt x="258470" y="1162494"/>
                </a:lnTo>
                <a:lnTo>
                  <a:pt x="304873" y="1158322"/>
                </a:lnTo>
                <a:lnTo>
                  <a:pt x="348569" y="1146297"/>
                </a:lnTo>
                <a:lnTo>
                  <a:pt x="388825" y="1127155"/>
                </a:lnTo>
                <a:lnTo>
                  <a:pt x="424904" y="1101632"/>
                </a:lnTo>
                <a:lnTo>
                  <a:pt x="441638" y="1084897"/>
                </a:lnTo>
                <a:lnTo>
                  <a:pt x="258470" y="1084897"/>
                </a:lnTo>
                <a:lnTo>
                  <a:pt x="210437" y="1078424"/>
                </a:lnTo>
                <a:lnTo>
                  <a:pt x="167242" y="1060164"/>
                </a:lnTo>
                <a:lnTo>
                  <a:pt x="130622" y="1031857"/>
                </a:lnTo>
                <a:lnTo>
                  <a:pt x="102314" y="995241"/>
                </a:lnTo>
                <a:lnTo>
                  <a:pt x="84056" y="952054"/>
                </a:lnTo>
                <a:lnTo>
                  <a:pt x="77584" y="904036"/>
                </a:lnTo>
                <a:lnTo>
                  <a:pt x="82451" y="862061"/>
                </a:lnTo>
                <a:lnTo>
                  <a:pt x="96634" y="823088"/>
                </a:lnTo>
                <a:lnTo>
                  <a:pt x="119503" y="788384"/>
                </a:lnTo>
                <a:lnTo>
                  <a:pt x="150431" y="759218"/>
                </a:lnTo>
                <a:lnTo>
                  <a:pt x="165946" y="747636"/>
                </a:lnTo>
                <a:lnTo>
                  <a:pt x="165963" y="170065"/>
                </a:lnTo>
                <a:lnTo>
                  <a:pt x="173243" y="134085"/>
                </a:lnTo>
                <a:lnTo>
                  <a:pt x="193086" y="104682"/>
                </a:lnTo>
                <a:lnTo>
                  <a:pt x="222493" y="84847"/>
                </a:lnTo>
                <a:lnTo>
                  <a:pt x="258470" y="77571"/>
                </a:lnTo>
                <a:lnTo>
                  <a:pt x="400103" y="77571"/>
                </a:lnTo>
                <a:lnTo>
                  <a:pt x="378675" y="49857"/>
                </a:lnTo>
                <a:lnTo>
                  <a:pt x="344243" y="23246"/>
                </a:lnTo>
                <a:lnTo>
                  <a:pt x="303630" y="6083"/>
                </a:lnTo>
                <a:lnTo>
                  <a:pt x="258470" y="0"/>
                </a:lnTo>
                <a:close/>
                <a:moveTo>
                  <a:pt x="400103" y="77571"/>
                </a:moveTo>
                <a:lnTo>
                  <a:pt x="258470" y="77571"/>
                </a:lnTo>
                <a:lnTo>
                  <a:pt x="290535" y="83312"/>
                </a:lnTo>
                <a:lnTo>
                  <a:pt x="317715" y="99153"/>
                </a:lnTo>
                <a:lnTo>
                  <a:pt x="337962" y="123021"/>
                </a:lnTo>
                <a:lnTo>
                  <a:pt x="349224" y="152844"/>
                </a:lnTo>
                <a:lnTo>
                  <a:pt x="281012" y="152844"/>
                </a:lnTo>
                <a:lnTo>
                  <a:pt x="281012" y="210997"/>
                </a:lnTo>
                <a:lnTo>
                  <a:pt x="350951" y="210997"/>
                </a:lnTo>
                <a:lnTo>
                  <a:pt x="350951" y="253199"/>
                </a:lnTo>
                <a:lnTo>
                  <a:pt x="281012" y="253199"/>
                </a:lnTo>
                <a:lnTo>
                  <a:pt x="281012" y="311378"/>
                </a:lnTo>
                <a:lnTo>
                  <a:pt x="350951" y="311378"/>
                </a:lnTo>
                <a:lnTo>
                  <a:pt x="350951" y="353542"/>
                </a:lnTo>
                <a:lnTo>
                  <a:pt x="281012" y="353542"/>
                </a:lnTo>
                <a:lnTo>
                  <a:pt x="281012" y="411721"/>
                </a:lnTo>
                <a:lnTo>
                  <a:pt x="350951" y="411721"/>
                </a:lnTo>
                <a:lnTo>
                  <a:pt x="350951" y="747636"/>
                </a:lnTo>
                <a:lnTo>
                  <a:pt x="366522" y="759269"/>
                </a:lnTo>
                <a:lnTo>
                  <a:pt x="397442" y="788427"/>
                </a:lnTo>
                <a:lnTo>
                  <a:pt x="420308" y="823115"/>
                </a:lnTo>
                <a:lnTo>
                  <a:pt x="434489" y="862075"/>
                </a:lnTo>
                <a:lnTo>
                  <a:pt x="439356" y="904049"/>
                </a:lnTo>
                <a:lnTo>
                  <a:pt x="432882" y="952066"/>
                </a:lnTo>
                <a:lnTo>
                  <a:pt x="414620" y="995250"/>
                </a:lnTo>
                <a:lnTo>
                  <a:pt x="386308" y="1031863"/>
                </a:lnTo>
                <a:lnTo>
                  <a:pt x="349686" y="1060168"/>
                </a:lnTo>
                <a:lnTo>
                  <a:pt x="306494" y="1078425"/>
                </a:lnTo>
                <a:lnTo>
                  <a:pt x="258470" y="1084897"/>
                </a:lnTo>
                <a:lnTo>
                  <a:pt x="441638" y="1084897"/>
                </a:lnTo>
                <a:lnTo>
                  <a:pt x="481594" y="1034384"/>
                </a:lnTo>
                <a:lnTo>
                  <a:pt x="500734" y="994132"/>
                </a:lnTo>
                <a:lnTo>
                  <a:pt x="512757" y="950441"/>
                </a:lnTo>
                <a:lnTo>
                  <a:pt x="516926" y="904036"/>
                </a:lnTo>
                <a:lnTo>
                  <a:pt x="511051" y="848770"/>
                </a:lnTo>
                <a:lnTo>
                  <a:pt x="493893" y="797013"/>
                </a:lnTo>
                <a:lnTo>
                  <a:pt x="466157" y="750190"/>
                </a:lnTo>
                <a:lnTo>
                  <a:pt x="428548" y="709714"/>
                </a:lnTo>
                <a:lnTo>
                  <a:pt x="428548" y="170065"/>
                </a:lnTo>
                <a:lnTo>
                  <a:pt x="422462" y="124898"/>
                </a:lnTo>
                <a:lnTo>
                  <a:pt x="405293" y="84284"/>
                </a:lnTo>
                <a:lnTo>
                  <a:pt x="400103" y="77571"/>
                </a:lnTo>
                <a:close/>
              </a:path>
            </a:pathLst>
          </a:custGeom>
          <a:solidFill>
            <a:srgbClr val="ffffff">
              <a:alpha val="80000"/>
            </a:srgbClr>
          </a:solidFill>
          <a:ln>
            <a:noFill/>
          </a:ln>
        </p:spPr>
        <p:style>
          <a:lnRef idx="0"/>
          <a:fillRef idx="0"/>
          <a:effectRef idx="0"/>
          <a:fontRef idx="minor"/>
        </p:style>
      </p:sp>
      <p:sp>
        <p:nvSpPr>
          <p:cNvPr id="1383" name="CustomShape 24"/>
          <p:cNvSpPr/>
          <p:nvPr/>
        </p:nvSpPr>
        <p:spPr>
          <a:xfrm>
            <a:off x="2759040" y="2135160"/>
            <a:ext cx="233280" cy="406800"/>
          </a:xfrm>
          <a:custGeom>
            <a:avLst/>
            <a:gdLst/>
            <a:ahLst/>
            <a:rect l="l" t="t" r="r" b="b"/>
            <a:pathLst>
              <a:path w="257175" h="553720">
                <a:moveTo>
                  <a:pt x="168694" y="0"/>
                </a:moveTo>
                <a:lnTo>
                  <a:pt x="88417" y="0"/>
                </a:lnTo>
                <a:lnTo>
                  <a:pt x="88417" y="302742"/>
                </a:lnTo>
                <a:lnTo>
                  <a:pt x="52978" y="320940"/>
                </a:lnTo>
                <a:lnTo>
                  <a:pt x="24987" y="348768"/>
                </a:lnTo>
                <a:lnTo>
                  <a:pt x="6607" y="384086"/>
                </a:lnTo>
                <a:lnTo>
                  <a:pt x="0" y="424751"/>
                </a:lnTo>
                <a:lnTo>
                  <a:pt x="10118" y="474737"/>
                </a:lnTo>
                <a:lnTo>
                  <a:pt x="37695" y="515599"/>
                </a:lnTo>
                <a:lnTo>
                  <a:pt x="78561" y="543171"/>
                </a:lnTo>
                <a:lnTo>
                  <a:pt x="128549" y="553288"/>
                </a:lnTo>
                <a:lnTo>
                  <a:pt x="178551" y="543171"/>
                </a:lnTo>
                <a:lnTo>
                  <a:pt x="219411" y="515599"/>
                </a:lnTo>
                <a:lnTo>
                  <a:pt x="246974" y="474737"/>
                </a:lnTo>
                <a:lnTo>
                  <a:pt x="257086" y="424751"/>
                </a:lnTo>
                <a:lnTo>
                  <a:pt x="250475" y="384086"/>
                </a:lnTo>
                <a:lnTo>
                  <a:pt x="232092" y="348768"/>
                </a:lnTo>
                <a:lnTo>
                  <a:pt x="204108" y="320940"/>
                </a:lnTo>
                <a:lnTo>
                  <a:pt x="168694" y="302742"/>
                </a:lnTo>
                <a:lnTo>
                  <a:pt x="168694" y="0"/>
                </a:lnTo>
                <a:close/>
              </a:path>
            </a:pathLst>
          </a:custGeom>
          <a:solidFill>
            <a:srgbClr val="ffffff">
              <a:alpha val="80000"/>
            </a:srgbClr>
          </a:solidFill>
          <a:ln>
            <a:noFill/>
          </a:ln>
        </p:spPr>
        <p:style>
          <a:lnRef idx="0"/>
          <a:fillRef idx="0"/>
          <a:effectRef idx="0"/>
          <a:fontRef idx="minor"/>
        </p:style>
      </p:sp>
      <p:sp>
        <p:nvSpPr>
          <p:cNvPr id="1384" name="CustomShape 25"/>
          <p:cNvSpPr/>
          <p:nvPr/>
        </p:nvSpPr>
        <p:spPr>
          <a:xfrm>
            <a:off x="4724280" y="952920"/>
            <a:ext cx="2133360" cy="2346120"/>
          </a:xfrm>
          <a:prstGeom prst="rect">
            <a:avLst/>
          </a:prstGeom>
          <a:noFill/>
          <a:ln>
            <a:noFill/>
          </a:ln>
        </p:spPr>
        <p:style>
          <a:lnRef idx="0"/>
          <a:fillRef idx="0"/>
          <a:effectRef idx="0"/>
          <a:fontRef idx="minor"/>
        </p:style>
        <p:txBody>
          <a:bodyPr lIns="0" rIns="0" tIns="14760" bIns="0">
            <a:spAutoFit/>
          </a:bodyPr>
          <a:p>
            <a:pPr marL="10440">
              <a:lnSpc>
                <a:spcPts val="1100"/>
              </a:lnSpc>
              <a:spcBef>
                <a:spcPts val="116"/>
              </a:spcBef>
              <a:buClr>
                <a:srgbClr val="2b3890"/>
              </a:buClr>
              <a:buSzPct val="118000"/>
              <a:buFont typeface="Century Gothic"/>
              <a:buAutoNum type="arabicPeriod"/>
              <a:tabLst>
                <a:tab algn="l" pos="147600"/>
              </a:tabLst>
            </a:pPr>
            <a:r>
              <a:rPr b="0" lang="es-CR" sz="1050" spc="-1" strike="noStrike">
                <a:solidFill>
                  <a:srgbClr val="2b3890"/>
                </a:solidFill>
                <a:latin typeface="Calibri"/>
              </a:rPr>
              <a:t>Queda absolutamente prohibido  presentarse en la Institución.</a:t>
            </a:r>
            <a:endParaRPr b="0" lang="es-CR" sz="1050" spc="-1" strike="noStrike">
              <a:latin typeface="Arial"/>
            </a:endParaRPr>
          </a:p>
          <a:p>
            <a:pPr marL="10440">
              <a:lnSpc>
                <a:spcPts val="1100"/>
              </a:lnSpc>
              <a:spcBef>
                <a:spcPts val="621"/>
              </a:spcBef>
              <a:buClr>
                <a:srgbClr val="2b3890"/>
              </a:buClr>
              <a:buSzPct val="118000"/>
              <a:buFont typeface="Century Gothic"/>
              <a:buAutoNum type="arabicPeriod"/>
              <a:tabLst>
                <a:tab algn="l" pos="147600"/>
              </a:tabLst>
            </a:pPr>
            <a:r>
              <a:rPr b="0" lang="es-CR" sz="1050" spc="-1" strike="noStrike">
                <a:solidFill>
                  <a:srgbClr val="2b3890"/>
                </a:solidFill>
                <a:latin typeface="Calibri"/>
              </a:rPr>
              <a:t>Informe a la jefatura inmediata  sobre su situación.</a:t>
            </a:r>
            <a:endParaRPr b="0" lang="es-CR" sz="1050" spc="-1" strike="noStrike">
              <a:latin typeface="Arial"/>
            </a:endParaRPr>
          </a:p>
          <a:p>
            <a:pPr marL="10440">
              <a:lnSpc>
                <a:spcPts val="1100"/>
              </a:lnSpc>
              <a:spcBef>
                <a:spcPts val="618"/>
              </a:spcBef>
              <a:buClr>
                <a:srgbClr val="2b3890"/>
              </a:buClr>
              <a:buSzPct val="118000"/>
              <a:buFont typeface="Century Gothic"/>
              <a:buAutoNum type="arabicPeriod"/>
              <a:tabLst>
                <a:tab algn="l" pos="147600"/>
              </a:tabLst>
            </a:pPr>
            <a:r>
              <a:rPr b="0" lang="es-CR" sz="1050" spc="-1" strike="noStrike">
                <a:solidFill>
                  <a:srgbClr val="2b3890"/>
                </a:solidFill>
                <a:latin typeface="Calibri"/>
              </a:rPr>
              <a:t>Ingrese al Portal Universitario,  pestaña de COVID-19, donde bajo  declaración jurada solicita ausentarse  del trabajo y guardará reposo estricto  en su casa durante 7 días naturales  posteriores a la aparición de los  síntomas.</a:t>
            </a:r>
            <a:endParaRPr b="0" lang="es-CR" sz="1050" spc="-1" strike="noStrike">
              <a:latin typeface="Arial"/>
            </a:endParaRPr>
          </a:p>
          <a:p>
            <a:pPr marL="10440">
              <a:lnSpc>
                <a:spcPts val="1100"/>
              </a:lnSpc>
              <a:spcBef>
                <a:spcPts val="618"/>
              </a:spcBef>
              <a:buClr>
                <a:srgbClr val="2b3890"/>
              </a:buClr>
              <a:buSzPct val="118000"/>
              <a:buFont typeface="Century Gothic"/>
              <a:buAutoNum type="arabicPeriod"/>
              <a:tabLst>
                <a:tab algn="l" pos="147600"/>
              </a:tabLst>
            </a:pPr>
            <a:r>
              <a:rPr b="0" lang="es-CR" sz="1050" spc="-1" strike="noStrike">
                <a:solidFill>
                  <a:srgbClr val="2b3890"/>
                </a:solidFill>
                <a:latin typeface="Calibri"/>
              </a:rPr>
              <a:t>Durante ese período, debe mante-  nerse en su casa y cumplir con las  medidas de higiene recomendadas  por el Ministerio de Salud.</a:t>
            </a:r>
            <a:endParaRPr b="0" lang="es-CR" sz="1050" spc="-1" strike="noStrike">
              <a:latin typeface="Arial"/>
            </a:endParaRPr>
          </a:p>
        </p:txBody>
      </p:sp>
      <p:sp>
        <p:nvSpPr>
          <p:cNvPr id="1385" name="CustomShape 26"/>
          <p:cNvSpPr/>
          <p:nvPr/>
        </p:nvSpPr>
        <p:spPr>
          <a:xfrm>
            <a:off x="7010280" y="1238040"/>
            <a:ext cx="1904760" cy="1976760"/>
          </a:xfrm>
          <a:prstGeom prst="rect">
            <a:avLst/>
          </a:prstGeom>
          <a:noFill/>
          <a:ln>
            <a:noFill/>
          </a:ln>
        </p:spPr>
        <p:style>
          <a:lnRef idx="0"/>
          <a:fillRef idx="0"/>
          <a:effectRef idx="0"/>
          <a:fontRef idx="minor"/>
        </p:style>
        <p:txBody>
          <a:bodyPr lIns="0" rIns="0" tIns="0" bIns="0">
            <a:spAutoFit/>
          </a:bodyPr>
          <a:p>
            <a:pPr marL="10440">
              <a:lnSpc>
                <a:spcPts val="1100"/>
              </a:lnSpc>
              <a:spcBef>
                <a:spcPts val="82"/>
              </a:spcBef>
              <a:tabLst>
                <a:tab algn="l" pos="0"/>
              </a:tabLst>
            </a:pPr>
            <a:r>
              <a:rPr b="1" lang="es-CR" sz="1050" spc="-1" strike="noStrike">
                <a:solidFill>
                  <a:srgbClr val="2b3890"/>
                </a:solidFill>
                <a:latin typeface="Calibri"/>
              </a:rPr>
              <a:t>5.</a:t>
            </a:r>
            <a:r>
              <a:rPr b="0" lang="es-CR" sz="1050" spc="-1" strike="noStrike">
                <a:solidFill>
                  <a:srgbClr val="2b3890"/>
                </a:solidFill>
                <a:latin typeface="Calibri"/>
              </a:rPr>
              <a:t> No podrá realizar diligencias personales, actividades de ocio o cualquier otra actividad fuera de su  domicilio.</a:t>
            </a:r>
            <a:endParaRPr b="0" lang="es-CR" sz="1050" spc="-1" strike="noStrike">
              <a:latin typeface="Arial"/>
            </a:endParaRPr>
          </a:p>
          <a:p>
            <a:pPr marL="10440">
              <a:lnSpc>
                <a:spcPts val="1100"/>
              </a:lnSpc>
              <a:spcBef>
                <a:spcPts val="82"/>
              </a:spcBef>
              <a:tabLst>
                <a:tab algn="l" pos="0"/>
              </a:tabLst>
            </a:pPr>
            <a:endParaRPr b="0" lang="es-CR" sz="1050" spc="-1" strike="noStrike">
              <a:latin typeface="Arial"/>
            </a:endParaRPr>
          </a:p>
          <a:p>
            <a:pPr marL="10440">
              <a:lnSpc>
                <a:spcPts val="1100"/>
              </a:lnSpc>
              <a:spcBef>
                <a:spcPts val="82"/>
              </a:spcBef>
              <a:tabLst>
                <a:tab algn="l" pos="0"/>
              </a:tabLst>
            </a:pPr>
            <a:r>
              <a:rPr b="1" lang="es-CR" sz="1100" spc="-18" strike="noStrike">
                <a:solidFill>
                  <a:srgbClr val="2b3890"/>
                </a:solidFill>
                <a:latin typeface="Century Gothic"/>
              </a:rPr>
              <a:t>6.</a:t>
            </a:r>
            <a:r>
              <a:rPr b="1" lang="es-CR" sz="1100" spc="-248" strike="noStrike">
                <a:solidFill>
                  <a:srgbClr val="2b3890"/>
                </a:solidFill>
                <a:latin typeface="Century Gothic"/>
              </a:rPr>
              <a:t> </a:t>
            </a:r>
            <a:r>
              <a:rPr b="0" lang="es-CR" sz="1050" spc="18" strike="noStrike">
                <a:solidFill>
                  <a:srgbClr val="2b3890"/>
                </a:solidFill>
                <a:latin typeface="Calibri"/>
              </a:rPr>
              <a:t>De </a:t>
            </a:r>
            <a:r>
              <a:rPr b="0" lang="es-CR" sz="1050" spc="-1" strike="noStrike">
                <a:solidFill>
                  <a:srgbClr val="2b3890"/>
                </a:solidFill>
                <a:latin typeface="Calibri"/>
              </a:rPr>
              <a:t>presentar </a:t>
            </a:r>
            <a:r>
              <a:rPr b="0" lang="es-CR" sz="1050" spc="7" strike="noStrike">
                <a:solidFill>
                  <a:srgbClr val="2b3890"/>
                </a:solidFill>
                <a:latin typeface="Calibri"/>
              </a:rPr>
              <a:t>síntomas </a:t>
            </a:r>
            <a:r>
              <a:rPr b="0" lang="es-CR" sz="1050" spc="15" strike="noStrike">
                <a:solidFill>
                  <a:srgbClr val="2b3890"/>
                </a:solidFill>
                <a:latin typeface="Calibri"/>
              </a:rPr>
              <a:t>de </a:t>
            </a:r>
            <a:r>
              <a:rPr b="0" lang="es-CR" sz="1050" spc="7" strike="noStrike">
                <a:solidFill>
                  <a:srgbClr val="2b3890"/>
                </a:solidFill>
                <a:latin typeface="Calibri"/>
              </a:rPr>
              <a:t>grave</a:t>
            </a:r>
            <a:r>
              <a:rPr b="0" lang="es-CR" sz="1050" spc="18" strike="noStrike">
                <a:solidFill>
                  <a:srgbClr val="2b3890"/>
                </a:solidFill>
                <a:latin typeface="Calibri"/>
              </a:rPr>
              <a:t> dad como </a:t>
            </a:r>
            <a:r>
              <a:rPr b="0" lang="es-CR" sz="1050" spc="7" strike="noStrike">
                <a:solidFill>
                  <a:srgbClr val="2b3890"/>
                </a:solidFill>
                <a:latin typeface="Calibri"/>
              </a:rPr>
              <a:t>dificultad </a:t>
            </a:r>
            <a:r>
              <a:rPr b="0" lang="es-CR" sz="1050" spc="-4" strike="noStrike">
                <a:solidFill>
                  <a:srgbClr val="2b3890"/>
                </a:solidFill>
                <a:latin typeface="Calibri"/>
              </a:rPr>
              <a:t>respiratoria</a:t>
            </a:r>
            <a:r>
              <a:rPr b="0" lang="es-CR" sz="1050" spc="-123" strike="noStrike">
                <a:solidFill>
                  <a:srgbClr val="2b3890"/>
                </a:solidFill>
                <a:latin typeface="Calibri"/>
              </a:rPr>
              <a:t> </a:t>
            </a:r>
            <a:r>
              <a:rPr b="0" lang="es-CR" sz="1050" spc="15" strike="noStrike">
                <a:solidFill>
                  <a:srgbClr val="2b3890"/>
                </a:solidFill>
                <a:latin typeface="Calibri"/>
              </a:rPr>
              <a:t>y f</a:t>
            </a:r>
            <a:r>
              <a:rPr b="0" lang="es-CR" sz="1050" spc="-1" strike="noStrike">
                <a:solidFill>
                  <a:srgbClr val="2b3890"/>
                </a:solidFill>
                <a:latin typeface="Calibri"/>
              </a:rPr>
              <a:t>iebre </a:t>
            </a:r>
            <a:r>
              <a:rPr b="0" lang="es-CR" sz="1050" spc="15" strike="noStrike">
                <a:solidFill>
                  <a:srgbClr val="2b3890"/>
                </a:solidFill>
                <a:latin typeface="Calibri"/>
              </a:rPr>
              <a:t>de </a:t>
            </a:r>
            <a:r>
              <a:rPr b="0" lang="es-CR" sz="1050" spc="9" strike="noStrike">
                <a:solidFill>
                  <a:srgbClr val="2b3890"/>
                </a:solidFill>
                <a:latin typeface="Calibri"/>
              </a:rPr>
              <a:t>más </a:t>
            </a:r>
            <a:r>
              <a:rPr b="0" lang="es-CR" sz="1050" spc="15" strike="noStrike">
                <a:solidFill>
                  <a:srgbClr val="2b3890"/>
                </a:solidFill>
                <a:latin typeface="Calibri"/>
              </a:rPr>
              <a:t>de</a:t>
            </a:r>
            <a:r>
              <a:rPr b="0" lang="es-CR" sz="1050" spc="-148" strike="noStrike">
                <a:solidFill>
                  <a:srgbClr val="2b3890"/>
                </a:solidFill>
                <a:latin typeface="Calibri"/>
              </a:rPr>
              <a:t> </a:t>
            </a:r>
            <a:r>
              <a:rPr b="0" lang="es-CR" sz="1050" spc="-4" strike="noStrike">
                <a:solidFill>
                  <a:srgbClr val="2b3890"/>
                </a:solidFill>
                <a:latin typeface="Calibri"/>
              </a:rPr>
              <a:t>38°C, </a:t>
            </a:r>
            <a:r>
              <a:rPr b="0" lang="es-CR" sz="1050" spc="7" strike="noStrike">
                <a:solidFill>
                  <a:srgbClr val="2b3890"/>
                </a:solidFill>
                <a:latin typeface="Calibri"/>
              </a:rPr>
              <a:t>síntomas </a:t>
            </a:r>
            <a:r>
              <a:rPr b="0" lang="es-CR" sz="1050" spc="9" strike="noStrike">
                <a:solidFill>
                  <a:srgbClr val="2b3890"/>
                </a:solidFill>
                <a:latin typeface="Calibri"/>
              </a:rPr>
              <a:t>sugestivos </a:t>
            </a:r>
            <a:r>
              <a:rPr b="0" lang="es-CR" sz="1050" spc="18" strike="noStrike">
                <a:solidFill>
                  <a:srgbClr val="2b3890"/>
                </a:solidFill>
                <a:latin typeface="Calibri"/>
              </a:rPr>
              <a:t>como </a:t>
            </a:r>
            <a:r>
              <a:rPr b="0" lang="es-CR" sz="1050" spc="9" strike="noStrike">
                <a:solidFill>
                  <a:srgbClr val="2b3890"/>
                </a:solidFill>
                <a:latin typeface="Calibri"/>
              </a:rPr>
              <a:t>pérdida </a:t>
            </a:r>
            <a:r>
              <a:rPr b="0" lang="es-CR" sz="1050" spc="7" strike="noStrike">
                <a:solidFill>
                  <a:srgbClr val="2b3890"/>
                </a:solidFill>
                <a:latin typeface="Calibri"/>
              </a:rPr>
              <a:t>súbita</a:t>
            </a:r>
            <a:r>
              <a:rPr b="0" lang="es-CR" sz="1050" spc="-134" strike="noStrike">
                <a:solidFill>
                  <a:srgbClr val="2b3890"/>
                </a:solidFill>
                <a:latin typeface="Calibri"/>
              </a:rPr>
              <a:t> </a:t>
            </a:r>
            <a:r>
              <a:rPr b="0" lang="es-CR" sz="1050" spc="9" strike="noStrike">
                <a:solidFill>
                  <a:srgbClr val="2b3890"/>
                </a:solidFill>
                <a:latin typeface="Calibri"/>
              </a:rPr>
              <a:t>del </a:t>
            </a:r>
            <a:r>
              <a:rPr b="0" lang="es-CR" sz="1050" spc="-1" strike="noStrike">
                <a:solidFill>
                  <a:srgbClr val="2b3890"/>
                </a:solidFill>
                <a:latin typeface="Calibri"/>
              </a:rPr>
              <a:t>olfato</a:t>
            </a:r>
            <a:r>
              <a:rPr b="0" lang="es-CR" sz="1050" spc="-21" strike="noStrike">
                <a:solidFill>
                  <a:srgbClr val="2b3890"/>
                </a:solidFill>
                <a:latin typeface="Calibri"/>
              </a:rPr>
              <a:t> </a:t>
            </a:r>
            <a:r>
              <a:rPr b="0" lang="es-CR" sz="1050" spc="15" strike="noStrike">
                <a:solidFill>
                  <a:srgbClr val="2b3890"/>
                </a:solidFill>
                <a:latin typeface="Calibri"/>
              </a:rPr>
              <a:t>y</a:t>
            </a:r>
            <a:r>
              <a:rPr b="0" lang="es-CR" sz="1050" spc="-21" strike="noStrike">
                <a:solidFill>
                  <a:srgbClr val="2b3890"/>
                </a:solidFill>
                <a:latin typeface="Calibri"/>
              </a:rPr>
              <a:t> </a:t>
            </a:r>
            <a:r>
              <a:rPr b="0" lang="es-CR" sz="1050" spc="1" strike="noStrike">
                <a:solidFill>
                  <a:srgbClr val="2b3890"/>
                </a:solidFill>
                <a:latin typeface="Calibri"/>
              </a:rPr>
              <a:t>el</a:t>
            </a:r>
            <a:r>
              <a:rPr b="0" lang="es-CR" sz="1050" spc="-18" strike="noStrike">
                <a:solidFill>
                  <a:srgbClr val="2b3890"/>
                </a:solidFill>
                <a:latin typeface="Calibri"/>
              </a:rPr>
              <a:t> </a:t>
            </a:r>
            <a:r>
              <a:rPr b="0" lang="es-CR" sz="1050" spc="18" strike="noStrike">
                <a:solidFill>
                  <a:srgbClr val="2b3890"/>
                </a:solidFill>
                <a:latin typeface="Calibri"/>
              </a:rPr>
              <a:t>gusto</a:t>
            </a:r>
            <a:r>
              <a:rPr b="0" lang="es-CR" sz="1050" spc="-21" strike="noStrike">
                <a:solidFill>
                  <a:srgbClr val="2b3890"/>
                </a:solidFill>
                <a:latin typeface="Calibri"/>
              </a:rPr>
              <a:t> </a:t>
            </a:r>
            <a:r>
              <a:rPr b="0" lang="es-CR" sz="1050" spc="15" strike="noStrike">
                <a:solidFill>
                  <a:srgbClr val="2b3890"/>
                </a:solidFill>
                <a:latin typeface="Calibri"/>
              </a:rPr>
              <a:t>o</a:t>
            </a:r>
            <a:r>
              <a:rPr b="0" lang="es-CR" sz="1050" spc="-21" strike="noStrike">
                <a:solidFill>
                  <a:srgbClr val="2b3890"/>
                </a:solidFill>
                <a:latin typeface="Calibri"/>
              </a:rPr>
              <a:t> </a:t>
            </a:r>
            <a:r>
              <a:rPr b="0" lang="es-CR" sz="1050" spc="7" strike="noStrike">
                <a:solidFill>
                  <a:srgbClr val="2b3890"/>
                </a:solidFill>
                <a:latin typeface="Calibri"/>
              </a:rPr>
              <a:t>continuar</a:t>
            </a:r>
            <a:r>
              <a:rPr b="0" lang="es-CR" sz="1050" spc="-18" strike="noStrike">
                <a:solidFill>
                  <a:srgbClr val="2b3890"/>
                </a:solidFill>
                <a:latin typeface="Calibri"/>
              </a:rPr>
              <a:t> </a:t>
            </a:r>
            <a:r>
              <a:rPr b="0" lang="es-CR" sz="1050" spc="15" strike="noStrike">
                <a:solidFill>
                  <a:srgbClr val="2b3890"/>
                </a:solidFill>
                <a:latin typeface="Calibri"/>
              </a:rPr>
              <a:t>con </a:t>
            </a:r>
            <a:r>
              <a:rPr b="0" lang="es-CR" sz="1050" spc="7" strike="noStrike">
                <a:solidFill>
                  <a:srgbClr val="2b3890"/>
                </a:solidFill>
                <a:latin typeface="Calibri"/>
              </a:rPr>
              <a:t>síntomas</a:t>
            </a:r>
            <a:r>
              <a:rPr b="0" lang="es-CR" sz="1050" spc="-21" strike="noStrike">
                <a:solidFill>
                  <a:srgbClr val="2b3890"/>
                </a:solidFill>
                <a:latin typeface="Calibri"/>
              </a:rPr>
              <a:t> </a:t>
            </a:r>
            <a:r>
              <a:rPr b="0" lang="es-CR" sz="1050" spc="9" strike="noStrike">
                <a:solidFill>
                  <a:srgbClr val="2b3890"/>
                </a:solidFill>
                <a:latin typeface="Calibri"/>
              </a:rPr>
              <a:t>más</a:t>
            </a:r>
            <a:r>
              <a:rPr b="0" lang="es-CR" sz="1050" spc="-21" strike="noStrike">
                <a:solidFill>
                  <a:srgbClr val="2b3890"/>
                </a:solidFill>
                <a:latin typeface="Calibri"/>
              </a:rPr>
              <a:t> </a:t>
            </a:r>
            <a:r>
              <a:rPr b="0" lang="es-CR" sz="1050" spc="1" strike="noStrike">
                <a:solidFill>
                  <a:srgbClr val="2b3890"/>
                </a:solidFill>
                <a:latin typeface="Calibri"/>
              </a:rPr>
              <a:t>allá</a:t>
            </a:r>
            <a:r>
              <a:rPr b="0" lang="es-CR" sz="1050" spc="-21" strike="noStrike">
                <a:solidFill>
                  <a:srgbClr val="2b3890"/>
                </a:solidFill>
                <a:latin typeface="Calibri"/>
              </a:rPr>
              <a:t> </a:t>
            </a:r>
            <a:r>
              <a:rPr b="0" lang="es-CR" sz="1050" spc="15" strike="noStrike">
                <a:solidFill>
                  <a:srgbClr val="2b3890"/>
                </a:solidFill>
                <a:latin typeface="Calibri"/>
              </a:rPr>
              <a:t>de</a:t>
            </a:r>
            <a:r>
              <a:rPr b="0" lang="es-CR" sz="1050" spc="-21" strike="noStrike">
                <a:solidFill>
                  <a:srgbClr val="2b3890"/>
                </a:solidFill>
                <a:latin typeface="Calibri"/>
              </a:rPr>
              <a:t> </a:t>
            </a:r>
            <a:r>
              <a:rPr b="0" lang="es-CR" sz="1050" spc="-1" strike="noStrike">
                <a:solidFill>
                  <a:srgbClr val="2b3890"/>
                </a:solidFill>
                <a:latin typeface="Calibri"/>
              </a:rPr>
              <a:t>estos</a:t>
            </a:r>
            <a:r>
              <a:rPr b="0" lang="es-CR" sz="1050" spc="-21" strike="noStrike">
                <a:solidFill>
                  <a:srgbClr val="2b3890"/>
                </a:solidFill>
                <a:latin typeface="Calibri"/>
              </a:rPr>
              <a:t> </a:t>
            </a:r>
            <a:r>
              <a:rPr b="0" lang="es-CR" sz="1050" spc="1" strike="noStrike">
                <a:solidFill>
                  <a:srgbClr val="2b3890"/>
                </a:solidFill>
                <a:latin typeface="Calibri"/>
              </a:rPr>
              <a:t>7</a:t>
            </a:r>
            <a:r>
              <a:rPr b="0" lang="es-CR" sz="1050" spc="-21" strike="noStrike">
                <a:solidFill>
                  <a:srgbClr val="2b3890"/>
                </a:solidFill>
                <a:latin typeface="Calibri"/>
              </a:rPr>
              <a:t> </a:t>
            </a:r>
            <a:r>
              <a:rPr b="0" lang="es-CR" sz="1050" spc="-4" strike="noStrike">
                <a:solidFill>
                  <a:srgbClr val="2b3890"/>
                </a:solidFill>
                <a:latin typeface="Calibri"/>
              </a:rPr>
              <a:t>días, </a:t>
            </a:r>
            <a:r>
              <a:rPr b="0" lang="es-CR" sz="1050" spc="-1" strike="noStrike">
                <a:solidFill>
                  <a:srgbClr val="2b3890"/>
                </a:solidFill>
                <a:latin typeface="Calibri"/>
              </a:rPr>
              <a:t>debe presentarse al centro de salud  al  que está adscrito/a para ser valorado.</a:t>
            </a:r>
            <a:endParaRPr b="0" lang="es-CR" sz="1050" spc="-1" strike="noStrike">
              <a:latin typeface="Arial"/>
            </a:endParaRPr>
          </a:p>
        </p:txBody>
      </p:sp>
      <p:sp>
        <p:nvSpPr>
          <p:cNvPr id="1386" name="CustomShape 27"/>
          <p:cNvSpPr/>
          <p:nvPr/>
        </p:nvSpPr>
        <p:spPr>
          <a:xfrm>
            <a:off x="0" y="2172600"/>
            <a:ext cx="1773720" cy="1638000"/>
          </a:xfrm>
          <a:prstGeom prst="rect">
            <a:avLst/>
          </a:prstGeom>
          <a:blipFill rotWithShape="0">
            <a:blip r:embed="rId12"/>
            <a:stretch>
              <a:fillRect/>
            </a:stretch>
          </a:blipFill>
          <a:ln>
            <a:noFill/>
          </a:ln>
        </p:spPr>
        <p:style>
          <a:lnRef idx="0"/>
          <a:fillRef idx="0"/>
          <a:effectRef idx="0"/>
          <a:fontRef idx="minor"/>
        </p:style>
      </p:sp>
      <p:sp>
        <p:nvSpPr>
          <p:cNvPr id="1387" name="CustomShape 28"/>
          <p:cNvSpPr/>
          <p:nvPr/>
        </p:nvSpPr>
        <p:spPr>
          <a:xfrm>
            <a:off x="199800" y="2471400"/>
            <a:ext cx="1202040" cy="972360"/>
          </a:xfrm>
          <a:custGeom>
            <a:avLst/>
            <a:gdLst/>
            <a:ahLst/>
            <a:rect l="l" t="t" r="r" b="b"/>
            <a:pathLst>
              <a:path w="1322705" h="1322704">
                <a:moveTo>
                  <a:pt x="661225" y="0"/>
                </a:moveTo>
                <a:lnTo>
                  <a:pt x="614006" y="1660"/>
                </a:lnTo>
                <a:lnTo>
                  <a:pt x="567682" y="6565"/>
                </a:lnTo>
                <a:lnTo>
                  <a:pt x="522366" y="14605"/>
                </a:lnTo>
                <a:lnTo>
                  <a:pt x="478169" y="25666"/>
                </a:lnTo>
                <a:lnTo>
                  <a:pt x="435204" y="39637"/>
                </a:lnTo>
                <a:lnTo>
                  <a:pt x="393582" y="56407"/>
                </a:lnTo>
                <a:lnTo>
                  <a:pt x="353415" y="75863"/>
                </a:lnTo>
                <a:lnTo>
                  <a:pt x="314816" y="97893"/>
                </a:lnTo>
                <a:lnTo>
                  <a:pt x="277896" y="122387"/>
                </a:lnTo>
                <a:lnTo>
                  <a:pt x="242767" y="149231"/>
                </a:lnTo>
                <a:lnTo>
                  <a:pt x="209541" y="178314"/>
                </a:lnTo>
                <a:lnTo>
                  <a:pt x="178329" y="209524"/>
                </a:lnTo>
                <a:lnTo>
                  <a:pt x="149245" y="242750"/>
                </a:lnTo>
                <a:lnTo>
                  <a:pt x="122399" y="277879"/>
                </a:lnTo>
                <a:lnTo>
                  <a:pt x="97904" y="314801"/>
                </a:lnTo>
                <a:lnTo>
                  <a:pt x="75872" y="353401"/>
                </a:lnTo>
                <a:lnTo>
                  <a:pt x="56414" y="393570"/>
                </a:lnTo>
                <a:lnTo>
                  <a:pt x="39643" y="435196"/>
                </a:lnTo>
                <a:lnTo>
                  <a:pt x="25670" y="478165"/>
                </a:lnTo>
                <a:lnTo>
                  <a:pt x="14607" y="522367"/>
                </a:lnTo>
                <a:lnTo>
                  <a:pt x="6566" y="567690"/>
                </a:lnTo>
                <a:lnTo>
                  <a:pt x="1660" y="614022"/>
                </a:lnTo>
                <a:lnTo>
                  <a:pt x="0" y="661250"/>
                </a:lnTo>
                <a:lnTo>
                  <a:pt x="1660" y="708471"/>
                </a:lnTo>
                <a:lnTo>
                  <a:pt x="6566" y="754796"/>
                </a:lnTo>
                <a:lnTo>
                  <a:pt x="14607" y="800113"/>
                </a:lnTo>
                <a:lnTo>
                  <a:pt x="25670" y="844310"/>
                </a:lnTo>
                <a:lnTo>
                  <a:pt x="39643" y="887275"/>
                </a:lnTo>
                <a:lnTo>
                  <a:pt x="56414" y="928897"/>
                </a:lnTo>
                <a:lnTo>
                  <a:pt x="75872" y="969063"/>
                </a:lnTo>
                <a:lnTo>
                  <a:pt x="97904" y="1007661"/>
                </a:lnTo>
                <a:lnTo>
                  <a:pt x="122399" y="1044581"/>
                </a:lnTo>
                <a:lnTo>
                  <a:pt x="149245" y="1079709"/>
                </a:lnTo>
                <a:lnTo>
                  <a:pt x="178329" y="1112934"/>
                </a:lnTo>
                <a:lnTo>
                  <a:pt x="209541" y="1144144"/>
                </a:lnTo>
                <a:lnTo>
                  <a:pt x="242767" y="1173227"/>
                </a:lnTo>
                <a:lnTo>
                  <a:pt x="277896" y="1200071"/>
                </a:lnTo>
                <a:lnTo>
                  <a:pt x="314816" y="1224565"/>
                </a:lnTo>
                <a:lnTo>
                  <a:pt x="353415" y="1246596"/>
                </a:lnTo>
                <a:lnTo>
                  <a:pt x="393582" y="1266053"/>
                </a:lnTo>
                <a:lnTo>
                  <a:pt x="435204" y="1282823"/>
                </a:lnTo>
                <a:lnTo>
                  <a:pt x="478169" y="1296795"/>
                </a:lnTo>
                <a:lnTo>
                  <a:pt x="522366" y="1307857"/>
                </a:lnTo>
                <a:lnTo>
                  <a:pt x="567682" y="1315897"/>
                </a:lnTo>
                <a:lnTo>
                  <a:pt x="614006" y="1320803"/>
                </a:lnTo>
                <a:lnTo>
                  <a:pt x="661225" y="1322463"/>
                </a:lnTo>
                <a:lnTo>
                  <a:pt x="708443" y="1320803"/>
                </a:lnTo>
                <a:lnTo>
                  <a:pt x="754765" y="1315897"/>
                </a:lnTo>
                <a:lnTo>
                  <a:pt x="800080" y="1307857"/>
                </a:lnTo>
                <a:lnTo>
                  <a:pt x="844275" y="1296795"/>
                </a:lnTo>
                <a:lnTo>
                  <a:pt x="887240" y="1282823"/>
                </a:lnTo>
                <a:lnTo>
                  <a:pt x="928860" y="1266053"/>
                </a:lnTo>
                <a:lnTo>
                  <a:pt x="969026" y="1246596"/>
                </a:lnTo>
                <a:lnTo>
                  <a:pt x="1007625" y="1224565"/>
                </a:lnTo>
                <a:lnTo>
                  <a:pt x="1044544" y="1200071"/>
                </a:lnTo>
                <a:lnTo>
                  <a:pt x="1079673" y="1173227"/>
                </a:lnTo>
                <a:lnTo>
                  <a:pt x="1112899" y="1144144"/>
                </a:lnTo>
                <a:lnTo>
                  <a:pt x="1144109" y="1112934"/>
                </a:lnTo>
                <a:lnTo>
                  <a:pt x="1173193" y="1079709"/>
                </a:lnTo>
                <a:lnTo>
                  <a:pt x="1200039" y="1044581"/>
                </a:lnTo>
                <a:lnTo>
                  <a:pt x="1224534" y="1007661"/>
                </a:lnTo>
                <a:lnTo>
                  <a:pt x="1246566" y="969063"/>
                </a:lnTo>
                <a:lnTo>
                  <a:pt x="1266024" y="928897"/>
                </a:lnTo>
                <a:lnTo>
                  <a:pt x="1282795" y="887275"/>
                </a:lnTo>
                <a:lnTo>
                  <a:pt x="1296768" y="844310"/>
                </a:lnTo>
                <a:lnTo>
                  <a:pt x="1307831" y="800113"/>
                </a:lnTo>
                <a:lnTo>
                  <a:pt x="1315871" y="754796"/>
                </a:lnTo>
                <a:lnTo>
                  <a:pt x="1320777" y="708471"/>
                </a:lnTo>
                <a:lnTo>
                  <a:pt x="1322438" y="661250"/>
                </a:lnTo>
                <a:lnTo>
                  <a:pt x="1320777" y="614022"/>
                </a:lnTo>
                <a:lnTo>
                  <a:pt x="1315871" y="567690"/>
                </a:lnTo>
                <a:lnTo>
                  <a:pt x="1307831" y="522367"/>
                </a:lnTo>
                <a:lnTo>
                  <a:pt x="1296768" y="478165"/>
                </a:lnTo>
                <a:lnTo>
                  <a:pt x="1282795" y="435196"/>
                </a:lnTo>
                <a:lnTo>
                  <a:pt x="1266024" y="393570"/>
                </a:lnTo>
                <a:lnTo>
                  <a:pt x="1246566" y="353401"/>
                </a:lnTo>
                <a:lnTo>
                  <a:pt x="1224534" y="314801"/>
                </a:lnTo>
                <a:lnTo>
                  <a:pt x="1200039" y="277879"/>
                </a:lnTo>
                <a:lnTo>
                  <a:pt x="1173193" y="242750"/>
                </a:lnTo>
                <a:lnTo>
                  <a:pt x="1144109" y="209524"/>
                </a:lnTo>
                <a:lnTo>
                  <a:pt x="1112899" y="178314"/>
                </a:lnTo>
                <a:lnTo>
                  <a:pt x="1079673" y="149231"/>
                </a:lnTo>
                <a:lnTo>
                  <a:pt x="1044544" y="122387"/>
                </a:lnTo>
                <a:lnTo>
                  <a:pt x="1007625" y="97893"/>
                </a:lnTo>
                <a:lnTo>
                  <a:pt x="969026" y="75863"/>
                </a:lnTo>
                <a:lnTo>
                  <a:pt x="928860" y="56407"/>
                </a:lnTo>
                <a:lnTo>
                  <a:pt x="887240" y="39637"/>
                </a:lnTo>
                <a:lnTo>
                  <a:pt x="844275" y="25666"/>
                </a:lnTo>
                <a:lnTo>
                  <a:pt x="800080" y="14605"/>
                </a:lnTo>
                <a:lnTo>
                  <a:pt x="754765" y="6565"/>
                </a:lnTo>
                <a:lnTo>
                  <a:pt x="708443" y="1660"/>
                </a:lnTo>
                <a:lnTo>
                  <a:pt x="661225" y="0"/>
                </a:lnTo>
                <a:close/>
              </a:path>
            </a:pathLst>
          </a:custGeom>
          <a:solidFill>
            <a:srgbClr val="ffffff"/>
          </a:solidFill>
          <a:ln>
            <a:noFill/>
          </a:ln>
        </p:spPr>
        <p:style>
          <a:lnRef idx="0"/>
          <a:fillRef idx="0"/>
          <a:effectRef idx="0"/>
          <a:fontRef idx="minor"/>
        </p:style>
      </p:sp>
      <p:sp>
        <p:nvSpPr>
          <p:cNvPr id="1388" name="CustomShape 29"/>
          <p:cNvSpPr/>
          <p:nvPr/>
        </p:nvSpPr>
        <p:spPr>
          <a:xfrm>
            <a:off x="985320" y="4347360"/>
            <a:ext cx="1617840" cy="1308600"/>
          </a:xfrm>
          <a:prstGeom prst="rect">
            <a:avLst/>
          </a:prstGeom>
          <a:blipFill rotWithShape="0">
            <a:blip r:embed="rId13"/>
            <a:stretch>
              <a:fillRect/>
            </a:stretch>
          </a:blipFill>
          <a:ln>
            <a:noFill/>
          </a:ln>
        </p:spPr>
        <p:style>
          <a:lnRef idx="0"/>
          <a:fillRef idx="0"/>
          <a:effectRef idx="0"/>
          <a:fontRef idx="minor"/>
        </p:style>
      </p:sp>
      <p:sp>
        <p:nvSpPr>
          <p:cNvPr id="1389" name="CustomShape 30"/>
          <p:cNvSpPr/>
          <p:nvPr/>
        </p:nvSpPr>
        <p:spPr>
          <a:xfrm>
            <a:off x="1346400" y="4586400"/>
            <a:ext cx="961200" cy="777600"/>
          </a:xfrm>
          <a:custGeom>
            <a:avLst/>
            <a:gdLst/>
            <a:ahLst/>
            <a:rect l="l" t="t" r="r" b="b"/>
            <a:pathLst>
              <a:path w="1057910" h="1057909">
                <a:moveTo>
                  <a:pt x="528789" y="0"/>
                </a:moveTo>
                <a:lnTo>
                  <a:pt x="480660" y="2160"/>
                </a:lnTo>
                <a:lnTo>
                  <a:pt x="433740" y="8519"/>
                </a:lnTo>
                <a:lnTo>
                  <a:pt x="388218" y="18888"/>
                </a:lnTo>
                <a:lnTo>
                  <a:pt x="344280" y="33082"/>
                </a:lnTo>
                <a:lnTo>
                  <a:pt x="302112" y="50913"/>
                </a:lnTo>
                <a:lnTo>
                  <a:pt x="261902" y="72195"/>
                </a:lnTo>
                <a:lnTo>
                  <a:pt x="223835" y="96742"/>
                </a:lnTo>
                <a:lnTo>
                  <a:pt x="188099" y="124367"/>
                </a:lnTo>
                <a:lnTo>
                  <a:pt x="154881" y="154882"/>
                </a:lnTo>
                <a:lnTo>
                  <a:pt x="124366" y="188103"/>
                </a:lnTo>
                <a:lnTo>
                  <a:pt x="96743" y="223841"/>
                </a:lnTo>
                <a:lnTo>
                  <a:pt x="72196" y="261911"/>
                </a:lnTo>
                <a:lnTo>
                  <a:pt x="50914" y="302126"/>
                </a:lnTo>
                <a:lnTo>
                  <a:pt x="33083" y="344299"/>
                </a:lnTo>
                <a:lnTo>
                  <a:pt x="18889" y="388243"/>
                </a:lnTo>
                <a:lnTo>
                  <a:pt x="8519" y="433773"/>
                </a:lnTo>
                <a:lnTo>
                  <a:pt x="2161" y="480701"/>
                </a:lnTo>
                <a:lnTo>
                  <a:pt x="0" y="528840"/>
                </a:lnTo>
                <a:lnTo>
                  <a:pt x="2161" y="576970"/>
                </a:lnTo>
                <a:lnTo>
                  <a:pt x="8519" y="623890"/>
                </a:lnTo>
                <a:lnTo>
                  <a:pt x="18889" y="669412"/>
                </a:lnTo>
                <a:lnTo>
                  <a:pt x="33083" y="713351"/>
                </a:lnTo>
                <a:lnTo>
                  <a:pt x="50914" y="755520"/>
                </a:lnTo>
                <a:lnTo>
                  <a:pt x="72196" y="795731"/>
                </a:lnTo>
                <a:lnTo>
                  <a:pt x="96743" y="833799"/>
                </a:lnTo>
                <a:lnTo>
                  <a:pt x="124366" y="869536"/>
                </a:lnTo>
                <a:lnTo>
                  <a:pt x="154881" y="902755"/>
                </a:lnTo>
                <a:lnTo>
                  <a:pt x="188099" y="933271"/>
                </a:lnTo>
                <a:lnTo>
                  <a:pt x="223835" y="960896"/>
                </a:lnTo>
                <a:lnTo>
                  <a:pt x="261902" y="985443"/>
                </a:lnTo>
                <a:lnTo>
                  <a:pt x="302112" y="1006726"/>
                </a:lnTo>
                <a:lnTo>
                  <a:pt x="344280" y="1024558"/>
                </a:lnTo>
                <a:lnTo>
                  <a:pt x="388218" y="1038753"/>
                </a:lnTo>
                <a:lnTo>
                  <a:pt x="433740" y="1049123"/>
                </a:lnTo>
                <a:lnTo>
                  <a:pt x="480660" y="1055482"/>
                </a:lnTo>
                <a:lnTo>
                  <a:pt x="528789" y="1057643"/>
                </a:lnTo>
                <a:lnTo>
                  <a:pt x="576917" y="1055482"/>
                </a:lnTo>
                <a:lnTo>
                  <a:pt x="623836" y="1049123"/>
                </a:lnTo>
                <a:lnTo>
                  <a:pt x="669357" y="1038753"/>
                </a:lnTo>
                <a:lnTo>
                  <a:pt x="713295" y="1024558"/>
                </a:lnTo>
                <a:lnTo>
                  <a:pt x="755463" y="1006726"/>
                </a:lnTo>
                <a:lnTo>
                  <a:pt x="795675" y="985443"/>
                </a:lnTo>
                <a:lnTo>
                  <a:pt x="833742" y="960896"/>
                </a:lnTo>
                <a:lnTo>
                  <a:pt x="869480" y="933271"/>
                </a:lnTo>
                <a:lnTo>
                  <a:pt x="902700" y="902755"/>
                </a:lnTo>
                <a:lnTo>
                  <a:pt x="933216" y="869536"/>
                </a:lnTo>
                <a:lnTo>
                  <a:pt x="960841" y="833799"/>
                </a:lnTo>
                <a:lnTo>
                  <a:pt x="985389" y="795731"/>
                </a:lnTo>
                <a:lnTo>
                  <a:pt x="1006673" y="755520"/>
                </a:lnTo>
                <a:lnTo>
                  <a:pt x="1024506" y="713351"/>
                </a:lnTo>
                <a:lnTo>
                  <a:pt x="1038701" y="669412"/>
                </a:lnTo>
                <a:lnTo>
                  <a:pt x="1049071" y="623890"/>
                </a:lnTo>
                <a:lnTo>
                  <a:pt x="1055431" y="576970"/>
                </a:lnTo>
                <a:lnTo>
                  <a:pt x="1057592" y="528840"/>
                </a:lnTo>
                <a:lnTo>
                  <a:pt x="1055431" y="480701"/>
                </a:lnTo>
                <a:lnTo>
                  <a:pt x="1049071" y="433773"/>
                </a:lnTo>
                <a:lnTo>
                  <a:pt x="1038701" y="388243"/>
                </a:lnTo>
                <a:lnTo>
                  <a:pt x="1024506" y="344299"/>
                </a:lnTo>
                <a:lnTo>
                  <a:pt x="1006673" y="302126"/>
                </a:lnTo>
                <a:lnTo>
                  <a:pt x="985389" y="261911"/>
                </a:lnTo>
                <a:lnTo>
                  <a:pt x="960841" y="223841"/>
                </a:lnTo>
                <a:lnTo>
                  <a:pt x="933216" y="188103"/>
                </a:lnTo>
                <a:lnTo>
                  <a:pt x="902700" y="154882"/>
                </a:lnTo>
                <a:lnTo>
                  <a:pt x="869480" y="124367"/>
                </a:lnTo>
                <a:lnTo>
                  <a:pt x="833742" y="96742"/>
                </a:lnTo>
                <a:lnTo>
                  <a:pt x="795675" y="72195"/>
                </a:lnTo>
                <a:lnTo>
                  <a:pt x="755463" y="50913"/>
                </a:lnTo>
                <a:lnTo>
                  <a:pt x="713295" y="33082"/>
                </a:lnTo>
                <a:lnTo>
                  <a:pt x="669357" y="18888"/>
                </a:lnTo>
                <a:lnTo>
                  <a:pt x="623836" y="8519"/>
                </a:lnTo>
                <a:lnTo>
                  <a:pt x="576917" y="2160"/>
                </a:lnTo>
                <a:lnTo>
                  <a:pt x="528789" y="0"/>
                </a:lnTo>
                <a:close/>
              </a:path>
            </a:pathLst>
          </a:custGeom>
          <a:solidFill>
            <a:srgbClr val="ffffff"/>
          </a:solidFill>
          <a:ln>
            <a:noFill/>
          </a:ln>
        </p:spPr>
        <p:style>
          <a:lnRef idx="0"/>
          <a:fillRef idx="0"/>
          <a:effectRef idx="0"/>
          <a:fontRef idx="minor"/>
        </p:style>
      </p:sp>
      <p:sp>
        <p:nvSpPr>
          <p:cNvPr id="1390" name="CustomShape 31"/>
          <p:cNvSpPr/>
          <p:nvPr/>
        </p:nvSpPr>
        <p:spPr>
          <a:xfrm>
            <a:off x="3356280" y="3765240"/>
            <a:ext cx="4624200" cy="615960"/>
          </a:xfrm>
          <a:custGeom>
            <a:avLst/>
            <a:gdLst/>
            <a:ahLst/>
            <a:rect l="l" t="t" r="r" b="b"/>
            <a:pathLst>
              <a:path w="5086984" h="838200">
                <a:moveTo>
                  <a:pt x="4667250" y="0"/>
                </a:moveTo>
                <a:lnTo>
                  <a:pt x="303517" y="0"/>
                </a:lnTo>
                <a:lnTo>
                  <a:pt x="0" y="838187"/>
                </a:lnTo>
                <a:lnTo>
                  <a:pt x="4667250" y="838187"/>
                </a:lnTo>
                <a:lnTo>
                  <a:pt x="4716127" y="835367"/>
                </a:lnTo>
                <a:lnTo>
                  <a:pt x="4763348" y="827119"/>
                </a:lnTo>
                <a:lnTo>
                  <a:pt x="4808599" y="813755"/>
                </a:lnTo>
                <a:lnTo>
                  <a:pt x="4851565" y="795591"/>
                </a:lnTo>
                <a:lnTo>
                  <a:pt x="4891931" y="772940"/>
                </a:lnTo>
                <a:lnTo>
                  <a:pt x="4929383" y="746119"/>
                </a:lnTo>
                <a:lnTo>
                  <a:pt x="4963607" y="715440"/>
                </a:lnTo>
                <a:lnTo>
                  <a:pt x="4994288" y="681218"/>
                </a:lnTo>
                <a:lnTo>
                  <a:pt x="5021112" y="643768"/>
                </a:lnTo>
                <a:lnTo>
                  <a:pt x="5043763" y="603404"/>
                </a:lnTo>
                <a:lnTo>
                  <a:pt x="5061929" y="560441"/>
                </a:lnTo>
                <a:lnTo>
                  <a:pt x="5075293" y="515193"/>
                </a:lnTo>
                <a:lnTo>
                  <a:pt x="5083543" y="467974"/>
                </a:lnTo>
                <a:lnTo>
                  <a:pt x="5086362" y="419099"/>
                </a:lnTo>
                <a:lnTo>
                  <a:pt x="5083543" y="370220"/>
                </a:lnTo>
                <a:lnTo>
                  <a:pt x="5075293" y="322997"/>
                </a:lnTo>
                <a:lnTo>
                  <a:pt x="5061929" y="277746"/>
                </a:lnTo>
                <a:lnTo>
                  <a:pt x="5043763" y="234781"/>
                </a:lnTo>
                <a:lnTo>
                  <a:pt x="5021112" y="194416"/>
                </a:lnTo>
                <a:lnTo>
                  <a:pt x="4994288" y="156965"/>
                </a:lnTo>
                <a:lnTo>
                  <a:pt x="4963607" y="122743"/>
                </a:lnTo>
                <a:lnTo>
                  <a:pt x="4929383" y="92065"/>
                </a:lnTo>
                <a:lnTo>
                  <a:pt x="4891931" y="65243"/>
                </a:lnTo>
                <a:lnTo>
                  <a:pt x="4851565" y="42594"/>
                </a:lnTo>
                <a:lnTo>
                  <a:pt x="4808599" y="24430"/>
                </a:lnTo>
                <a:lnTo>
                  <a:pt x="4763348" y="11067"/>
                </a:lnTo>
                <a:lnTo>
                  <a:pt x="4716127" y="2819"/>
                </a:lnTo>
                <a:lnTo>
                  <a:pt x="4667250" y="0"/>
                </a:lnTo>
                <a:close/>
              </a:path>
            </a:pathLst>
          </a:custGeom>
          <a:solidFill>
            <a:srgbClr val="27aae1"/>
          </a:solidFill>
          <a:ln>
            <a:noFill/>
          </a:ln>
        </p:spPr>
        <p:style>
          <a:lnRef idx="0"/>
          <a:fillRef idx="0"/>
          <a:effectRef idx="0"/>
          <a:fontRef idx="minor"/>
        </p:style>
      </p:sp>
      <p:sp>
        <p:nvSpPr>
          <p:cNvPr id="1391" name="CustomShape 32"/>
          <p:cNvSpPr/>
          <p:nvPr/>
        </p:nvSpPr>
        <p:spPr>
          <a:xfrm>
            <a:off x="1911960" y="3184200"/>
            <a:ext cx="2665080" cy="2155680"/>
          </a:xfrm>
          <a:prstGeom prst="rect">
            <a:avLst/>
          </a:prstGeom>
          <a:blipFill rotWithShape="0">
            <a:blip r:embed="rId14"/>
            <a:stretch>
              <a:fillRect/>
            </a:stretch>
          </a:blipFill>
          <a:ln>
            <a:noFill/>
          </a:ln>
        </p:spPr>
        <p:style>
          <a:lnRef idx="0"/>
          <a:fillRef idx="0"/>
          <a:effectRef idx="0"/>
          <a:fontRef idx="minor"/>
        </p:style>
      </p:sp>
      <p:sp>
        <p:nvSpPr>
          <p:cNvPr id="1392" name="CustomShape 33"/>
          <p:cNvSpPr/>
          <p:nvPr/>
        </p:nvSpPr>
        <p:spPr>
          <a:xfrm>
            <a:off x="2506680" y="3577680"/>
            <a:ext cx="1582920" cy="1280520"/>
          </a:xfrm>
          <a:custGeom>
            <a:avLst/>
            <a:gdLst/>
            <a:ahLst/>
            <a:rect l="l" t="t" r="r" b="b"/>
            <a:pathLst>
              <a:path w="1741804" h="1741804">
                <a:moveTo>
                  <a:pt x="870648" y="0"/>
                </a:moveTo>
                <a:lnTo>
                  <a:pt x="822880" y="1288"/>
                </a:lnTo>
                <a:lnTo>
                  <a:pt x="775785" y="5108"/>
                </a:lnTo>
                <a:lnTo>
                  <a:pt x="729430" y="11395"/>
                </a:lnTo>
                <a:lnTo>
                  <a:pt x="683881" y="20081"/>
                </a:lnTo>
                <a:lnTo>
                  <a:pt x="639203" y="31100"/>
                </a:lnTo>
                <a:lnTo>
                  <a:pt x="595465" y="44386"/>
                </a:lnTo>
                <a:lnTo>
                  <a:pt x="552731" y="59873"/>
                </a:lnTo>
                <a:lnTo>
                  <a:pt x="511069" y="77493"/>
                </a:lnTo>
                <a:lnTo>
                  <a:pt x="470545" y="97181"/>
                </a:lnTo>
                <a:lnTo>
                  <a:pt x="431226" y="118871"/>
                </a:lnTo>
                <a:lnTo>
                  <a:pt x="393177" y="142496"/>
                </a:lnTo>
                <a:lnTo>
                  <a:pt x="356465" y="167989"/>
                </a:lnTo>
                <a:lnTo>
                  <a:pt x="321156" y="195284"/>
                </a:lnTo>
                <a:lnTo>
                  <a:pt x="287318" y="224315"/>
                </a:lnTo>
                <a:lnTo>
                  <a:pt x="255016" y="255016"/>
                </a:lnTo>
                <a:lnTo>
                  <a:pt x="224316" y="287319"/>
                </a:lnTo>
                <a:lnTo>
                  <a:pt x="195286" y="321159"/>
                </a:lnTo>
                <a:lnTo>
                  <a:pt x="167991" y="356470"/>
                </a:lnTo>
                <a:lnTo>
                  <a:pt x="142498" y="393185"/>
                </a:lnTo>
                <a:lnTo>
                  <a:pt x="118874" y="431237"/>
                </a:lnTo>
                <a:lnTo>
                  <a:pt x="97184" y="470560"/>
                </a:lnTo>
                <a:lnTo>
                  <a:pt x="77496" y="511089"/>
                </a:lnTo>
                <a:lnTo>
                  <a:pt x="59875" y="552755"/>
                </a:lnTo>
                <a:lnTo>
                  <a:pt x="44388" y="595494"/>
                </a:lnTo>
                <a:lnTo>
                  <a:pt x="31102" y="639239"/>
                </a:lnTo>
                <a:lnTo>
                  <a:pt x="20082" y="683923"/>
                </a:lnTo>
                <a:lnTo>
                  <a:pt x="11395" y="729479"/>
                </a:lnTo>
                <a:lnTo>
                  <a:pt x="5109" y="775843"/>
                </a:lnTo>
                <a:lnTo>
                  <a:pt x="1288" y="822947"/>
                </a:lnTo>
                <a:lnTo>
                  <a:pt x="0" y="870724"/>
                </a:lnTo>
                <a:lnTo>
                  <a:pt x="1288" y="918495"/>
                </a:lnTo>
                <a:lnTo>
                  <a:pt x="5109" y="965592"/>
                </a:lnTo>
                <a:lnTo>
                  <a:pt x="11395" y="1011949"/>
                </a:lnTo>
                <a:lnTo>
                  <a:pt x="20082" y="1057501"/>
                </a:lnTo>
                <a:lnTo>
                  <a:pt x="31102" y="1102180"/>
                </a:lnTo>
                <a:lnTo>
                  <a:pt x="44388" y="1145921"/>
                </a:lnTo>
                <a:lnTo>
                  <a:pt x="59875" y="1188656"/>
                </a:lnTo>
                <a:lnTo>
                  <a:pt x="77496" y="1230320"/>
                </a:lnTo>
                <a:lnTo>
                  <a:pt x="97184" y="1270846"/>
                </a:lnTo>
                <a:lnTo>
                  <a:pt x="118874" y="1310168"/>
                </a:lnTo>
                <a:lnTo>
                  <a:pt x="142498" y="1348218"/>
                </a:lnTo>
                <a:lnTo>
                  <a:pt x="167991" y="1384932"/>
                </a:lnTo>
                <a:lnTo>
                  <a:pt x="195286" y="1420242"/>
                </a:lnTo>
                <a:lnTo>
                  <a:pt x="224316" y="1454082"/>
                </a:lnTo>
                <a:lnTo>
                  <a:pt x="255015" y="1486385"/>
                </a:lnTo>
                <a:lnTo>
                  <a:pt x="287318" y="1517086"/>
                </a:lnTo>
                <a:lnTo>
                  <a:pt x="321156" y="1546117"/>
                </a:lnTo>
                <a:lnTo>
                  <a:pt x="356465" y="1573413"/>
                </a:lnTo>
                <a:lnTo>
                  <a:pt x="393177" y="1598907"/>
                </a:lnTo>
                <a:lnTo>
                  <a:pt x="431226" y="1622532"/>
                </a:lnTo>
                <a:lnTo>
                  <a:pt x="470545" y="1644223"/>
                </a:lnTo>
                <a:lnTo>
                  <a:pt x="511069" y="1663912"/>
                </a:lnTo>
                <a:lnTo>
                  <a:pt x="552731" y="1681533"/>
                </a:lnTo>
                <a:lnTo>
                  <a:pt x="595465" y="1697021"/>
                </a:lnTo>
                <a:lnTo>
                  <a:pt x="639203" y="1710308"/>
                </a:lnTo>
                <a:lnTo>
                  <a:pt x="683881" y="1721328"/>
                </a:lnTo>
                <a:lnTo>
                  <a:pt x="729430" y="1730014"/>
                </a:lnTo>
                <a:lnTo>
                  <a:pt x="775785" y="1736301"/>
                </a:lnTo>
                <a:lnTo>
                  <a:pt x="822880" y="1740122"/>
                </a:lnTo>
                <a:lnTo>
                  <a:pt x="870648" y="1741411"/>
                </a:lnTo>
                <a:lnTo>
                  <a:pt x="918419" y="1740122"/>
                </a:lnTo>
                <a:lnTo>
                  <a:pt x="965518" y="1736301"/>
                </a:lnTo>
                <a:lnTo>
                  <a:pt x="1011876" y="1730014"/>
                </a:lnTo>
                <a:lnTo>
                  <a:pt x="1057429" y="1721328"/>
                </a:lnTo>
                <a:lnTo>
                  <a:pt x="1102109" y="1710308"/>
                </a:lnTo>
                <a:lnTo>
                  <a:pt x="1145850" y="1697021"/>
                </a:lnTo>
                <a:lnTo>
                  <a:pt x="1188585" y="1681533"/>
                </a:lnTo>
                <a:lnTo>
                  <a:pt x="1230250" y="1663912"/>
                </a:lnTo>
                <a:lnTo>
                  <a:pt x="1270776" y="1644223"/>
                </a:lnTo>
                <a:lnTo>
                  <a:pt x="1310097" y="1622532"/>
                </a:lnTo>
                <a:lnTo>
                  <a:pt x="1348148" y="1598907"/>
                </a:lnTo>
                <a:lnTo>
                  <a:pt x="1384861" y="1573413"/>
                </a:lnTo>
                <a:lnTo>
                  <a:pt x="1420171" y="1546117"/>
                </a:lnTo>
                <a:lnTo>
                  <a:pt x="1454011" y="1517086"/>
                </a:lnTo>
                <a:lnTo>
                  <a:pt x="1486314" y="1486385"/>
                </a:lnTo>
                <a:lnTo>
                  <a:pt x="1517014" y="1454082"/>
                </a:lnTo>
                <a:lnTo>
                  <a:pt x="1546045" y="1420242"/>
                </a:lnTo>
                <a:lnTo>
                  <a:pt x="1573341" y="1384932"/>
                </a:lnTo>
                <a:lnTo>
                  <a:pt x="1598834" y="1348218"/>
                </a:lnTo>
                <a:lnTo>
                  <a:pt x="1622459" y="1310168"/>
                </a:lnTo>
                <a:lnTo>
                  <a:pt x="1644149" y="1270846"/>
                </a:lnTo>
                <a:lnTo>
                  <a:pt x="1663838" y="1230320"/>
                </a:lnTo>
                <a:lnTo>
                  <a:pt x="1681459" y="1188656"/>
                </a:lnTo>
                <a:lnTo>
                  <a:pt x="1696946" y="1145921"/>
                </a:lnTo>
                <a:lnTo>
                  <a:pt x="1710232" y="1102180"/>
                </a:lnTo>
                <a:lnTo>
                  <a:pt x="1721252" y="1057501"/>
                </a:lnTo>
                <a:lnTo>
                  <a:pt x="1729939" y="1011949"/>
                </a:lnTo>
                <a:lnTo>
                  <a:pt x="1736225" y="965592"/>
                </a:lnTo>
                <a:lnTo>
                  <a:pt x="1740046" y="918495"/>
                </a:lnTo>
                <a:lnTo>
                  <a:pt x="1741335" y="870724"/>
                </a:lnTo>
                <a:lnTo>
                  <a:pt x="1740046" y="822947"/>
                </a:lnTo>
                <a:lnTo>
                  <a:pt x="1736225" y="775843"/>
                </a:lnTo>
                <a:lnTo>
                  <a:pt x="1729939" y="729479"/>
                </a:lnTo>
                <a:lnTo>
                  <a:pt x="1721252" y="683923"/>
                </a:lnTo>
                <a:lnTo>
                  <a:pt x="1710232" y="639239"/>
                </a:lnTo>
                <a:lnTo>
                  <a:pt x="1696946" y="595494"/>
                </a:lnTo>
                <a:lnTo>
                  <a:pt x="1681459" y="552755"/>
                </a:lnTo>
                <a:lnTo>
                  <a:pt x="1663838" y="511089"/>
                </a:lnTo>
                <a:lnTo>
                  <a:pt x="1644149" y="470560"/>
                </a:lnTo>
                <a:lnTo>
                  <a:pt x="1622459" y="431237"/>
                </a:lnTo>
                <a:lnTo>
                  <a:pt x="1598834" y="393185"/>
                </a:lnTo>
                <a:lnTo>
                  <a:pt x="1573341" y="356470"/>
                </a:lnTo>
                <a:lnTo>
                  <a:pt x="1546045" y="321159"/>
                </a:lnTo>
                <a:lnTo>
                  <a:pt x="1517014" y="287319"/>
                </a:lnTo>
                <a:lnTo>
                  <a:pt x="1486314" y="255016"/>
                </a:lnTo>
                <a:lnTo>
                  <a:pt x="1454011" y="224315"/>
                </a:lnTo>
                <a:lnTo>
                  <a:pt x="1420171" y="195284"/>
                </a:lnTo>
                <a:lnTo>
                  <a:pt x="1384861" y="167989"/>
                </a:lnTo>
                <a:lnTo>
                  <a:pt x="1348148" y="142496"/>
                </a:lnTo>
                <a:lnTo>
                  <a:pt x="1310097" y="118871"/>
                </a:lnTo>
                <a:lnTo>
                  <a:pt x="1270776" y="97181"/>
                </a:lnTo>
                <a:lnTo>
                  <a:pt x="1230250" y="77493"/>
                </a:lnTo>
                <a:lnTo>
                  <a:pt x="1188585" y="59873"/>
                </a:lnTo>
                <a:lnTo>
                  <a:pt x="1145850" y="44386"/>
                </a:lnTo>
                <a:lnTo>
                  <a:pt x="1102109" y="31100"/>
                </a:lnTo>
                <a:lnTo>
                  <a:pt x="1057429" y="20081"/>
                </a:lnTo>
                <a:lnTo>
                  <a:pt x="1011876" y="11395"/>
                </a:lnTo>
                <a:lnTo>
                  <a:pt x="965518" y="5108"/>
                </a:lnTo>
                <a:lnTo>
                  <a:pt x="918419" y="1288"/>
                </a:lnTo>
                <a:lnTo>
                  <a:pt x="870648" y="0"/>
                </a:lnTo>
                <a:close/>
              </a:path>
            </a:pathLst>
          </a:custGeom>
          <a:solidFill>
            <a:srgbClr val="ffffff"/>
          </a:solidFill>
          <a:ln>
            <a:noFill/>
          </a:ln>
        </p:spPr>
        <p:style>
          <a:lnRef idx="0"/>
          <a:fillRef idx="0"/>
          <a:effectRef idx="0"/>
          <a:fontRef idx="minor"/>
        </p:style>
      </p:sp>
      <p:sp>
        <p:nvSpPr>
          <p:cNvPr id="1393" name="CustomShape 34"/>
          <p:cNvSpPr/>
          <p:nvPr/>
        </p:nvSpPr>
        <p:spPr>
          <a:xfrm>
            <a:off x="3256920" y="4069080"/>
            <a:ext cx="103680" cy="360"/>
          </a:xfrm>
          <a:custGeom>
            <a:avLst/>
            <a:gdLst/>
            <a:ahLst/>
            <a:rect l="l" t="t" r="r" b="b"/>
            <a:pathLst>
              <a:path w="114300" h="0">
                <a:moveTo>
                  <a:pt x="0" y="0"/>
                </a:moveTo>
                <a:lnTo>
                  <a:pt x="113753" y="0"/>
                </a:lnTo>
              </a:path>
            </a:pathLst>
          </a:custGeom>
          <a:noFill/>
          <a:ln w="78480">
            <a:solidFill>
              <a:srgbClr val="939598"/>
            </a:solidFill>
            <a:round/>
          </a:ln>
        </p:spPr>
        <p:style>
          <a:lnRef idx="0"/>
          <a:fillRef idx="0"/>
          <a:effectRef idx="0"/>
          <a:fontRef idx="minor"/>
        </p:style>
      </p:sp>
      <p:sp>
        <p:nvSpPr>
          <p:cNvPr id="1394" name="CustomShape 35"/>
          <p:cNvSpPr/>
          <p:nvPr/>
        </p:nvSpPr>
        <p:spPr>
          <a:xfrm>
            <a:off x="3193560" y="3963240"/>
            <a:ext cx="231840" cy="76680"/>
          </a:xfrm>
          <a:custGeom>
            <a:avLst/>
            <a:gdLst/>
            <a:ahLst/>
            <a:rect l="l" t="t" r="r" b="b"/>
            <a:pathLst>
              <a:path w="255270" h="104775">
                <a:moveTo>
                  <a:pt x="255257" y="0"/>
                </a:moveTo>
                <a:lnTo>
                  <a:pt x="0" y="0"/>
                </a:lnTo>
                <a:lnTo>
                  <a:pt x="0" y="104749"/>
                </a:lnTo>
                <a:lnTo>
                  <a:pt x="255257" y="104749"/>
                </a:lnTo>
                <a:lnTo>
                  <a:pt x="255257" y="0"/>
                </a:lnTo>
                <a:close/>
              </a:path>
            </a:pathLst>
          </a:custGeom>
          <a:solidFill>
            <a:srgbClr val="939598"/>
          </a:solidFill>
          <a:ln>
            <a:noFill/>
          </a:ln>
        </p:spPr>
        <p:style>
          <a:lnRef idx="0"/>
          <a:fillRef idx="0"/>
          <a:effectRef idx="0"/>
          <a:fontRef idx="minor"/>
        </p:style>
      </p:sp>
      <p:sp>
        <p:nvSpPr>
          <p:cNvPr id="1395" name="CustomShape 36"/>
          <p:cNvSpPr/>
          <p:nvPr/>
        </p:nvSpPr>
        <p:spPr>
          <a:xfrm>
            <a:off x="3256920" y="3934080"/>
            <a:ext cx="103680" cy="360"/>
          </a:xfrm>
          <a:custGeom>
            <a:avLst/>
            <a:gdLst/>
            <a:ahLst/>
            <a:rect l="l" t="t" r="r" b="b"/>
            <a:pathLst>
              <a:path w="114300" h="0">
                <a:moveTo>
                  <a:pt x="0" y="0"/>
                </a:moveTo>
                <a:lnTo>
                  <a:pt x="113753" y="0"/>
                </a:lnTo>
              </a:path>
            </a:pathLst>
          </a:custGeom>
          <a:noFill/>
          <a:ln w="78480">
            <a:solidFill>
              <a:srgbClr val="939598"/>
            </a:solidFill>
            <a:round/>
          </a:ln>
        </p:spPr>
        <p:style>
          <a:lnRef idx="0"/>
          <a:fillRef idx="0"/>
          <a:effectRef idx="0"/>
          <a:fontRef idx="minor"/>
        </p:style>
      </p:sp>
      <p:sp>
        <p:nvSpPr>
          <p:cNvPr id="1396" name="CustomShape 37"/>
          <p:cNvSpPr/>
          <p:nvPr/>
        </p:nvSpPr>
        <p:spPr>
          <a:xfrm>
            <a:off x="2815560" y="3810240"/>
            <a:ext cx="987840" cy="794880"/>
          </a:xfrm>
          <a:custGeom>
            <a:avLst/>
            <a:gdLst/>
            <a:ahLst/>
            <a:rect l="l" t="t" r="r" b="b"/>
            <a:pathLst>
              <a:path w="1087120" h="1081404">
                <a:moveTo>
                  <a:pt x="1086840" y="0"/>
                </a:moveTo>
                <a:lnTo>
                  <a:pt x="0" y="0"/>
                </a:lnTo>
                <a:lnTo>
                  <a:pt x="0" y="1081239"/>
                </a:lnTo>
                <a:lnTo>
                  <a:pt x="487400" y="1081239"/>
                </a:lnTo>
                <a:lnTo>
                  <a:pt x="487400" y="995387"/>
                </a:lnTo>
                <a:lnTo>
                  <a:pt x="89153" y="995387"/>
                </a:lnTo>
                <a:lnTo>
                  <a:pt x="89153" y="91452"/>
                </a:lnTo>
                <a:lnTo>
                  <a:pt x="1086840" y="91452"/>
                </a:lnTo>
                <a:lnTo>
                  <a:pt x="1086840" y="0"/>
                </a:lnTo>
                <a:close/>
                <a:moveTo>
                  <a:pt x="682993" y="862749"/>
                </a:moveTo>
                <a:lnTo>
                  <a:pt x="599440" y="862749"/>
                </a:lnTo>
                <a:lnTo>
                  <a:pt x="599440" y="1081239"/>
                </a:lnTo>
                <a:lnTo>
                  <a:pt x="1086840" y="1081239"/>
                </a:lnTo>
                <a:lnTo>
                  <a:pt x="1086840" y="995387"/>
                </a:lnTo>
                <a:lnTo>
                  <a:pt x="682993" y="995387"/>
                </a:lnTo>
                <a:lnTo>
                  <a:pt x="682993" y="862749"/>
                </a:lnTo>
                <a:close/>
                <a:moveTo>
                  <a:pt x="682993" y="783767"/>
                </a:moveTo>
                <a:lnTo>
                  <a:pt x="412991" y="783767"/>
                </a:lnTo>
                <a:lnTo>
                  <a:pt x="412991" y="995387"/>
                </a:lnTo>
                <a:lnTo>
                  <a:pt x="487400" y="995387"/>
                </a:lnTo>
                <a:lnTo>
                  <a:pt x="487400" y="862749"/>
                </a:lnTo>
                <a:lnTo>
                  <a:pt x="682993" y="862749"/>
                </a:lnTo>
                <a:lnTo>
                  <a:pt x="682993" y="783767"/>
                </a:lnTo>
                <a:close/>
                <a:moveTo>
                  <a:pt x="1086840" y="91452"/>
                </a:moveTo>
                <a:lnTo>
                  <a:pt x="999959" y="91452"/>
                </a:lnTo>
                <a:lnTo>
                  <a:pt x="1002258" y="995387"/>
                </a:lnTo>
                <a:lnTo>
                  <a:pt x="1086840" y="995387"/>
                </a:lnTo>
                <a:lnTo>
                  <a:pt x="1086840" y="91452"/>
                </a:lnTo>
                <a:close/>
              </a:path>
            </a:pathLst>
          </a:custGeom>
          <a:solidFill>
            <a:srgbClr val="939598"/>
          </a:solidFill>
          <a:ln>
            <a:noFill/>
          </a:ln>
        </p:spPr>
        <p:style>
          <a:lnRef idx="0"/>
          <a:fillRef idx="0"/>
          <a:effectRef idx="0"/>
          <a:fontRef idx="minor"/>
        </p:style>
      </p:sp>
      <p:sp>
        <p:nvSpPr>
          <p:cNvPr id="1397" name="CustomShape 38"/>
          <p:cNvSpPr/>
          <p:nvPr/>
        </p:nvSpPr>
        <p:spPr>
          <a:xfrm>
            <a:off x="3258720" y="4209840"/>
            <a:ext cx="96480" cy="78120"/>
          </a:xfrm>
          <a:custGeom>
            <a:avLst/>
            <a:gdLst/>
            <a:ahLst/>
            <a:rect l="l" t="t" r="r" b="b"/>
            <a:pathLst>
              <a:path w="106679" h="106679">
                <a:moveTo>
                  <a:pt x="0" y="0"/>
                </a:moveTo>
                <a:lnTo>
                  <a:pt x="106451" y="0"/>
                </a:lnTo>
                <a:lnTo>
                  <a:pt x="106451" y="106451"/>
                </a:lnTo>
                <a:lnTo>
                  <a:pt x="0" y="106451"/>
                </a:lnTo>
                <a:lnTo>
                  <a:pt x="0" y="0"/>
                </a:lnTo>
                <a:close/>
              </a:path>
            </a:pathLst>
          </a:custGeom>
          <a:solidFill>
            <a:srgbClr val="939598"/>
          </a:solidFill>
          <a:ln>
            <a:noFill/>
          </a:ln>
        </p:spPr>
        <p:style>
          <a:lnRef idx="0"/>
          <a:fillRef idx="0"/>
          <a:effectRef idx="0"/>
          <a:fontRef idx="minor"/>
        </p:style>
      </p:sp>
      <p:sp>
        <p:nvSpPr>
          <p:cNvPr id="1398" name="CustomShape 39"/>
          <p:cNvSpPr/>
          <p:nvPr/>
        </p:nvSpPr>
        <p:spPr>
          <a:xfrm>
            <a:off x="3508200" y="4209840"/>
            <a:ext cx="96480" cy="78120"/>
          </a:xfrm>
          <a:custGeom>
            <a:avLst/>
            <a:gdLst/>
            <a:ahLst/>
            <a:rect l="l" t="t" r="r" b="b"/>
            <a:pathLst>
              <a:path w="106679" h="106679">
                <a:moveTo>
                  <a:pt x="0" y="0"/>
                </a:moveTo>
                <a:lnTo>
                  <a:pt x="106451" y="0"/>
                </a:lnTo>
                <a:lnTo>
                  <a:pt x="106451" y="106451"/>
                </a:lnTo>
                <a:lnTo>
                  <a:pt x="0" y="106451"/>
                </a:lnTo>
                <a:lnTo>
                  <a:pt x="0" y="0"/>
                </a:lnTo>
                <a:close/>
              </a:path>
            </a:pathLst>
          </a:custGeom>
          <a:solidFill>
            <a:srgbClr val="939598"/>
          </a:solidFill>
          <a:ln>
            <a:noFill/>
          </a:ln>
        </p:spPr>
        <p:style>
          <a:lnRef idx="0"/>
          <a:fillRef idx="0"/>
          <a:effectRef idx="0"/>
          <a:fontRef idx="minor"/>
        </p:style>
      </p:sp>
      <p:sp>
        <p:nvSpPr>
          <p:cNvPr id="1399" name="CustomShape 40"/>
          <p:cNvSpPr/>
          <p:nvPr/>
        </p:nvSpPr>
        <p:spPr>
          <a:xfrm>
            <a:off x="3014280" y="4209840"/>
            <a:ext cx="96480" cy="78120"/>
          </a:xfrm>
          <a:custGeom>
            <a:avLst/>
            <a:gdLst/>
            <a:ahLst/>
            <a:rect l="l" t="t" r="r" b="b"/>
            <a:pathLst>
              <a:path w="106679" h="106679">
                <a:moveTo>
                  <a:pt x="0" y="0"/>
                </a:moveTo>
                <a:lnTo>
                  <a:pt x="106451" y="0"/>
                </a:lnTo>
                <a:lnTo>
                  <a:pt x="106451" y="106451"/>
                </a:lnTo>
                <a:lnTo>
                  <a:pt x="0" y="106451"/>
                </a:lnTo>
                <a:lnTo>
                  <a:pt x="0" y="0"/>
                </a:lnTo>
                <a:close/>
              </a:path>
            </a:pathLst>
          </a:custGeom>
          <a:solidFill>
            <a:srgbClr val="939598"/>
          </a:solidFill>
          <a:ln>
            <a:noFill/>
          </a:ln>
        </p:spPr>
        <p:style>
          <a:lnRef idx="0"/>
          <a:fillRef idx="0"/>
          <a:effectRef idx="0"/>
          <a:fontRef idx="minor"/>
        </p:style>
      </p:sp>
      <p:sp>
        <p:nvSpPr>
          <p:cNvPr id="1400" name="CustomShape 41"/>
          <p:cNvSpPr/>
          <p:nvPr/>
        </p:nvSpPr>
        <p:spPr>
          <a:xfrm>
            <a:off x="3508200" y="4012200"/>
            <a:ext cx="96480" cy="78120"/>
          </a:xfrm>
          <a:custGeom>
            <a:avLst/>
            <a:gdLst/>
            <a:ahLst/>
            <a:rect l="l" t="t" r="r" b="b"/>
            <a:pathLst>
              <a:path w="106679" h="106679">
                <a:moveTo>
                  <a:pt x="0" y="0"/>
                </a:moveTo>
                <a:lnTo>
                  <a:pt x="106451" y="0"/>
                </a:lnTo>
                <a:lnTo>
                  <a:pt x="106451" y="106438"/>
                </a:lnTo>
                <a:lnTo>
                  <a:pt x="0" y="106438"/>
                </a:lnTo>
                <a:lnTo>
                  <a:pt x="0" y="0"/>
                </a:lnTo>
                <a:close/>
              </a:path>
            </a:pathLst>
          </a:custGeom>
          <a:solidFill>
            <a:srgbClr val="939598"/>
          </a:solidFill>
          <a:ln>
            <a:noFill/>
          </a:ln>
        </p:spPr>
        <p:style>
          <a:lnRef idx="0"/>
          <a:fillRef idx="0"/>
          <a:effectRef idx="0"/>
          <a:fontRef idx="minor"/>
        </p:style>
      </p:sp>
      <p:sp>
        <p:nvSpPr>
          <p:cNvPr id="1401" name="CustomShape 42"/>
          <p:cNvSpPr/>
          <p:nvPr/>
        </p:nvSpPr>
        <p:spPr>
          <a:xfrm>
            <a:off x="3014280" y="4012200"/>
            <a:ext cx="96480" cy="78120"/>
          </a:xfrm>
          <a:custGeom>
            <a:avLst/>
            <a:gdLst/>
            <a:ahLst/>
            <a:rect l="l" t="t" r="r" b="b"/>
            <a:pathLst>
              <a:path w="106679" h="106679">
                <a:moveTo>
                  <a:pt x="0" y="0"/>
                </a:moveTo>
                <a:lnTo>
                  <a:pt x="106451" y="0"/>
                </a:lnTo>
                <a:lnTo>
                  <a:pt x="106451" y="106438"/>
                </a:lnTo>
                <a:lnTo>
                  <a:pt x="0" y="106438"/>
                </a:lnTo>
                <a:lnTo>
                  <a:pt x="0" y="0"/>
                </a:lnTo>
                <a:close/>
              </a:path>
            </a:pathLst>
          </a:custGeom>
          <a:solidFill>
            <a:srgbClr val="939598"/>
          </a:solidFill>
          <a:ln>
            <a:noFill/>
          </a:ln>
        </p:spPr>
        <p:style>
          <a:lnRef idx="0"/>
          <a:fillRef idx="0"/>
          <a:effectRef idx="0"/>
          <a:fontRef idx="minor"/>
        </p:style>
      </p:sp>
      <p:sp>
        <p:nvSpPr>
          <p:cNvPr id="1402" name="CustomShape 43"/>
          <p:cNvSpPr/>
          <p:nvPr/>
        </p:nvSpPr>
        <p:spPr>
          <a:xfrm>
            <a:off x="347040" y="2759040"/>
            <a:ext cx="564120" cy="457200"/>
          </a:xfrm>
          <a:custGeom>
            <a:avLst/>
            <a:gdLst/>
            <a:ahLst/>
            <a:rect l="l" t="t" r="r" b="b"/>
            <a:pathLst>
              <a:path w="621030" h="622300">
                <a:moveTo>
                  <a:pt x="144777" y="0"/>
                </a:moveTo>
                <a:lnTo>
                  <a:pt x="101798" y="7566"/>
                </a:lnTo>
                <a:lnTo>
                  <a:pt x="40871" y="44888"/>
                </a:lnTo>
                <a:lnTo>
                  <a:pt x="13959" y="82743"/>
                </a:lnTo>
                <a:lnTo>
                  <a:pt x="0" y="126651"/>
                </a:lnTo>
                <a:lnTo>
                  <a:pt x="721" y="173157"/>
                </a:lnTo>
                <a:lnTo>
                  <a:pt x="10999" y="219185"/>
                </a:lnTo>
                <a:lnTo>
                  <a:pt x="25840" y="264276"/>
                </a:lnTo>
                <a:lnTo>
                  <a:pt x="44942" y="308128"/>
                </a:lnTo>
                <a:lnTo>
                  <a:pt x="68004" y="350440"/>
                </a:lnTo>
                <a:lnTo>
                  <a:pt x="94723" y="390908"/>
                </a:lnTo>
                <a:lnTo>
                  <a:pt x="124796" y="429231"/>
                </a:lnTo>
                <a:lnTo>
                  <a:pt x="157922" y="465106"/>
                </a:lnTo>
                <a:lnTo>
                  <a:pt x="193798" y="498232"/>
                </a:lnTo>
                <a:lnTo>
                  <a:pt x="232122" y="528305"/>
                </a:lnTo>
                <a:lnTo>
                  <a:pt x="272591" y="555023"/>
                </a:lnTo>
                <a:lnTo>
                  <a:pt x="314904" y="578084"/>
                </a:lnTo>
                <a:lnTo>
                  <a:pt x="358759" y="597187"/>
                </a:lnTo>
                <a:lnTo>
                  <a:pt x="403852" y="612028"/>
                </a:lnTo>
                <a:lnTo>
                  <a:pt x="449882" y="622305"/>
                </a:lnTo>
                <a:lnTo>
                  <a:pt x="496345" y="621734"/>
                </a:lnTo>
                <a:lnTo>
                  <a:pt x="540000" y="607340"/>
                </a:lnTo>
                <a:lnTo>
                  <a:pt x="577175" y="580852"/>
                </a:lnTo>
                <a:lnTo>
                  <a:pt x="604200" y="543997"/>
                </a:lnTo>
                <a:lnTo>
                  <a:pt x="619734" y="499941"/>
                </a:lnTo>
                <a:lnTo>
                  <a:pt x="621032" y="478239"/>
                </a:lnTo>
                <a:lnTo>
                  <a:pt x="618595" y="458780"/>
                </a:lnTo>
                <a:lnTo>
                  <a:pt x="392288" y="458780"/>
                </a:lnTo>
                <a:lnTo>
                  <a:pt x="343394" y="435147"/>
                </a:lnTo>
                <a:lnTo>
                  <a:pt x="302358" y="410748"/>
                </a:lnTo>
                <a:lnTo>
                  <a:pt x="267730" y="384253"/>
                </a:lnTo>
                <a:lnTo>
                  <a:pt x="238058" y="354333"/>
                </a:lnTo>
                <a:lnTo>
                  <a:pt x="211890" y="319658"/>
                </a:lnTo>
                <a:lnTo>
                  <a:pt x="187774" y="278899"/>
                </a:lnTo>
                <a:lnTo>
                  <a:pt x="164259" y="230726"/>
                </a:lnTo>
                <a:lnTo>
                  <a:pt x="226438" y="168560"/>
                </a:lnTo>
                <a:lnTo>
                  <a:pt x="212257" y="127088"/>
                </a:lnTo>
                <a:lnTo>
                  <a:pt x="183031" y="44155"/>
                </a:lnTo>
                <a:lnTo>
                  <a:pt x="168857" y="2698"/>
                </a:lnTo>
                <a:lnTo>
                  <a:pt x="144777" y="0"/>
                </a:lnTo>
                <a:close/>
                <a:moveTo>
                  <a:pt x="454492" y="394277"/>
                </a:moveTo>
                <a:lnTo>
                  <a:pt x="438931" y="410190"/>
                </a:lnTo>
                <a:lnTo>
                  <a:pt x="407827" y="442874"/>
                </a:lnTo>
                <a:lnTo>
                  <a:pt x="392288" y="458780"/>
                </a:lnTo>
                <a:lnTo>
                  <a:pt x="618595" y="458780"/>
                </a:lnTo>
                <a:lnTo>
                  <a:pt x="618017" y="454170"/>
                </a:lnTo>
                <a:lnTo>
                  <a:pt x="577884" y="438979"/>
                </a:lnTo>
                <a:lnTo>
                  <a:pt x="454492" y="394277"/>
                </a:lnTo>
                <a:close/>
              </a:path>
            </a:pathLst>
          </a:custGeom>
          <a:solidFill>
            <a:srgbClr val="a7a9ac"/>
          </a:solidFill>
          <a:ln>
            <a:noFill/>
          </a:ln>
        </p:spPr>
        <p:style>
          <a:lnRef idx="0"/>
          <a:fillRef idx="0"/>
          <a:effectRef idx="0"/>
          <a:fontRef idx="minor"/>
        </p:style>
      </p:sp>
      <p:sp>
        <p:nvSpPr>
          <p:cNvPr id="1403" name="CustomShape 44"/>
          <p:cNvSpPr/>
          <p:nvPr/>
        </p:nvSpPr>
        <p:spPr>
          <a:xfrm>
            <a:off x="633960" y="2787120"/>
            <a:ext cx="79200" cy="139680"/>
          </a:xfrm>
          <a:prstGeom prst="rect">
            <a:avLst/>
          </a:prstGeom>
          <a:blipFill rotWithShape="0">
            <a:blip r:embed="rId15"/>
            <a:stretch>
              <a:fillRect/>
            </a:stretch>
          </a:blipFill>
          <a:ln>
            <a:noFill/>
          </a:ln>
        </p:spPr>
        <p:style>
          <a:lnRef idx="0"/>
          <a:fillRef idx="0"/>
          <a:effectRef idx="0"/>
          <a:fontRef idx="minor"/>
        </p:style>
      </p:sp>
      <p:sp>
        <p:nvSpPr>
          <p:cNvPr id="1404" name="CustomShape 45"/>
          <p:cNvSpPr/>
          <p:nvPr/>
        </p:nvSpPr>
        <p:spPr>
          <a:xfrm>
            <a:off x="769320" y="2784960"/>
            <a:ext cx="122040" cy="144360"/>
          </a:xfrm>
          <a:prstGeom prst="rect">
            <a:avLst/>
          </a:prstGeom>
          <a:blipFill rotWithShape="0">
            <a:blip r:embed="rId16"/>
            <a:stretch>
              <a:fillRect/>
            </a:stretch>
          </a:blipFill>
          <a:ln>
            <a:noFill/>
          </a:ln>
        </p:spPr>
        <p:style>
          <a:lnRef idx="0"/>
          <a:fillRef idx="0"/>
          <a:effectRef idx="0"/>
          <a:fontRef idx="minor"/>
        </p:style>
      </p:sp>
      <p:sp>
        <p:nvSpPr>
          <p:cNvPr id="1405" name="CustomShape 46"/>
          <p:cNvSpPr/>
          <p:nvPr/>
        </p:nvSpPr>
        <p:spPr>
          <a:xfrm>
            <a:off x="918360" y="2784960"/>
            <a:ext cx="122400" cy="142200"/>
          </a:xfrm>
          <a:prstGeom prst="rect">
            <a:avLst/>
          </a:prstGeom>
          <a:blipFill rotWithShape="0">
            <a:blip r:embed="rId17"/>
            <a:stretch>
              <a:fillRect/>
            </a:stretch>
          </a:blipFill>
          <a:ln>
            <a:noFill/>
          </a:ln>
        </p:spPr>
        <p:style>
          <a:lnRef idx="0"/>
          <a:fillRef idx="0"/>
          <a:effectRef idx="0"/>
          <a:fontRef idx="minor"/>
        </p:style>
      </p:sp>
      <p:sp>
        <p:nvSpPr>
          <p:cNvPr id="1406" name="CustomShape 47"/>
          <p:cNvSpPr/>
          <p:nvPr/>
        </p:nvSpPr>
        <p:spPr>
          <a:xfrm>
            <a:off x="1066320" y="2784960"/>
            <a:ext cx="122400" cy="142200"/>
          </a:xfrm>
          <a:prstGeom prst="rect">
            <a:avLst/>
          </a:prstGeom>
          <a:blipFill rotWithShape="0">
            <a:blip r:embed="rId18"/>
            <a:stretch>
              <a:fillRect/>
            </a:stretch>
          </a:blipFill>
          <a:ln>
            <a:noFill/>
          </a:ln>
        </p:spPr>
        <p:style>
          <a:lnRef idx="0"/>
          <a:fillRef idx="0"/>
          <a:effectRef idx="0"/>
          <a:fontRef idx="minor"/>
        </p:style>
      </p:sp>
      <p:sp>
        <p:nvSpPr>
          <p:cNvPr id="1407" name="CustomShape 48"/>
          <p:cNvSpPr/>
          <p:nvPr/>
        </p:nvSpPr>
        <p:spPr>
          <a:xfrm>
            <a:off x="1760400" y="4930560"/>
            <a:ext cx="132840" cy="271800"/>
          </a:xfrm>
          <a:prstGeom prst="rect">
            <a:avLst/>
          </a:prstGeom>
          <a:blipFill rotWithShape="0">
            <a:blip r:embed="rId19"/>
            <a:stretch>
              <a:fillRect/>
            </a:stretch>
          </a:blipFill>
          <a:ln>
            <a:noFill/>
          </a:ln>
        </p:spPr>
        <p:style>
          <a:lnRef idx="0"/>
          <a:fillRef idx="0"/>
          <a:effectRef idx="0"/>
          <a:fontRef idx="minor"/>
        </p:style>
      </p:sp>
      <p:sp>
        <p:nvSpPr>
          <p:cNvPr id="1408" name="CustomShape 49"/>
          <p:cNvSpPr/>
          <p:nvPr/>
        </p:nvSpPr>
        <p:spPr>
          <a:xfrm>
            <a:off x="1489680" y="4716720"/>
            <a:ext cx="674640" cy="494280"/>
          </a:xfrm>
          <a:custGeom>
            <a:avLst/>
            <a:gdLst/>
            <a:ahLst/>
            <a:rect l="l" t="t" r="r" b="b"/>
            <a:pathLst>
              <a:path w="742314" h="672465">
                <a:moveTo>
                  <a:pt x="126796" y="407009"/>
                </a:moveTo>
                <a:lnTo>
                  <a:pt x="91249" y="407009"/>
                </a:lnTo>
                <a:lnTo>
                  <a:pt x="91249" y="671906"/>
                </a:lnTo>
                <a:lnTo>
                  <a:pt x="640397" y="668667"/>
                </a:lnTo>
                <a:lnTo>
                  <a:pt x="640397" y="636358"/>
                </a:lnTo>
                <a:lnTo>
                  <a:pt x="126796" y="636358"/>
                </a:lnTo>
                <a:lnTo>
                  <a:pt x="126796" y="407009"/>
                </a:lnTo>
                <a:close/>
                <a:moveTo>
                  <a:pt x="522980" y="129222"/>
                </a:moveTo>
                <a:lnTo>
                  <a:pt x="372275" y="129222"/>
                </a:lnTo>
                <a:lnTo>
                  <a:pt x="604875" y="361797"/>
                </a:lnTo>
                <a:lnTo>
                  <a:pt x="604875" y="636358"/>
                </a:lnTo>
                <a:lnTo>
                  <a:pt x="640397" y="636358"/>
                </a:lnTo>
                <a:lnTo>
                  <a:pt x="640397" y="394081"/>
                </a:lnTo>
                <a:lnTo>
                  <a:pt x="737186" y="394081"/>
                </a:lnTo>
                <a:lnTo>
                  <a:pt x="738522" y="391822"/>
                </a:lnTo>
                <a:lnTo>
                  <a:pt x="742156" y="371884"/>
                </a:lnTo>
                <a:lnTo>
                  <a:pt x="738522" y="352551"/>
                </a:lnTo>
                <a:lnTo>
                  <a:pt x="727621" y="335940"/>
                </a:lnTo>
                <a:lnTo>
                  <a:pt x="522980" y="129222"/>
                </a:lnTo>
                <a:close/>
                <a:moveTo>
                  <a:pt x="388429" y="3238"/>
                </a:moveTo>
                <a:lnTo>
                  <a:pt x="352920" y="3238"/>
                </a:lnTo>
                <a:lnTo>
                  <a:pt x="339991" y="9702"/>
                </a:lnTo>
                <a:lnTo>
                  <a:pt x="333527" y="16154"/>
                </a:lnTo>
                <a:lnTo>
                  <a:pt x="16954" y="335940"/>
                </a:lnTo>
                <a:lnTo>
                  <a:pt x="4238" y="352551"/>
                </a:lnTo>
                <a:lnTo>
                  <a:pt x="0" y="371884"/>
                </a:lnTo>
                <a:lnTo>
                  <a:pt x="4238" y="391822"/>
                </a:lnTo>
                <a:lnTo>
                  <a:pt x="16954" y="410248"/>
                </a:lnTo>
                <a:lnTo>
                  <a:pt x="33567" y="421156"/>
                </a:lnTo>
                <a:lnTo>
                  <a:pt x="52901" y="424792"/>
                </a:lnTo>
                <a:lnTo>
                  <a:pt x="72836" y="421156"/>
                </a:lnTo>
                <a:lnTo>
                  <a:pt x="91249" y="410248"/>
                </a:lnTo>
                <a:lnTo>
                  <a:pt x="91249" y="407009"/>
                </a:lnTo>
                <a:lnTo>
                  <a:pt x="126796" y="407009"/>
                </a:lnTo>
                <a:lnTo>
                  <a:pt x="126796" y="371487"/>
                </a:lnTo>
                <a:lnTo>
                  <a:pt x="372275" y="129222"/>
                </a:lnTo>
                <a:lnTo>
                  <a:pt x="522980" y="129222"/>
                </a:lnTo>
                <a:lnTo>
                  <a:pt x="411048" y="16154"/>
                </a:lnTo>
                <a:lnTo>
                  <a:pt x="407835" y="16154"/>
                </a:lnTo>
                <a:lnTo>
                  <a:pt x="404583" y="9702"/>
                </a:lnTo>
                <a:lnTo>
                  <a:pt x="398132" y="6464"/>
                </a:lnTo>
                <a:lnTo>
                  <a:pt x="388429" y="3238"/>
                </a:lnTo>
                <a:close/>
                <a:moveTo>
                  <a:pt x="737186" y="394081"/>
                </a:moveTo>
                <a:lnTo>
                  <a:pt x="640397" y="394081"/>
                </a:lnTo>
                <a:lnTo>
                  <a:pt x="653313" y="410248"/>
                </a:lnTo>
                <a:lnTo>
                  <a:pt x="669924" y="421156"/>
                </a:lnTo>
                <a:lnTo>
                  <a:pt x="689257" y="424792"/>
                </a:lnTo>
                <a:lnTo>
                  <a:pt x="709195" y="421156"/>
                </a:lnTo>
                <a:lnTo>
                  <a:pt x="727621" y="410248"/>
                </a:lnTo>
                <a:lnTo>
                  <a:pt x="737186" y="394081"/>
                </a:lnTo>
                <a:close/>
                <a:moveTo>
                  <a:pt x="378752" y="0"/>
                </a:moveTo>
                <a:lnTo>
                  <a:pt x="362585" y="0"/>
                </a:lnTo>
                <a:lnTo>
                  <a:pt x="362585" y="3238"/>
                </a:lnTo>
                <a:lnTo>
                  <a:pt x="378752" y="3238"/>
                </a:lnTo>
                <a:lnTo>
                  <a:pt x="378752" y="0"/>
                </a:lnTo>
                <a:close/>
              </a:path>
            </a:pathLst>
          </a:custGeom>
          <a:solidFill>
            <a:srgbClr val="939598"/>
          </a:solidFill>
          <a:ln>
            <a:noFill/>
          </a:ln>
        </p:spPr>
        <p:style>
          <a:lnRef idx="0"/>
          <a:fillRef idx="0"/>
          <a:effectRef idx="0"/>
          <a:fontRef idx="minor"/>
        </p:style>
      </p:sp>
      <p:sp>
        <p:nvSpPr>
          <p:cNvPr id="1409" name="CustomShape 50"/>
          <p:cNvSpPr/>
          <p:nvPr/>
        </p:nvSpPr>
        <p:spPr>
          <a:xfrm>
            <a:off x="4114800" y="3848040"/>
            <a:ext cx="3428640" cy="490320"/>
          </a:xfrm>
          <a:prstGeom prst="rect">
            <a:avLst/>
          </a:prstGeom>
          <a:noFill/>
          <a:ln>
            <a:noFill/>
          </a:ln>
        </p:spPr>
        <p:style>
          <a:lnRef idx="0"/>
          <a:fillRef idx="0"/>
          <a:effectRef idx="0"/>
          <a:fontRef idx="minor"/>
        </p:style>
        <p:txBody>
          <a:bodyPr lIns="0" rIns="0" tIns="10440" bIns="0">
            <a:spAutoFit/>
          </a:bodyPr>
          <a:p>
            <a:pPr marL="10440" algn="just">
              <a:lnSpc>
                <a:spcPct val="100000"/>
              </a:lnSpc>
              <a:spcBef>
                <a:spcPts val="82"/>
              </a:spcBef>
            </a:pPr>
            <a:r>
              <a:rPr b="1" lang="es-CR" sz="1050" spc="-55" strike="noStrike">
                <a:solidFill>
                  <a:srgbClr val="ffffff"/>
                </a:solidFill>
                <a:latin typeface="Century Gothic"/>
              </a:rPr>
              <a:t>*Puede </a:t>
            </a:r>
            <a:r>
              <a:rPr b="1" lang="es-CR" sz="1050" spc="-72" strike="noStrike">
                <a:solidFill>
                  <a:srgbClr val="ffffff"/>
                </a:solidFill>
                <a:latin typeface="Century Gothic"/>
              </a:rPr>
              <a:t>comunicarse </a:t>
            </a:r>
            <a:r>
              <a:rPr b="1" lang="es-CR" sz="1050" spc="-106" strike="noStrike">
                <a:solidFill>
                  <a:srgbClr val="ffffff"/>
                </a:solidFill>
                <a:latin typeface="Century Gothic"/>
              </a:rPr>
              <a:t>con </a:t>
            </a:r>
            <a:r>
              <a:rPr b="1" lang="es-CR" sz="1050" spc="-55" strike="noStrike">
                <a:solidFill>
                  <a:srgbClr val="ffffff"/>
                </a:solidFill>
                <a:latin typeface="Century Gothic"/>
              </a:rPr>
              <a:t>la </a:t>
            </a:r>
            <a:r>
              <a:rPr b="1" lang="es-CR" sz="1050" spc="-117" strike="noStrike">
                <a:solidFill>
                  <a:srgbClr val="ffffff"/>
                </a:solidFill>
                <a:latin typeface="Century Gothic"/>
              </a:rPr>
              <a:t>Caja</a:t>
            </a:r>
            <a:r>
              <a:rPr b="1" lang="es-CR" sz="1050" spc="-177" strike="noStrike">
                <a:solidFill>
                  <a:srgbClr val="ffffff"/>
                </a:solidFill>
                <a:latin typeface="Century Gothic"/>
              </a:rPr>
              <a:t> </a:t>
            </a:r>
            <a:r>
              <a:rPr b="1" lang="es-CR" sz="1050" spc="-55" strike="noStrike">
                <a:solidFill>
                  <a:srgbClr val="ffffff"/>
                </a:solidFill>
                <a:latin typeface="Century Gothic"/>
              </a:rPr>
              <a:t>Costarricense  </a:t>
            </a:r>
            <a:r>
              <a:rPr b="1" lang="es-CR" sz="1050" spc="-97" strike="noStrike">
                <a:solidFill>
                  <a:srgbClr val="ffffff"/>
                </a:solidFill>
                <a:latin typeface="Century Gothic"/>
              </a:rPr>
              <a:t>de </a:t>
            </a:r>
            <a:r>
              <a:rPr b="1" lang="es-CR" sz="1050" spc="-38" strike="noStrike">
                <a:solidFill>
                  <a:srgbClr val="ffffff"/>
                </a:solidFill>
                <a:latin typeface="Century Gothic"/>
              </a:rPr>
              <a:t>Seguro </a:t>
            </a:r>
            <a:r>
              <a:rPr b="1" lang="es-CR" sz="1050" spc="-55" strike="noStrike">
                <a:solidFill>
                  <a:srgbClr val="ffffff"/>
                </a:solidFill>
                <a:latin typeface="Century Gothic"/>
              </a:rPr>
              <a:t>Social </a:t>
            </a:r>
            <a:r>
              <a:rPr b="1" lang="es-CR" sz="1050" spc="-58" strike="noStrike">
                <a:solidFill>
                  <a:srgbClr val="ffffff"/>
                </a:solidFill>
                <a:latin typeface="Century Gothic"/>
              </a:rPr>
              <a:t>mediante </a:t>
            </a:r>
            <a:r>
              <a:rPr b="1" lang="es-CR" sz="1050" spc="-55" strike="noStrike">
                <a:solidFill>
                  <a:srgbClr val="ffffff"/>
                </a:solidFill>
                <a:latin typeface="Century Gothic"/>
              </a:rPr>
              <a:t>la</a:t>
            </a:r>
            <a:r>
              <a:rPr b="1" lang="es-CR" sz="1050" spc="-231" strike="noStrike">
                <a:solidFill>
                  <a:srgbClr val="ffffff"/>
                </a:solidFill>
                <a:latin typeface="Century Gothic"/>
              </a:rPr>
              <a:t> </a:t>
            </a:r>
            <a:r>
              <a:rPr b="1" lang="es-CR" sz="1050" spc="-75" strike="noStrike">
                <a:solidFill>
                  <a:srgbClr val="ffffff"/>
                </a:solidFill>
                <a:latin typeface="Century Gothic"/>
              </a:rPr>
              <a:t>aplicación </a:t>
            </a:r>
            <a:r>
              <a:rPr b="1" lang="es-CR" sz="1050" spc="15" strike="noStrike">
                <a:solidFill>
                  <a:srgbClr val="ffffff"/>
                </a:solidFill>
                <a:latin typeface="Century Gothic"/>
              </a:rPr>
              <a:t>EDUS  </a:t>
            </a:r>
            <a:r>
              <a:rPr b="1" lang="es-CR" sz="1050" spc="-72" strike="noStrike">
                <a:solidFill>
                  <a:srgbClr val="ffffff"/>
                </a:solidFill>
                <a:latin typeface="Century Gothic"/>
              </a:rPr>
              <a:t>o </a:t>
            </a:r>
            <a:r>
              <a:rPr b="1" lang="es-CR" sz="1050" spc="-46" strike="noStrike">
                <a:solidFill>
                  <a:srgbClr val="ffffff"/>
                </a:solidFill>
                <a:latin typeface="Century Gothic"/>
              </a:rPr>
              <a:t>bien </a:t>
            </a:r>
            <a:r>
              <a:rPr b="1" lang="es-CR" sz="1050" spc="-55" strike="noStrike">
                <a:solidFill>
                  <a:srgbClr val="ffffff"/>
                </a:solidFill>
                <a:latin typeface="Century Gothic"/>
              </a:rPr>
              <a:t>al </a:t>
            </a:r>
            <a:r>
              <a:rPr b="1" lang="es-CR" sz="1050" spc="-35" strike="noStrike">
                <a:solidFill>
                  <a:srgbClr val="ffffff"/>
                </a:solidFill>
                <a:latin typeface="Century Gothic"/>
              </a:rPr>
              <a:t>teléfono</a:t>
            </a:r>
            <a:r>
              <a:rPr b="1" lang="es-CR" sz="1050" spc="-185" strike="noStrike">
                <a:solidFill>
                  <a:srgbClr val="ffffff"/>
                </a:solidFill>
                <a:latin typeface="Century Gothic"/>
              </a:rPr>
              <a:t> </a:t>
            </a:r>
            <a:r>
              <a:rPr b="1" lang="es-CR" sz="1050" spc="-12" strike="noStrike">
                <a:solidFill>
                  <a:srgbClr val="ffffff"/>
                </a:solidFill>
                <a:latin typeface="Century Gothic"/>
              </a:rPr>
              <a:t>1322.</a:t>
            </a:r>
            <a:endParaRPr b="0" lang="es-CR" sz="105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0" name="CustomShape 1"/>
          <p:cNvSpPr/>
          <p:nvPr/>
        </p:nvSpPr>
        <p:spPr>
          <a:xfrm>
            <a:off x="0" y="0"/>
            <a:ext cx="8746920" cy="5240160"/>
          </a:xfrm>
          <a:custGeom>
            <a:avLst/>
            <a:gdLst/>
            <a:ahLst/>
            <a:rect l="l" t="t" r="r" b="b"/>
            <a:pathLst>
              <a:path w="9622155" h="7127240">
                <a:moveTo>
                  <a:pt x="0" y="7127227"/>
                </a:moveTo>
                <a:lnTo>
                  <a:pt x="9621672" y="7127227"/>
                </a:lnTo>
                <a:lnTo>
                  <a:pt x="9621672" y="0"/>
                </a:lnTo>
                <a:lnTo>
                  <a:pt x="0" y="0"/>
                </a:lnTo>
                <a:lnTo>
                  <a:pt x="0" y="7127227"/>
                </a:lnTo>
                <a:close/>
              </a:path>
            </a:pathLst>
          </a:custGeom>
          <a:solidFill>
            <a:srgbClr val="5badce"/>
          </a:solidFill>
          <a:ln>
            <a:noFill/>
          </a:ln>
        </p:spPr>
        <p:style>
          <a:lnRef idx="0"/>
          <a:fillRef idx="0"/>
          <a:effectRef idx="0"/>
          <a:fontRef idx="minor"/>
        </p:style>
      </p:sp>
      <p:sp>
        <p:nvSpPr>
          <p:cNvPr id="1411" name="CustomShape 2"/>
          <p:cNvSpPr/>
          <p:nvPr/>
        </p:nvSpPr>
        <p:spPr>
          <a:xfrm>
            <a:off x="2698200" y="1576800"/>
            <a:ext cx="2779200" cy="3114000"/>
          </a:xfrm>
          <a:custGeom>
            <a:avLst/>
            <a:gdLst/>
            <a:ahLst/>
            <a:rect l="l" t="t" r="r" b="b"/>
            <a:pathLst>
              <a:path w="3057525" h="4235450">
                <a:moveTo>
                  <a:pt x="3057347" y="0"/>
                </a:moveTo>
                <a:lnTo>
                  <a:pt x="1538693" y="0"/>
                </a:lnTo>
                <a:lnTo>
                  <a:pt x="0" y="4235183"/>
                </a:lnTo>
                <a:lnTo>
                  <a:pt x="1729714" y="4235183"/>
                </a:lnTo>
                <a:lnTo>
                  <a:pt x="3057347" y="0"/>
                </a:lnTo>
                <a:close/>
              </a:path>
            </a:pathLst>
          </a:custGeom>
          <a:solidFill>
            <a:srgbClr val="fff200"/>
          </a:solidFill>
          <a:ln>
            <a:noFill/>
          </a:ln>
        </p:spPr>
        <p:style>
          <a:lnRef idx="0"/>
          <a:fillRef idx="0"/>
          <a:effectRef idx="0"/>
          <a:fontRef idx="minor"/>
        </p:style>
      </p:sp>
      <p:sp>
        <p:nvSpPr>
          <p:cNvPr id="1412" name="CustomShape 3"/>
          <p:cNvSpPr/>
          <p:nvPr/>
        </p:nvSpPr>
        <p:spPr>
          <a:xfrm>
            <a:off x="1612800" y="1094760"/>
            <a:ext cx="1241280" cy="1004040"/>
          </a:xfrm>
          <a:custGeom>
            <a:avLst/>
            <a:gdLst/>
            <a:ahLst/>
            <a:rect l="l" t="t" r="r" b="b"/>
            <a:pathLst>
              <a:path w="1365885" h="1365885">
                <a:moveTo>
                  <a:pt x="682751" y="0"/>
                </a:moveTo>
                <a:lnTo>
                  <a:pt x="633993" y="1714"/>
                </a:lnTo>
                <a:lnTo>
                  <a:pt x="586160" y="6780"/>
                </a:lnTo>
                <a:lnTo>
                  <a:pt x="539368" y="15081"/>
                </a:lnTo>
                <a:lnTo>
                  <a:pt x="493732" y="26503"/>
                </a:lnTo>
                <a:lnTo>
                  <a:pt x="449367" y="40931"/>
                </a:lnTo>
                <a:lnTo>
                  <a:pt x="406390" y="58247"/>
                </a:lnTo>
                <a:lnTo>
                  <a:pt x="364916" y="78338"/>
                </a:lnTo>
                <a:lnTo>
                  <a:pt x="325060" y="101086"/>
                </a:lnTo>
                <a:lnTo>
                  <a:pt x="286938" y="126378"/>
                </a:lnTo>
                <a:lnTo>
                  <a:pt x="250665" y="154097"/>
                </a:lnTo>
                <a:lnTo>
                  <a:pt x="216358" y="184128"/>
                </a:lnTo>
                <a:lnTo>
                  <a:pt x="184131" y="216354"/>
                </a:lnTo>
                <a:lnTo>
                  <a:pt x="154100" y="250662"/>
                </a:lnTo>
                <a:lnTo>
                  <a:pt x="126381" y="286935"/>
                </a:lnTo>
                <a:lnTo>
                  <a:pt x="101089" y="325058"/>
                </a:lnTo>
                <a:lnTo>
                  <a:pt x="78340" y="364914"/>
                </a:lnTo>
                <a:lnTo>
                  <a:pt x="58249" y="406390"/>
                </a:lnTo>
                <a:lnTo>
                  <a:pt x="40932" y="449368"/>
                </a:lnTo>
                <a:lnTo>
                  <a:pt x="26504" y="493734"/>
                </a:lnTo>
                <a:lnTo>
                  <a:pt x="15082" y="539373"/>
                </a:lnTo>
                <a:lnTo>
                  <a:pt x="6780" y="586167"/>
                </a:lnTo>
                <a:lnTo>
                  <a:pt x="1714" y="634003"/>
                </a:lnTo>
                <a:lnTo>
                  <a:pt x="0" y="682764"/>
                </a:lnTo>
                <a:lnTo>
                  <a:pt x="1714" y="731524"/>
                </a:lnTo>
                <a:lnTo>
                  <a:pt x="6780" y="779358"/>
                </a:lnTo>
                <a:lnTo>
                  <a:pt x="15082" y="826152"/>
                </a:lnTo>
                <a:lnTo>
                  <a:pt x="26504" y="871789"/>
                </a:lnTo>
                <a:lnTo>
                  <a:pt x="40932" y="916155"/>
                </a:lnTo>
                <a:lnTo>
                  <a:pt x="58249" y="959133"/>
                </a:lnTo>
                <a:lnTo>
                  <a:pt x="78340" y="1000608"/>
                </a:lnTo>
                <a:lnTo>
                  <a:pt x="101089" y="1040465"/>
                </a:lnTo>
                <a:lnTo>
                  <a:pt x="126381" y="1078588"/>
                </a:lnTo>
                <a:lnTo>
                  <a:pt x="154100" y="1114861"/>
                </a:lnTo>
                <a:lnTo>
                  <a:pt x="184131" y="1149169"/>
                </a:lnTo>
                <a:lnTo>
                  <a:pt x="216358" y="1181396"/>
                </a:lnTo>
                <a:lnTo>
                  <a:pt x="250665" y="1211427"/>
                </a:lnTo>
                <a:lnTo>
                  <a:pt x="286938" y="1239147"/>
                </a:lnTo>
                <a:lnTo>
                  <a:pt x="325060" y="1264439"/>
                </a:lnTo>
                <a:lnTo>
                  <a:pt x="364916" y="1287188"/>
                </a:lnTo>
                <a:lnTo>
                  <a:pt x="406390" y="1307279"/>
                </a:lnTo>
                <a:lnTo>
                  <a:pt x="449367" y="1324596"/>
                </a:lnTo>
                <a:lnTo>
                  <a:pt x="493732" y="1339024"/>
                </a:lnTo>
                <a:lnTo>
                  <a:pt x="539368" y="1350447"/>
                </a:lnTo>
                <a:lnTo>
                  <a:pt x="586160" y="1358749"/>
                </a:lnTo>
                <a:lnTo>
                  <a:pt x="633993" y="1363815"/>
                </a:lnTo>
                <a:lnTo>
                  <a:pt x="682751" y="1365529"/>
                </a:lnTo>
                <a:lnTo>
                  <a:pt x="731513" y="1363815"/>
                </a:lnTo>
                <a:lnTo>
                  <a:pt x="779349" y="1358749"/>
                </a:lnTo>
                <a:lnTo>
                  <a:pt x="826144" y="1350447"/>
                </a:lnTo>
                <a:lnTo>
                  <a:pt x="871782" y="1339024"/>
                </a:lnTo>
                <a:lnTo>
                  <a:pt x="916149" y="1324596"/>
                </a:lnTo>
                <a:lnTo>
                  <a:pt x="959128" y="1307279"/>
                </a:lnTo>
                <a:lnTo>
                  <a:pt x="1000604" y="1287188"/>
                </a:lnTo>
                <a:lnTo>
                  <a:pt x="1040462" y="1264439"/>
                </a:lnTo>
                <a:lnTo>
                  <a:pt x="1078585" y="1239147"/>
                </a:lnTo>
                <a:lnTo>
                  <a:pt x="1114859" y="1211427"/>
                </a:lnTo>
                <a:lnTo>
                  <a:pt x="1149167" y="1181396"/>
                </a:lnTo>
                <a:lnTo>
                  <a:pt x="1181395" y="1149169"/>
                </a:lnTo>
                <a:lnTo>
                  <a:pt x="1211426" y="1114861"/>
                </a:lnTo>
                <a:lnTo>
                  <a:pt x="1239146" y="1078588"/>
                </a:lnTo>
                <a:lnTo>
                  <a:pt x="1264439" y="1040465"/>
                </a:lnTo>
                <a:lnTo>
                  <a:pt x="1287188" y="1000608"/>
                </a:lnTo>
                <a:lnTo>
                  <a:pt x="1307279" y="959133"/>
                </a:lnTo>
                <a:lnTo>
                  <a:pt x="1324596" y="916155"/>
                </a:lnTo>
                <a:lnTo>
                  <a:pt x="1339024" y="871789"/>
                </a:lnTo>
                <a:lnTo>
                  <a:pt x="1350447" y="826152"/>
                </a:lnTo>
                <a:lnTo>
                  <a:pt x="1358749" y="779358"/>
                </a:lnTo>
                <a:lnTo>
                  <a:pt x="1363815" y="731524"/>
                </a:lnTo>
                <a:lnTo>
                  <a:pt x="1365529" y="682764"/>
                </a:lnTo>
                <a:lnTo>
                  <a:pt x="1363815" y="634003"/>
                </a:lnTo>
                <a:lnTo>
                  <a:pt x="1358749" y="586167"/>
                </a:lnTo>
                <a:lnTo>
                  <a:pt x="1350447" y="539373"/>
                </a:lnTo>
                <a:lnTo>
                  <a:pt x="1339024" y="493734"/>
                </a:lnTo>
                <a:lnTo>
                  <a:pt x="1324596" y="449368"/>
                </a:lnTo>
                <a:lnTo>
                  <a:pt x="1307279" y="406390"/>
                </a:lnTo>
                <a:lnTo>
                  <a:pt x="1287188" y="364914"/>
                </a:lnTo>
                <a:lnTo>
                  <a:pt x="1264439" y="325058"/>
                </a:lnTo>
                <a:lnTo>
                  <a:pt x="1239146" y="286935"/>
                </a:lnTo>
                <a:lnTo>
                  <a:pt x="1211426" y="250662"/>
                </a:lnTo>
                <a:lnTo>
                  <a:pt x="1181395" y="216354"/>
                </a:lnTo>
                <a:lnTo>
                  <a:pt x="1149167" y="184128"/>
                </a:lnTo>
                <a:lnTo>
                  <a:pt x="1114859" y="154097"/>
                </a:lnTo>
                <a:lnTo>
                  <a:pt x="1078585" y="126378"/>
                </a:lnTo>
                <a:lnTo>
                  <a:pt x="1040462" y="101086"/>
                </a:lnTo>
                <a:lnTo>
                  <a:pt x="1000604" y="78338"/>
                </a:lnTo>
                <a:lnTo>
                  <a:pt x="959128" y="58247"/>
                </a:lnTo>
                <a:lnTo>
                  <a:pt x="916149" y="40931"/>
                </a:lnTo>
                <a:lnTo>
                  <a:pt x="871782" y="26503"/>
                </a:lnTo>
                <a:lnTo>
                  <a:pt x="826144" y="15081"/>
                </a:lnTo>
                <a:lnTo>
                  <a:pt x="779349" y="6780"/>
                </a:lnTo>
                <a:lnTo>
                  <a:pt x="731513" y="1714"/>
                </a:lnTo>
                <a:lnTo>
                  <a:pt x="682751" y="0"/>
                </a:lnTo>
                <a:close/>
              </a:path>
            </a:pathLst>
          </a:custGeom>
          <a:solidFill>
            <a:srgbClr val="ffffff">
              <a:alpha val="80000"/>
            </a:srgbClr>
          </a:solidFill>
          <a:ln>
            <a:noFill/>
          </a:ln>
        </p:spPr>
        <p:style>
          <a:lnRef idx="0"/>
          <a:fillRef idx="0"/>
          <a:effectRef idx="0"/>
          <a:fontRef idx="minor"/>
        </p:style>
      </p:sp>
      <p:sp>
        <p:nvSpPr>
          <p:cNvPr id="1413" name="CustomShape 4"/>
          <p:cNvSpPr/>
          <p:nvPr/>
        </p:nvSpPr>
        <p:spPr>
          <a:xfrm>
            <a:off x="855360" y="2203200"/>
            <a:ext cx="2830680" cy="3511800"/>
          </a:xfrm>
          <a:custGeom>
            <a:avLst/>
            <a:gdLst/>
            <a:ahLst/>
            <a:rect l="l" t="t" r="r" b="b"/>
            <a:pathLst>
              <a:path w="3114040" h="4776470">
                <a:moveTo>
                  <a:pt x="2411437" y="941971"/>
                </a:moveTo>
                <a:lnTo>
                  <a:pt x="709701" y="941971"/>
                </a:lnTo>
                <a:lnTo>
                  <a:pt x="709173" y="4776006"/>
                </a:lnTo>
                <a:lnTo>
                  <a:pt x="1474804" y="4776006"/>
                </a:lnTo>
                <a:lnTo>
                  <a:pt x="1474965" y="3266909"/>
                </a:lnTo>
                <a:lnTo>
                  <a:pt x="2216443" y="3266909"/>
                </a:lnTo>
                <a:lnTo>
                  <a:pt x="2410889" y="2753488"/>
                </a:lnTo>
                <a:lnTo>
                  <a:pt x="2411437" y="941971"/>
                </a:lnTo>
                <a:close/>
                <a:moveTo>
                  <a:pt x="2216443" y="3266909"/>
                </a:moveTo>
                <a:lnTo>
                  <a:pt x="1645424" y="3266909"/>
                </a:lnTo>
                <a:lnTo>
                  <a:pt x="1644911" y="4776006"/>
                </a:lnTo>
                <a:lnTo>
                  <a:pt x="2216443" y="3266909"/>
                </a:lnTo>
                <a:close/>
                <a:moveTo>
                  <a:pt x="2579281" y="2308860"/>
                </a:moveTo>
                <a:lnTo>
                  <a:pt x="2410889" y="2753488"/>
                </a:lnTo>
                <a:lnTo>
                  <a:pt x="2410276" y="4776006"/>
                </a:lnTo>
                <a:lnTo>
                  <a:pt x="2993050" y="3289487"/>
                </a:lnTo>
                <a:lnTo>
                  <a:pt x="2831995" y="3289487"/>
                </a:lnTo>
                <a:lnTo>
                  <a:pt x="2802454" y="3286109"/>
                </a:lnTo>
                <a:lnTo>
                  <a:pt x="2745155" y="3269217"/>
                </a:lnTo>
                <a:lnTo>
                  <a:pt x="2692411" y="3238812"/>
                </a:lnTo>
                <a:lnTo>
                  <a:pt x="2646838" y="3194894"/>
                </a:lnTo>
                <a:lnTo>
                  <a:pt x="2611049" y="3137463"/>
                </a:lnTo>
                <a:lnTo>
                  <a:pt x="2587658" y="3066519"/>
                </a:lnTo>
                <a:lnTo>
                  <a:pt x="2581430" y="3025979"/>
                </a:lnTo>
                <a:lnTo>
                  <a:pt x="2579285" y="2982150"/>
                </a:lnTo>
                <a:lnTo>
                  <a:pt x="2579281" y="2308860"/>
                </a:lnTo>
                <a:close/>
                <a:moveTo>
                  <a:pt x="3018825" y="3223741"/>
                </a:moveTo>
                <a:lnTo>
                  <a:pt x="2975545" y="3255704"/>
                </a:lnTo>
                <a:lnTo>
                  <a:pt x="2920263" y="3279352"/>
                </a:lnTo>
                <a:lnTo>
                  <a:pt x="2861695" y="3289487"/>
                </a:lnTo>
                <a:lnTo>
                  <a:pt x="2993050" y="3289487"/>
                </a:lnTo>
                <a:lnTo>
                  <a:pt x="3018825" y="3223741"/>
                </a:lnTo>
                <a:close/>
                <a:moveTo>
                  <a:pt x="786244" y="0"/>
                </a:moveTo>
                <a:lnTo>
                  <a:pt x="736884" y="1393"/>
                </a:lnTo>
                <a:lnTo>
                  <a:pt x="688842" y="5526"/>
                </a:lnTo>
                <a:lnTo>
                  <a:pt x="642149" y="12324"/>
                </a:lnTo>
                <a:lnTo>
                  <a:pt x="596834" y="21716"/>
                </a:lnTo>
                <a:lnTo>
                  <a:pt x="552929" y="33628"/>
                </a:lnTo>
                <a:lnTo>
                  <a:pt x="510462" y="47986"/>
                </a:lnTo>
                <a:lnTo>
                  <a:pt x="469464" y="64719"/>
                </a:lnTo>
                <a:lnTo>
                  <a:pt x="429966" y="83753"/>
                </a:lnTo>
                <a:lnTo>
                  <a:pt x="391996" y="105016"/>
                </a:lnTo>
                <a:lnTo>
                  <a:pt x="355585" y="128434"/>
                </a:lnTo>
                <a:lnTo>
                  <a:pt x="320764" y="153935"/>
                </a:lnTo>
                <a:lnTo>
                  <a:pt x="287561" y="181445"/>
                </a:lnTo>
                <a:lnTo>
                  <a:pt x="256008" y="210892"/>
                </a:lnTo>
                <a:lnTo>
                  <a:pt x="226135" y="242202"/>
                </a:lnTo>
                <a:lnTo>
                  <a:pt x="197971" y="275303"/>
                </a:lnTo>
                <a:lnTo>
                  <a:pt x="171546" y="310122"/>
                </a:lnTo>
                <a:lnTo>
                  <a:pt x="146891" y="346586"/>
                </a:lnTo>
                <a:lnTo>
                  <a:pt x="124035" y="384623"/>
                </a:lnTo>
                <a:lnTo>
                  <a:pt x="103010" y="424158"/>
                </a:lnTo>
                <a:lnTo>
                  <a:pt x="83844" y="465119"/>
                </a:lnTo>
                <a:lnTo>
                  <a:pt x="66567" y="507433"/>
                </a:lnTo>
                <a:lnTo>
                  <a:pt x="51211" y="551028"/>
                </a:lnTo>
                <a:lnTo>
                  <a:pt x="37805" y="595830"/>
                </a:lnTo>
                <a:lnTo>
                  <a:pt x="26378" y="641767"/>
                </a:lnTo>
                <a:lnTo>
                  <a:pt x="16962" y="688765"/>
                </a:lnTo>
                <a:lnTo>
                  <a:pt x="9586" y="736751"/>
                </a:lnTo>
                <a:lnTo>
                  <a:pt x="4280" y="785654"/>
                </a:lnTo>
                <a:lnTo>
                  <a:pt x="1075" y="835399"/>
                </a:lnTo>
                <a:lnTo>
                  <a:pt x="0" y="885913"/>
                </a:lnTo>
                <a:lnTo>
                  <a:pt x="0" y="2982150"/>
                </a:lnTo>
                <a:lnTo>
                  <a:pt x="2160" y="3025746"/>
                </a:lnTo>
                <a:lnTo>
                  <a:pt x="8423" y="3065988"/>
                </a:lnTo>
                <a:lnTo>
                  <a:pt x="18460" y="3102877"/>
                </a:lnTo>
                <a:lnTo>
                  <a:pt x="48543" y="3166594"/>
                </a:lnTo>
                <a:lnTo>
                  <a:pt x="89785" y="3216897"/>
                </a:lnTo>
                <a:lnTo>
                  <a:pt x="139559" y="3253786"/>
                </a:lnTo>
                <a:lnTo>
                  <a:pt x="195241" y="3277261"/>
                </a:lnTo>
                <a:lnTo>
                  <a:pt x="254205" y="3287321"/>
                </a:lnTo>
                <a:lnTo>
                  <a:pt x="284097" y="3287321"/>
                </a:lnTo>
                <a:lnTo>
                  <a:pt x="343060" y="3277261"/>
                </a:lnTo>
                <a:lnTo>
                  <a:pt x="398742" y="3253786"/>
                </a:lnTo>
                <a:lnTo>
                  <a:pt x="448516" y="3216897"/>
                </a:lnTo>
                <a:lnTo>
                  <a:pt x="489758" y="3166594"/>
                </a:lnTo>
                <a:lnTo>
                  <a:pt x="519841" y="3102877"/>
                </a:lnTo>
                <a:lnTo>
                  <a:pt x="529878" y="3065988"/>
                </a:lnTo>
                <a:lnTo>
                  <a:pt x="536141" y="3025746"/>
                </a:lnTo>
                <a:lnTo>
                  <a:pt x="538302" y="2982150"/>
                </a:lnTo>
                <a:lnTo>
                  <a:pt x="538302" y="941971"/>
                </a:lnTo>
                <a:lnTo>
                  <a:pt x="2411437" y="941971"/>
                </a:lnTo>
                <a:lnTo>
                  <a:pt x="3096994" y="941870"/>
                </a:lnTo>
                <a:lnTo>
                  <a:pt x="3113540" y="898180"/>
                </a:lnTo>
                <a:lnTo>
                  <a:pt x="3112656" y="853082"/>
                </a:lnTo>
                <a:lnTo>
                  <a:pt x="3109992" y="807948"/>
                </a:lnTo>
                <a:lnTo>
                  <a:pt x="3105553" y="763068"/>
                </a:lnTo>
                <a:lnTo>
                  <a:pt x="3099340" y="718538"/>
                </a:lnTo>
                <a:lnTo>
                  <a:pt x="3091352" y="674456"/>
                </a:lnTo>
                <a:lnTo>
                  <a:pt x="3081590" y="630917"/>
                </a:lnTo>
                <a:lnTo>
                  <a:pt x="3070056" y="588018"/>
                </a:lnTo>
                <a:lnTo>
                  <a:pt x="3056749" y="545857"/>
                </a:lnTo>
                <a:lnTo>
                  <a:pt x="3041670" y="504530"/>
                </a:lnTo>
                <a:lnTo>
                  <a:pt x="3024819" y="464133"/>
                </a:lnTo>
                <a:lnTo>
                  <a:pt x="3006198" y="424764"/>
                </a:lnTo>
                <a:lnTo>
                  <a:pt x="2985806" y="386519"/>
                </a:lnTo>
                <a:lnTo>
                  <a:pt x="2963645" y="349496"/>
                </a:lnTo>
                <a:lnTo>
                  <a:pt x="2939714" y="313790"/>
                </a:lnTo>
                <a:lnTo>
                  <a:pt x="2914015" y="279498"/>
                </a:lnTo>
                <a:lnTo>
                  <a:pt x="2886547" y="246718"/>
                </a:lnTo>
                <a:lnTo>
                  <a:pt x="2857312" y="215545"/>
                </a:lnTo>
                <a:lnTo>
                  <a:pt x="2826309" y="186077"/>
                </a:lnTo>
                <a:lnTo>
                  <a:pt x="2793540" y="158411"/>
                </a:lnTo>
                <a:lnTo>
                  <a:pt x="2759005" y="132643"/>
                </a:lnTo>
                <a:lnTo>
                  <a:pt x="2722705" y="108870"/>
                </a:lnTo>
                <a:lnTo>
                  <a:pt x="2684640" y="87188"/>
                </a:lnTo>
                <a:lnTo>
                  <a:pt x="2644810" y="67695"/>
                </a:lnTo>
                <a:lnTo>
                  <a:pt x="2603216" y="50488"/>
                </a:lnTo>
                <a:lnTo>
                  <a:pt x="2559859" y="35662"/>
                </a:lnTo>
                <a:lnTo>
                  <a:pt x="2514740" y="23314"/>
                </a:lnTo>
                <a:lnTo>
                  <a:pt x="2467858" y="13543"/>
                </a:lnTo>
                <a:lnTo>
                  <a:pt x="2419214" y="6443"/>
                </a:lnTo>
                <a:lnTo>
                  <a:pt x="2368810" y="2112"/>
                </a:lnTo>
                <a:lnTo>
                  <a:pt x="2316645" y="647"/>
                </a:lnTo>
                <a:lnTo>
                  <a:pt x="786244" y="0"/>
                </a:lnTo>
                <a:close/>
                <a:moveTo>
                  <a:pt x="3113540" y="2982143"/>
                </a:moveTo>
                <a:lnTo>
                  <a:pt x="3018825" y="3223741"/>
                </a:lnTo>
                <a:lnTo>
                  <a:pt x="3024926" y="3218542"/>
                </a:lnTo>
                <a:lnTo>
                  <a:pt x="3046586" y="3194894"/>
                </a:lnTo>
                <a:lnTo>
                  <a:pt x="3082213" y="3137463"/>
                </a:lnTo>
                <a:lnTo>
                  <a:pt x="3105404" y="3066519"/>
                </a:lnTo>
                <a:lnTo>
                  <a:pt x="3111519" y="3025979"/>
                </a:lnTo>
                <a:lnTo>
                  <a:pt x="3113540" y="2982143"/>
                </a:lnTo>
                <a:close/>
                <a:moveTo>
                  <a:pt x="3096994" y="941870"/>
                </a:moveTo>
                <a:lnTo>
                  <a:pt x="2579281" y="941870"/>
                </a:lnTo>
                <a:lnTo>
                  <a:pt x="2579281" y="2308860"/>
                </a:lnTo>
                <a:lnTo>
                  <a:pt x="3096994" y="941870"/>
                </a:lnTo>
                <a:close/>
              </a:path>
            </a:pathLst>
          </a:custGeom>
          <a:solidFill>
            <a:srgbClr val="ffffff">
              <a:alpha val="80000"/>
            </a:srgbClr>
          </a:solidFill>
          <a:ln>
            <a:noFill/>
          </a:ln>
        </p:spPr>
        <p:style>
          <a:lnRef idx="0"/>
          <a:fillRef idx="0"/>
          <a:effectRef idx="0"/>
          <a:fontRef idx="minor"/>
        </p:style>
      </p:sp>
      <p:sp>
        <p:nvSpPr>
          <p:cNvPr id="1414" name="CustomShape 5"/>
          <p:cNvSpPr/>
          <p:nvPr/>
        </p:nvSpPr>
        <p:spPr>
          <a:xfrm>
            <a:off x="1577880" y="1693440"/>
            <a:ext cx="1385640" cy="1777680"/>
          </a:xfrm>
          <a:custGeom>
            <a:avLst/>
            <a:gdLst/>
            <a:ahLst/>
            <a:rect l="l" t="t" r="r" b="b"/>
            <a:pathLst>
              <a:path w="1524635" h="2418079">
                <a:moveTo>
                  <a:pt x="592413" y="1121130"/>
                </a:moveTo>
                <a:lnTo>
                  <a:pt x="547161" y="1134516"/>
                </a:lnTo>
                <a:lnTo>
                  <a:pt x="503547" y="1151547"/>
                </a:lnTo>
                <a:lnTo>
                  <a:pt x="461590" y="1172035"/>
                </a:lnTo>
                <a:lnTo>
                  <a:pt x="421311" y="1195794"/>
                </a:lnTo>
                <a:lnTo>
                  <a:pt x="382733" y="1222636"/>
                </a:lnTo>
                <a:lnTo>
                  <a:pt x="345875" y="1252373"/>
                </a:lnTo>
                <a:lnTo>
                  <a:pt x="310758" y="1284820"/>
                </a:lnTo>
                <a:lnTo>
                  <a:pt x="277405" y="1319788"/>
                </a:lnTo>
                <a:lnTo>
                  <a:pt x="245834" y="1357090"/>
                </a:lnTo>
                <a:lnTo>
                  <a:pt x="216069" y="1396539"/>
                </a:lnTo>
                <a:lnTo>
                  <a:pt x="188129" y="1437949"/>
                </a:lnTo>
                <a:lnTo>
                  <a:pt x="162035" y="1481131"/>
                </a:lnTo>
                <a:lnTo>
                  <a:pt x="137809" y="1525898"/>
                </a:lnTo>
                <a:lnTo>
                  <a:pt x="115471" y="1572063"/>
                </a:lnTo>
                <a:lnTo>
                  <a:pt x="95043" y="1619440"/>
                </a:lnTo>
                <a:lnTo>
                  <a:pt x="77625" y="1664827"/>
                </a:lnTo>
                <a:lnTo>
                  <a:pt x="61881" y="1711079"/>
                </a:lnTo>
                <a:lnTo>
                  <a:pt x="47844" y="1758071"/>
                </a:lnTo>
                <a:lnTo>
                  <a:pt x="35545" y="1805678"/>
                </a:lnTo>
                <a:lnTo>
                  <a:pt x="25014" y="1853776"/>
                </a:lnTo>
                <a:lnTo>
                  <a:pt x="16284" y="1902240"/>
                </a:lnTo>
                <a:lnTo>
                  <a:pt x="9387" y="1950945"/>
                </a:lnTo>
                <a:lnTo>
                  <a:pt x="4352" y="1999767"/>
                </a:lnTo>
                <a:lnTo>
                  <a:pt x="1213" y="2048580"/>
                </a:lnTo>
                <a:lnTo>
                  <a:pt x="0" y="2097260"/>
                </a:lnTo>
                <a:lnTo>
                  <a:pt x="744" y="2145683"/>
                </a:lnTo>
                <a:lnTo>
                  <a:pt x="3478" y="2193722"/>
                </a:lnTo>
                <a:lnTo>
                  <a:pt x="8232" y="2241255"/>
                </a:lnTo>
                <a:lnTo>
                  <a:pt x="15039" y="2288155"/>
                </a:lnTo>
                <a:lnTo>
                  <a:pt x="23929" y="2334299"/>
                </a:lnTo>
                <a:lnTo>
                  <a:pt x="34934" y="2379560"/>
                </a:lnTo>
                <a:lnTo>
                  <a:pt x="68286" y="2414956"/>
                </a:lnTo>
                <a:lnTo>
                  <a:pt x="84756" y="2417978"/>
                </a:lnTo>
                <a:lnTo>
                  <a:pt x="137329" y="2409330"/>
                </a:lnTo>
                <a:lnTo>
                  <a:pt x="188850" y="2396673"/>
                </a:lnTo>
                <a:lnTo>
                  <a:pt x="239262" y="2380845"/>
                </a:lnTo>
                <a:lnTo>
                  <a:pt x="288510" y="2362685"/>
                </a:lnTo>
                <a:lnTo>
                  <a:pt x="336535" y="2343033"/>
                </a:lnTo>
                <a:lnTo>
                  <a:pt x="383282" y="2322728"/>
                </a:lnTo>
                <a:lnTo>
                  <a:pt x="426981" y="2301615"/>
                </a:lnTo>
                <a:lnTo>
                  <a:pt x="474153" y="2277874"/>
                </a:lnTo>
                <a:lnTo>
                  <a:pt x="521298" y="2251047"/>
                </a:lnTo>
                <a:lnTo>
                  <a:pt x="564913" y="2220671"/>
                </a:lnTo>
                <a:lnTo>
                  <a:pt x="601495" y="2186288"/>
                </a:lnTo>
                <a:lnTo>
                  <a:pt x="627544" y="2147435"/>
                </a:lnTo>
                <a:lnTo>
                  <a:pt x="639555" y="2103653"/>
                </a:lnTo>
                <a:lnTo>
                  <a:pt x="636994" y="2051355"/>
                </a:lnTo>
                <a:lnTo>
                  <a:pt x="635065" y="1998481"/>
                </a:lnTo>
                <a:lnTo>
                  <a:pt x="633758" y="1945847"/>
                </a:lnTo>
                <a:lnTo>
                  <a:pt x="633013" y="1893179"/>
                </a:lnTo>
                <a:lnTo>
                  <a:pt x="632782" y="1840476"/>
                </a:lnTo>
                <a:lnTo>
                  <a:pt x="633017" y="1787738"/>
                </a:lnTo>
                <a:lnTo>
                  <a:pt x="633669" y="1734964"/>
                </a:lnTo>
                <a:lnTo>
                  <a:pt x="634691" y="1682153"/>
                </a:lnTo>
                <a:lnTo>
                  <a:pt x="760929" y="1543138"/>
                </a:lnTo>
                <a:lnTo>
                  <a:pt x="1394541" y="1543138"/>
                </a:lnTo>
                <a:lnTo>
                  <a:pt x="1386197" y="1525898"/>
                </a:lnTo>
                <a:lnTo>
                  <a:pt x="1385857" y="1525270"/>
                </a:lnTo>
                <a:lnTo>
                  <a:pt x="884996" y="1525270"/>
                </a:lnTo>
                <a:lnTo>
                  <a:pt x="882566" y="1522590"/>
                </a:lnTo>
                <a:lnTo>
                  <a:pt x="639009" y="1522590"/>
                </a:lnTo>
                <a:lnTo>
                  <a:pt x="641125" y="1472974"/>
                </a:lnTo>
                <a:lnTo>
                  <a:pt x="643460" y="1423345"/>
                </a:lnTo>
                <a:lnTo>
                  <a:pt x="645970" y="1373694"/>
                </a:lnTo>
                <a:lnTo>
                  <a:pt x="648611" y="1324011"/>
                </a:lnTo>
                <a:lnTo>
                  <a:pt x="651338" y="1274288"/>
                </a:lnTo>
                <a:lnTo>
                  <a:pt x="656878" y="1174686"/>
                </a:lnTo>
                <a:lnTo>
                  <a:pt x="650679" y="1149859"/>
                </a:lnTo>
                <a:lnTo>
                  <a:pt x="636576" y="1132192"/>
                </a:lnTo>
                <a:lnTo>
                  <a:pt x="616507" y="1122383"/>
                </a:lnTo>
                <a:lnTo>
                  <a:pt x="592413" y="1121130"/>
                </a:lnTo>
                <a:close/>
                <a:moveTo>
                  <a:pt x="1394541" y="1543138"/>
                </a:moveTo>
                <a:lnTo>
                  <a:pt x="760929" y="1543138"/>
                </a:lnTo>
                <a:lnTo>
                  <a:pt x="889872" y="1684337"/>
                </a:lnTo>
                <a:lnTo>
                  <a:pt x="890852" y="1736873"/>
                </a:lnTo>
                <a:lnTo>
                  <a:pt x="891413" y="1787738"/>
                </a:lnTo>
                <a:lnTo>
                  <a:pt x="891499" y="1853776"/>
                </a:lnTo>
                <a:lnTo>
                  <a:pt x="891244" y="1894266"/>
                </a:lnTo>
                <a:lnTo>
                  <a:pt x="890417" y="1945847"/>
                </a:lnTo>
                <a:lnTo>
                  <a:pt x="888991" y="1999767"/>
                </a:lnTo>
                <a:lnTo>
                  <a:pt x="887050" y="2051355"/>
                </a:lnTo>
                <a:lnTo>
                  <a:pt x="884462" y="2103653"/>
                </a:lnTo>
                <a:lnTo>
                  <a:pt x="900815" y="2152034"/>
                </a:lnTo>
                <a:lnTo>
                  <a:pt x="928881" y="2193242"/>
                </a:lnTo>
                <a:lnTo>
                  <a:pt x="965683" y="2228165"/>
                </a:lnTo>
                <a:lnTo>
                  <a:pt x="1008245" y="2257689"/>
                </a:lnTo>
                <a:lnTo>
                  <a:pt x="1053588" y="2282700"/>
                </a:lnTo>
                <a:lnTo>
                  <a:pt x="1098736" y="2304084"/>
                </a:lnTo>
                <a:lnTo>
                  <a:pt x="1140710" y="2322728"/>
                </a:lnTo>
                <a:lnTo>
                  <a:pt x="1190107" y="2341460"/>
                </a:lnTo>
                <a:lnTo>
                  <a:pt x="1289862" y="2382621"/>
                </a:lnTo>
                <a:lnTo>
                  <a:pt x="1339869" y="2400299"/>
                </a:lnTo>
                <a:lnTo>
                  <a:pt x="1389727" y="2412877"/>
                </a:lnTo>
                <a:lnTo>
                  <a:pt x="1439262" y="2417978"/>
                </a:lnTo>
                <a:lnTo>
                  <a:pt x="1455720" y="2414956"/>
                </a:lnTo>
                <a:lnTo>
                  <a:pt x="1489071" y="2379560"/>
                </a:lnTo>
                <a:lnTo>
                  <a:pt x="1500078" y="2334299"/>
                </a:lnTo>
                <a:lnTo>
                  <a:pt x="1508971" y="2288155"/>
                </a:lnTo>
                <a:lnTo>
                  <a:pt x="1515780" y="2241255"/>
                </a:lnTo>
                <a:lnTo>
                  <a:pt x="1520536" y="2193722"/>
                </a:lnTo>
                <a:lnTo>
                  <a:pt x="1523272" y="2145683"/>
                </a:lnTo>
                <a:lnTo>
                  <a:pt x="1524018" y="2097260"/>
                </a:lnTo>
                <a:lnTo>
                  <a:pt x="1522807" y="2048580"/>
                </a:lnTo>
                <a:lnTo>
                  <a:pt x="1519669" y="1999767"/>
                </a:lnTo>
                <a:lnTo>
                  <a:pt x="1514635" y="1950945"/>
                </a:lnTo>
                <a:lnTo>
                  <a:pt x="1507738" y="1902240"/>
                </a:lnTo>
                <a:lnTo>
                  <a:pt x="1499009" y="1853776"/>
                </a:lnTo>
                <a:lnTo>
                  <a:pt x="1488478" y="1805678"/>
                </a:lnTo>
                <a:lnTo>
                  <a:pt x="1476178" y="1758071"/>
                </a:lnTo>
                <a:lnTo>
                  <a:pt x="1462140" y="1711079"/>
                </a:lnTo>
                <a:lnTo>
                  <a:pt x="1446395" y="1664827"/>
                </a:lnTo>
                <a:lnTo>
                  <a:pt x="1428975" y="1619440"/>
                </a:lnTo>
                <a:lnTo>
                  <a:pt x="1408540" y="1572063"/>
                </a:lnTo>
                <a:lnTo>
                  <a:pt x="1394541" y="1543138"/>
                </a:lnTo>
                <a:close/>
                <a:moveTo>
                  <a:pt x="931605" y="1121130"/>
                </a:moveTo>
                <a:lnTo>
                  <a:pt x="907262" y="1123256"/>
                </a:lnTo>
                <a:lnTo>
                  <a:pt x="886483" y="1135949"/>
                </a:lnTo>
                <a:lnTo>
                  <a:pt x="872145" y="1154622"/>
                </a:lnTo>
                <a:lnTo>
                  <a:pt x="867127" y="1174686"/>
                </a:lnTo>
                <a:lnTo>
                  <a:pt x="872714" y="1275060"/>
                </a:lnTo>
                <a:lnTo>
                  <a:pt x="875438" y="1325168"/>
                </a:lnTo>
                <a:lnTo>
                  <a:pt x="878065" y="1375235"/>
                </a:lnTo>
                <a:lnTo>
                  <a:pt x="880559" y="1425268"/>
                </a:lnTo>
                <a:lnTo>
                  <a:pt x="882881" y="1475277"/>
                </a:lnTo>
                <a:lnTo>
                  <a:pt x="884996" y="1525270"/>
                </a:lnTo>
                <a:lnTo>
                  <a:pt x="1385857" y="1525270"/>
                </a:lnTo>
                <a:lnTo>
                  <a:pt x="1361967" y="1481131"/>
                </a:lnTo>
                <a:lnTo>
                  <a:pt x="1335871" y="1437949"/>
                </a:lnTo>
                <a:lnTo>
                  <a:pt x="1307929" y="1396539"/>
                </a:lnTo>
                <a:lnTo>
                  <a:pt x="1278163" y="1357090"/>
                </a:lnTo>
                <a:lnTo>
                  <a:pt x="1246593" y="1319788"/>
                </a:lnTo>
                <a:lnTo>
                  <a:pt x="1213241" y="1284820"/>
                </a:lnTo>
                <a:lnTo>
                  <a:pt x="1178126" y="1252373"/>
                </a:lnTo>
                <a:lnTo>
                  <a:pt x="1141271" y="1222636"/>
                </a:lnTo>
                <a:lnTo>
                  <a:pt x="1102695" y="1195794"/>
                </a:lnTo>
                <a:lnTo>
                  <a:pt x="1062419" y="1172035"/>
                </a:lnTo>
                <a:lnTo>
                  <a:pt x="1020465" y="1151547"/>
                </a:lnTo>
                <a:lnTo>
                  <a:pt x="976853" y="1134516"/>
                </a:lnTo>
                <a:lnTo>
                  <a:pt x="931605" y="1121130"/>
                </a:lnTo>
                <a:close/>
                <a:moveTo>
                  <a:pt x="760370" y="0"/>
                </a:moveTo>
                <a:lnTo>
                  <a:pt x="740803" y="4491"/>
                </a:lnTo>
                <a:lnTo>
                  <a:pt x="724322" y="16141"/>
                </a:lnTo>
                <a:lnTo>
                  <a:pt x="712993" y="32839"/>
                </a:lnTo>
                <a:lnTo>
                  <a:pt x="708885" y="52476"/>
                </a:lnTo>
                <a:lnTo>
                  <a:pt x="708885" y="1445768"/>
                </a:lnTo>
                <a:lnTo>
                  <a:pt x="639009" y="1522590"/>
                </a:lnTo>
                <a:lnTo>
                  <a:pt x="882566" y="1522590"/>
                </a:lnTo>
                <a:lnTo>
                  <a:pt x="812923" y="1445768"/>
                </a:lnTo>
                <a:lnTo>
                  <a:pt x="812923" y="52476"/>
                </a:lnTo>
                <a:lnTo>
                  <a:pt x="808716" y="32605"/>
                </a:lnTo>
                <a:lnTo>
                  <a:pt x="797105" y="15794"/>
                </a:lnTo>
                <a:lnTo>
                  <a:pt x="780265" y="4204"/>
                </a:lnTo>
                <a:lnTo>
                  <a:pt x="760370" y="0"/>
                </a:lnTo>
                <a:close/>
              </a:path>
            </a:pathLst>
          </a:custGeom>
          <a:solidFill>
            <a:srgbClr val="5badce"/>
          </a:solidFill>
          <a:ln>
            <a:noFill/>
          </a:ln>
        </p:spPr>
        <p:style>
          <a:lnRef idx="0"/>
          <a:fillRef idx="0"/>
          <a:effectRef idx="0"/>
          <a:fontRef idx="minor"/>
        </p:style>
      </p:sp>
      <p:sp>
        <p:nvSpPr>
          <p:cNvPr id="1415" name="CustomShape 6"/>
          <p:cNvSpPr/>
          <p:nvPr/>
        </p:nvSpPr>
        <p:spPr>
          <a:xfrm>
            <a:off x="0" y="0"/>
            <a:ext cx="9143640" cy="5714640"/>
          </a:xfrm>
          <a:prstGeom prst="rect">
            <a:avLst/>
          </a:prstGeom>
          <a:blipFill rotWithShape="0">
            <a:blip r:embed="rId1"/>
            <a:stretch>
              <a:fillRect/>
            </a:stretch>
          </a:blipFill>
          <a:ln>
            <a:noFill/>
          </a:ln>
        </p:spPr>
        <p:style>
          <a:lnRef idx="0"/>
          <a:fillRef idx="0"/>
          <a:effectRef idx="0"/>
          <a:fontRef idx="minor"/>
        </p:style>
      </p:sp>
      <p:sp>
        <p:nvSpPr>
          <p:cNvPr id="1416" name="CustomShape 7"/>
          <p:cNvSpPr/>
          <p:nvPr/>
        </p:nvSpPr>
        <p:spPr>
          <a:xfrm>
            <a:off x="0" y="0"/>
            <a:ext cx="9143640" cy="5714640"/>
          </a:xfrm>
          <a:custGeom>
            <a:avLst/>
            <a:gdLst/>
            <a:ahLst/>
            <a:rect l="l" t="t" r="r" b="b"/>
            <a:pathLst>
              <a:path w="10058400" h="7772400">
                <a:moveTo>
                  <a:pt x="2414196" y="0"/>
                </a:moveTo>
                <a:lnTo>
                  <a:pt x="0" y="0"/>
                </a:lnTo>
                <a:lnTo>
                  <a:pt x="0" y="7772400"/>
                </a:lnTo>
                <a:lnTo>
                  <a:pt x="10058400" y="7772400"/>
                </a:lnTo>
                <a:lnTo>
                  <a:pt x="10058400" y="6746390"/>
                </a:lnTo>
                <a:lnTo>
                  <a:pt x="2133486" y="6746390"/>
                </a:lnTo>
                <a:lnTo>
                  <a:pt x="2087605" y="6746359"/>
                </a:lnTo>
                <a:lnTo>
                  <a:pt x="2041604" y="6744955"/>
                </a:lnTo>
                <a:lnTo>
                  <a:pt x="1995511" y="6742165"/>
                </a:lnTo>
                <a:lnTo>
                  <a:pt x="1949353" y="6737977"/>
                </a:lnTo>
                <a:lnTo>
                  <a:pt x="1903159" y="6732377"/>
                </a:lnTo>
                <a:lnTo>
                  <a:pt x="1856955" y="6725352"/>
                </a:lnTo>
                <a:lnTo>
                  <a:pt x="1810770" y="6716891"/>
                </a:lnTo>
                <a:lnTo>
                  <a:pt x="1764630" y="6706979"/>
                </a:lnTo>
                <a:lnTo>
                  <a:pt x="1718564" y="6695604"/>
                </a:lnTo>
                <a:lnTo>
                  <a:pt x="1672599" y="6682753"/>
                </a:lnTo>
                <a:lnTo>
                  <a:pt x="1626762" y="6668414"/>
                </a:lnTo>
                <a:lnTo>
                  <a:pt x="1581081" y="6652573"/>
                </a:lnTo>
                <a:lnTo>
                  <a:pt x="1535852" y="6635319"/>
                </a:lnTo>
                <a:lnTo>
                  <a:pt x="1491471" y="6616815"/>
                </a:lnTo>
                <a:lnTo>
                  <a:pt x="1447949" y="6597090"/>
                </a:lnTo>
                <a:lnTo>
                  <a:pt x="1405301" y="6576172"/>
                </a:lnTo>
                <a:lnTo>
                  <a:pt x="1363538" y="6554087"/>
                </a:lnTo>
                <a:lnTo>
                  <a:pt x="1322674" y="6530863"/>
                </a:lnTo>
                <a:lnTo>
                  <a:pt x="1282722" y="6506528"/>
                </a:lnTo>
                <a:lnTo>
                  <a:pt x="1243693" y="6481109"/>
                </a:lnTo>
                <a:lnTo>
                  <a:pt x="1205602" y="6454633"/>
                </a:lnTo>
                <a:lnTo>
                  <a:pt x="1168461" y="6427129"/>
                </a:lnTo>
                <a:lnTo>
                  <a:pt x="1132283" y="6398623"/>
                </a:lnTo>
                <a:lnTo>
                  <a:pt x="1097080" y="6369144"/>
                </a:lnTo>
                <a:lnTo>
                  <a:pt x="1062866" y="6338718"/>
                </a:lnTo>
                <a:lnTo>
                  <a:pt x="1029623" y="6307343"/>
                </a:lnTo>
                <a:lnTo>
                  <a:pt x="997455" y="6275138"/>
                </a:lnTo>
                <a:lnTo>
                  <a:pt x="966213" y="6241959"/>
                </a:lnTo>
                <a:lnTo>
                  <a:pt x="936151" y="6208102"/>
                </a:lnTo>
                <a:lnTo>
                  <a:pt x="907072" y="6173358"/>
                </a:lnTo>
                <a:lnTo>
                  <a:pt x="879059" y="6137832"/>
                </a:lnTo>
                <a:lnTo>
                  <a:pt x="852124" y="6101552"/>
                </a:lnTo>
                <a:lnTo>
                  <a:pt x="826280" y="6064546"/>
                </a:lnTo>
                <a:lnTo>
                  <a:pt x="801540" y="6026841"/>
                </a:lnTo>
                <a:lnTo>
                  <a:pt x="777917" y="5988465"/>
                </a:lnTo>
                <a:lnTo>
                  <a:pt x="755424" y="5949445"/>
                </a:lnTo>
                <a:lnTo>
                  <a:pt x="734073" y="5909809"/>
                </a:lnTo>
                <a:lnTo>
                  <a:pt x="713878" y="5869585"/>
                </a:lnTo>
                <a:lnTo>
                  <a:pt x="694851" y="5828799"/>
                </a:lnTo>
                <a:lnTo>
                  <a:pt x="677005" y="5787479"/>
                </a:lnTo>
                <a:lnTo>
                  <a:pt x="660353" y="5745653"/>
                </a:lnTo>
                <a:lnTo>
                  <a:pt x="644908" y="5703348"/>
                </a:lnTo>
                <a:lnTo>
                  <a:pt x="630682" y="5660593"/>
                </a:lnTo>
                <a:lnTo>
                  <a:pt x="617689" y="5617413"/>
                </a:lnTo>
                <a:lnTo>
                  <a:pt x="605941" y="5573837"/>
                </a:lnTo>
                <a:lnTo>
                  <a:pt x="595451" y="5529893"/>
                </a:lnTo>
                <a:lnTo>
                  <a:pt x="586233" y="5485607"/>
                </a:lnTo>
                <a:lnTo>
                  <a:pt x="578298" y="5441008"/>
                </a:lnTo>
                <a:lnTo>
                  <a:pt x="571659" y="5396122"/>
                </a:lnTo>
                <a:lnTo>
                  <a:pt x="566330" y="5350978"/>
                </a:lnTo>
                <a:lnTo>
                  <a:pt x="562324" y="5305603"/>
                </a:lnTo>
                <a:lnTo>
                  <a:pt x="559653" y="5260024"/>
                </a:lnTo>
                <a:lnTo>
                  <a:pt x="558329" y="5214269"/>
                </a:lnTo>
                <a:lnTo>
                  <a:pt x="558367" y="5168365"/>
                </a:lnTo>
                <a:lnTo>
                  <a:pt x="559778" y="5122340"/>
                </a:lnTo>
                <a:lnTo>
                  <a:pt x="562576" y="5076222"/>
                </a:lnTo>
                <a:lnTo>
                  <a:pt x="566773" y="5030037"/>
                </a:lnTo>
                <a:lnTo>
                  <a:pt x="572382" y="4983814"/>
                </a:lnTo>
                <a:lnTo>
                  <a:pt x="579416" y="4937579"/>
                </a:lnTo>
                <a:lnTo>
                  <a:pt x="587888" y="4891361"/>
                </a:lnTo>
                <a:lnTo>
                  <a:pt x="597811" y="4845187"/>
                </a:lnTo>
                <a:lnTo>
                  <a:pt x="609198" y="4799085"/>
                </a:lnTo>
                <a:lnTo>
                  <a:pt x="622060" y="4753081"/>
                </a:lnTo>
                <a:lnTo>
                  <a:pt x="636412" y="4707203"/>
                </a:lnTo>
                <a:lnTo>
                  <a:pt x="652267" y="4661480"/>
                </a:lnTo>
                <a:lnTo>
                  <a:pt x="2414196" y="0"/>
                </a:lnTo>
                <a:close/>
                <a:moveTo>
                  <a:pt x="10058400" y="0"/>
                </a:moveTo>
                <a:lnTo>
                  <a:pt x="5642684" y="0"/>
                </a:lnTo>
                <a:lnTo>
                  <a:pt x="3571463" y="5724013"/>
                </a:lnTo>
                <a:lnTo>
                  <a:pt x="3554220" y="5769215"/>
                </a:lnTo>
                <a:lnTo>
                  <a:pt x="3535726" y="5813572"/>
                </a:lnTo>
                <a:lnTo>
                  <a:pt x="3516011" y="5857069"/>
                </a:lnTo>
                <a:lnTo>
                  <a:pt x="3495100" y="5899694"/>
                </a:lnTo>
                <a:lnTo>
                  <a:pt x="3473023" y="5941434"/>
                </a:lnTo>
                <a:lnTo>
                  <a:pt x="3449806" y="5982277"/>
                </a:lnTo>
                <a:lnTo>
                  <a:pt x="3425477" y="6022209"/>
                </a:lnTo>
                <a:lnTo>
                  <a:pt x="3400064" y="6061217"/>
                </a:lnTo>
                <a:lnTo>
                  <a:pt x="3373593" y="6099290"/>
                </a:lnTo>
                <a:lnTo>
                  <a:pt x="3346094" y="6136413"/>
                </a:lnTo>
                <a:lnTo>
                  <a:pt x="3317593" y="6172574"/>
                </a:lnTo>
                <a:lnTo>
                  <a:pt x="3288117" y="6207761"/>
                </a:lnTo>
                <a:lnTo>
                  <a:pt x="3257621" y="6242038"/>
                </a:lnTo>
                <a:lnTo>
                  <a:pt x="3226354" y="6275158"/>
                </a:lnTo>
                <a:lnTo>
                  <a:pt x="3194089" y="6307374"/>
                </a:lnTo>
                <a:lnTo>
                  <a:pt x="3161025" y="6338502"/>
                </a:lnTo>
                <a:lnTo>
                  <a:pt x="3127093" y="6368622"/>
                </a:lnTo>
                <a:lnTo>
                  <a:pt x="3092351" y="6397689"/>
                </a:lnTo>
                <a:lnTo>
                  <a:pt x="3056829" y="6425693"/>
                </a:lnTo>
                <a:lnTo>
                  <a:pt x="3020552" y="6452618"/>
                </a:lnTo>
                <a:lnTo>
                  <a:pt x="2983550" y="6478454"/>
                </a:lnTo>
                <a:lnTo>
                  <a:pt x="2945849" y="6503186"/>
                </a:lnTo>
                <a:lnTo>
                  <a:pt x="2907478" y="6526802"/>
                </a:lnTo>
                <a:lnTo>
                  <a:pt x="2868463" y="6549289"/>
                </a:lnTo>
                <a:lnTo>
                  <a:pt x="2828832" y="6570634"/>
                </a:lnTo>
                <a:lnTo>
                  <a:pt x="2788613" y="6590824"/>
                </a:lnTo>
                <a:lnTo>
                  <a:pt x="2747833" y="6609847"/>
                </a:lnTo>
                <a:lnTo>
                  <a:pt x="2706520" y="6627690"/>
                </a:lnTo>
                <a:lnTo>
                  <a:pt x="2664702" y="6644340"/>
                </a:lnTo>
                <a:lnTo>
                  <a:pt x="2622406" y="6659783"/>
                </a:lnTo>
                <a:lnTo>
                  <a:pt x="2579659" y="6674008"/>
                </a:lnTo>
                <a:lnTo>
                  <a:pt x="2536490" y="6687001"/>
                </a:lnTo>
                <a:lnTo>
                  <a:pt x="2492925" y="6698749"/>
                </a:lnTo>
                <a:lnTo>
                  <a:pt x="2448993" y="6709240"/>
                </a:lnTo>
                <a:lnTo>
                  <a:pt x="2404720" y="6718461"/>
                </a:lnTo>
                <a:lnTo>
                  <a:pt x="2360135" y="6726398"/>
                </a:lnTo>
                <a:lnTo>
                  <a:pt x="2315265" y="6733040"/>
                </a:lnTo>
                <a:lnTo>
                  <a:pt x="2270138" y="6738373"/>
                </a:lnTo>
                <a:lnTo>
                  <a:pt x="2224780" y="6742384"/>
                </a:lnTo>
                <a:lnTo>
                  <a:pt x="2179221" y="6745060"/>
                </a:lnTo>
                <a:lnTo>
                  <a:pt x="2133486" y="6746390"/>
                </a:lnTo>
                <a:lnTo>
                  <a:pt x="10058400" y="6746390"/>
                </a:lnTo>
                <a:lnTo>
                  <a:pt x="10058400" y="0"/>
                </a:lnTo>
                <a:close/>
              </a:path>
            </a:pathLst>
          </a:custGeom>
          <a:solidFill>
            <a:srgbClr val="ffffff"/>
          </a:solidFill>
          <a:ln>
            <a:noFill/>
          </a:ln>
        </p:spPr>
        <p:style>
          <a:lnRef idx="0"/>
          <a:fillRef idx="0"/>
          <a:effectRef idx="0"/>
          <a:fontRef idx="minor"/>
        </p:style>
      </p:sp>
      <p:sp>
        <p:nvSpPr>
          <p:cNvPr id="1417" name="CustomShape 8"/>
          <p:cNvSpPr/>
          <p:nvPr/>
        </p:nvSpPr>
        <p:spPr>
          <a:xfrm>
            <a:off x="3246840" y="1240920"/>
            <a:ext cx="5897160" cy="2967840"/>
          </a:xfrm>
          <a:custGeom>
            <a:avLst/>
            <a:gdLst/>
            <a:ahLst/>
            <a:rect l="l" t="t" r="r" b="b"/>
            <a:pathLst>
              <a:path w="6487159" h="4036695">
                <a:moveTo>
                  <a:pt x="1466265" y="0"/>
                </a:moveTo>
                <a:lnTo>
                  <a:pt x="0" y="4036288"/>
                </a:lnTo>
                <a:lnTo>
                  <a:pt x="6486932" y="4036288"/>
                </a:lnTo>
                <a:lnTo>
                  <a:pt x="6486932" y="4213"/>
                </a:lnTo>
                <a:lnTo>
                  <a:pt x="1466265" y="0"/>
                </a:lnTo>
                <a:close/>
              </a:path>
            </a:pathLst>
          </a:custGeom>
          <a:solidFill>
            <a:srgbClr val="fff200"/>
          </a:solidFill>
          <a:ln>
            <a:noFill/>
          </a:ln>
        </p:spPr>
        <p:style>
          <a:lnRef idx="0"/>
          <a:fillRef idx="0"/>
          <a:effectRef idx="0"/>
          <a:fontRef idx="minor"/>
        </p:style>
      </p:sp>
      <p:sp>
        <p:nvSpPr>
          <p:cNvPr id="1418" name="CustomShape 9"/>
          <p:cNvSpPr/>
          <p:nvPr/>
        </p:nvSpPr>
        <p:spPr>
          <a:xfrm>
            <a:off x="8392680" y="5219280"/>
            <a:ext cx="165240" cy="137880"/>
          </a:xfrm>
          <a:custGeom>
            <a:avLst/>
            <a:gdLst/>
            <a:ahLst/>
            <a:rect l="l" t="t" r="r" b="b"/>
            <a:pathLst>
              <a:path w="182245" h="187959">
                <a:moveTo>
                  <a:pt x="5257" y="266"/>
                </a:moveTo>
                <a:lnTo>
                  <a:pt x="0" y="11303"/>
                </a:lnTo>
                <a:lnTo>
                  <a:pt x="10769" y="11303"/>
                </a:lnTo>
                <a:lnTo>
                  <a:pt x="14858" y="13906"/>
                </a:lnTo>
                <a:lnTo>
                  <a:pt x="18478" y="46697"/>
                </a:lnTo>
                <a:lnTo>
                  <a:pt x="18211" y="94703"/>
                </a:lnTo>
                <a:lnTo>
                  <a:pt x="18093" y="101739"/>
                </a:lnTo>
                <a:lnTo>
                  <a:pt x="17996" y="117271"/>
                </a:lnTo>
                <a:lnTo>
                  <a:pt x="26075" y="157584"/>
                </a:lnTo>
                <a:lnTo>
                  <a:pt x="64810" y="183973"/>
                </a:lnTo>
                <a:lnTo>
                  <a:pt x="96532" y="187858"/>
                </a:lnTo>
                <a:lnTo>
                  <a:pt x="112173" y="186982"/>
                </a:lnTo>
                <a:lnTo>
                  <a:pt x="126379" y="184386"/>
                </a:lnTo>
                <a:lnTo>
                  <a:pt x="139082" y="180116"/>
                </a:lnTo>
                <a:lnTo>
                  <a:pt x="150215" y="174218"/>
                </a:lnTo>
                <a:lnTo>
                  <a:pt x="154681" y="170497"/>
                </a:lnTo>
                <a:lnTo>
                  <a:pt x="98767" y="170497"/>
                </a:lnTo>
                <a:lnTo>
                  <a:pt x="82295" y="168741"/>
                </a:lnTo>
                <a:lnTo>
                  <a:pt x="49263" y="145351"/>
                </a:lnTo>
                <a:lnTo>
                  <a:pt x="43780" y="94703"/>
                </a:lnTo>
                <a:lnTo>
                  <a:pt x="44310" y="46697"/>
                </a:lnTo>
                <a:lnTo>
                  <a:pt x="44463" y="37739"/>
                </a:lnTo>
                <a:lnTo>
                  <a:pt x="44602" y="19392"/>
                </a:lnTo>
                <a:lnTo>
                  <a:pt x="45364" y="8674"/>
                </a:lnTo>
                <a:lnTo>
                  <a:pt x="46437" y="533"/>
                </a:lnTo>
                <a:lnTo>
                  <a:pt x="12103" y="533"/>
                </a:lnTo>
                <a:lnTo>
                  <a:pt x="5257" y="266"/>
                </a:lnTo>
                <a:close/>
                <a:moveTo>
                  <a:pt x="181813" y="266"/>
                </a:moveTo>
                <a:lnTo>
                  <a:pt x="174129" y="533"/>
                </a:lnTo>
                <a:lnTo>
                  <a:pt x="151648" y="533"/>
                </a:lnTo>
                <a:lnTo>
                  <a:pt x="154105" y="9410"/>
                </a:lnTo>
                <a:lnTo>
                  <a:pt x="155881" y="20332"/>
                </a:lnTo>
                <a:lnTo>
                  <a:pt x="156887" y="33617"/>
                </a:lnTo>
                <a:lnTo>
                  <a:pt x="157111" y="49847"/>
                </a:lnTo>
                <a:lnTo>
                  <a:pt x="156834" y="94703"/>
                </a:lnTo>
                <a:lnTo>
                  <a:pt x="153921" y="136349"/>
                </a:lnTo>
                <a:lnTo>
                  <a:pt x="126333" y="165868"/>
                </a:lnTo>
                <a:lnTo>
                  <a:pt x="98767" y="170497"/>
                </a:lnTo>
                <a:lnTo>
                  <a:pt x="154681" y="170497"/>
                </a:lnTo>
                <a:lnTo>
                  <a:pt x="177152" y="124066"/>
                </a:lnTo>
                <a:lnTo>
                  <a:pt x="178068" y="94703"/>
                </a:lnTo>
                <a:lnTo>
                  <a:pt x="178320" y="49847"/>
                </a:lnTo>
                <a:lnTo>
                  <a:pt x="178582" y="33617"/>
                </a:lnTo>
                <a:lnTo>
                  <a:pt x="179114" y="22475"/>
                </a:lnTo>
                <a:lnTo>
                  <a:pt x="180138" y="12285"/>
                </a:lnTo>
                <a:lnTo>
                  <a:pt x="181776" y="533"/>
                </a:lnTo>
                <a:lnTo>
                  <a:pt x="158699" y="533"/>
                </a:lnTo>
                <a:lnTo>
                  <a:pt x="151574" y="266"/>
                </a:lnTo>
                <a:lnTo>
                  <a:pt x="181813" y="266"/>
                </a:lnTo>
                <a:close/>
                <a:moveTo>
                  <a:pt x="46507" y="0"/>
                </a:moveTo>
                <a:lnTo>
                  <a:pt x="37680" y="533"/>
                </a:lnTo>
                <a:lnTo>
                  <a:pt x="46437" y="533"/>
                </a:lnTo>
                <a:lnTo>
                  <a:pt x="46507" y="0"/>
                </a:lnTo>
                <a:close/>
              </a:path>
            </a:pathLst>
          </a:custGeom>
          <a:solidFill>
            <a:srgbClr val="d1d3d4"/>
          </a:solidFill>
          <a:ln>
            <a:noFill/>
          </a:ln>
        </p:spPr>
        <p:style>
          <a:lnRef idx="0"/>
          <a:fillRef idx="0"/>
          <a:effectRef idx="0"/>
          <a:fontRef idx="minor"/>
        </p:style>
      </p:sp>
      <p:sp>
        <p:nvSpPr>
          <p:cNvPr id="1419" name="CustomShape 10"/>
          <p:cNvSpPr/>
          <p:nvPr/>
        </p:nvSpPr>
        <p:spPr>
          <a:xfrm>
            <a:off x="8574840" y="5216400"/>
            <a:ext cx="149760" cy="139680"/>
          </a:xfrm>
          <a:custGeom>
            <a:avLst/>
            <a:gdLst/>
            <a:ahLst/>
            <a:rect l="l" t="t" r="r" b="b"/>
            <a:pathLst>
              <a:path w="165100" h="190500">
                <a:moveTo>
                  <a:pt x="121310" y="0"/>
                </a:moveTo>
                <a:lnTo>
                  <a:pt x="113601" y="0"/>
                </a:lnTo>
                <a:lnTo>
                  <a:pt x="89782" y="1393"/>
                </a:lnTo>
                <a:lnTo>
                  <a:pt x="50468" y="12923"/>
                </a:lnTo>
                <a:lnTo>
                  <a:pt x="19850" y="37972"/>
                </a:lnTo>
                <a:lnTo>
                  <a:pt x="2319" y="74478"/>
                </a:lnTo>
                <a:lnTo>
                  <a:pt x="0" y="95199"/>
                </a:lnTo>
                <a:lnTo>
                  <a:pt x="3663" y="121905"/>
                </a:lnTo>
                <a:lnTo>
                  <a:pt x="30196" y="165888"/>
                </a:lnTo>
                <a:lnTo>
                  <a:pt x="74445" y="187667"/>
                </a:lnTo>
                <a:lnTo>
                  <a:pt x="102044" y="190182"/>
                </a:lnTo>
                <a:lnTo>
                  <a:pt x="108982" y="190041"/>
                </a:lnTo>
                <a:lnTo>
                  <a:pt x="154584" y="183400"/>
                </a:lnTo>
                <a:lnTo>
                  <a:pt x="157086" y="175221"/>
                </a:lnTo>
                <a:lnTo>
                  <a:pt x="157721" y="173405"/>
                </a:lnTo>
                <a:lnTo>
                  <a:pt x="107276" y="173405"/>
                </a:lnTo>
                <a:lnTo>
                  <a:pt x="75763" y="167512"/>
                </a:lnTo>
                <a:lnTo>
                  <a:pt x="51468" y="150868"/>
                </a:lnTo>
                <a:lnTo>
                  <a:pt x="35834" y="125030"/>
                </a:lnTo>
                <a:lnTo>
                  <a:pt x="30302" y="91554"/>
                </a:lnTo>
                <a:lnTo>
                  <a:pt x="35336" y="59511"/>
                </a:lnTo>
                <a:lnTo>
                  <a:pt x="49776" y="35302"/>
                </a:lnTo>
                <a:lnTo>
                  <a:pt x="72623" y="19995"/>
                </a:lnTo>
                <a:lnTo>
                  <a:pt x="102882" y="14655"/>
                </a:lnTo>
                <a:lnTo>
                  <a:pt x="162727" y="14655"/>
                </a:lnTo>
                <a:lnTo>
                  <a:pt x="165049" y="8140"/>
                </a:lnTo>
                <a:lnTo>
                  <a:pt x="128727" y="520"/>
                </a:lnTo>
                <a:lnTo>
                  <a:pt x="121310" y="0"/>
                </a:lnTo>
                <a:close/>
                <a:moveTo>
                  <a:pt x="159245" y="157911"/>
                </a:moveTo>
                <a:lnTo>
                  <a:pt x="123520" y="172097"/>
                </a:lnTo>
                <a:lnTo>
                  <a:pt x="115239" y="173405"/>
                </a:lnTo>
                <a:lnTo>
                  <a:pt x="157721" y="173405"/>
                </a:lnTo>
                <a:lnTo>
                  <a:pt x="160108" y="166585"/>
                </a:lnTo>
                <a:lnTo>
                  <a:pt x="162610" y="160261"/>
                </a:lnTo>
                <a:lnTo>
                  <a:pt x="159245" y="157911"/>
                </a:lnTo>
                <a:close/>
                <a:moveTo>
                  <a:pt x="162727" y="14655"/>
                </a:moveTo>
                <a:lnTo>
                  <a:pt x="102882" y="14655"/>
                </a:lnTo>
                <a:lnTo>
                  <a:pt x="118134" y="15832"/>
                </a:lnTo>
                <a:lnTo>
                  <a:pt x="131197" y="19504"/>
                </a:lnTo>
                <a:lnTo>
                  <a:pt x="142555" y="25885"/>
                </a:lnTo>
                <a:lnTo>
                  <a:pt x="152692" y="35191"/>
                </a:lnTo>
                <a:lnTo>
                  <a:pt x="156565" y="35191"/>
                </a:lnTo>
                <a:lnTo>
                  <a:pt x="158724" y="27254"/>
                </a:lnTo>
                <a:lnTo>
                  <a:pt x="161975" y="16763"/>
                </a:lnTo>
                <a:lnTo>
                  <a:pt x="162727" y="14655"/>
                </a:lnTo>
                <a:close/>
              </a:path>
            </a:pathLst>
          </a:custGeom>
          <a:solidFill>
            <a:srgbClr val="d1d3d4"/>
          </a:solidFill>
          <a:ln>
            <a:noFill/>
          </a:ln>
        </p:spPr>
        <p:style>
          <a:lnRef idx="0"/>
          <a:fillRef idx="0"/>
          <a:effectRef idx="0"/>
          <a:fontRef idx="minor"/>
        </p:style>
      </p:sp>
      <p:sp>
        <p:nvSpPr>
          <p:cNvPr id="1420" name="CustomShape 11"/>
          <p:cNvSpPr/>
          <p:nvPr/>
        </p:nvSpPr>
        <p:spPr>
          <a:xfrm>
            <a:off x="8740440" y="5218920"/>
            <a:ext cx="151560" cy="135360"/>
          </a:xfrm>
          <a:custGeom>
            <a:avLst/>
            <a:gdLst/>
            <a:ahLst/>
            <a:rect l="l" t="t" r="r" b="b"/>
            <a:pathLst>
              <a:path w="167004" h="184784">
                <a:moveTo>
                  <a:pt x="117566" y="12623"/>
                </a:moveTo>
                <a:lnTo>
                  <a:pt x="64427" y="12623"/>
                </a:lnTo>
                <a:lnTo>
                  <a:pt x="79886" y="14862"/>
                </a:lnTo>
                <a:lnTo>
                  <a:pt x="91459" y="21307"/>
                </a:lnTo>
                <a:lnTo>
                  <a:pt x="98717" y="31547"/>
                </a:lnTo>
                <a:lnTo>
                  <a:pt x="101231" y="45173"/>
                </a:lnTo>
                <a:lnTo>
                  <a:pt x="99780" y="56014"/>
                </a:lnTo>
                <a:lnTo>
                  <a:pt x="68262" y="80848"/>
                </a:lnTo>
                <a:lnTo>
                  <a:pt x="55041" y="81114"/>
                </a:lnTo>
                <a:lnTo>
                  <a:pt x="53975" y="87363"/>
                </a:lnTo>
                <a:lnTo>
                  <a:pt x="52273" y="93941"/>
                </a:lnTo>
                <a:lnTo>
                  <a:pt x="55041" y="93941"/>
                </a:lnTo>
                <a:lnTo>
                  <a:pt x="60192" y="94622"/>
                </a:lnTo>
                <a:lnTo>
                  <a:pt x="86859" y="123136"/>
                </a:lnTo>
                <a:lnTo>
                  <a:pt x="114452" y="164007"/>
                </a:lnTo>
                <a:lnTo>
                  <a:pt x="120228" y="174027"/>
                </a:lnTo>
                <a:lnTo>
                  <a:pt x="122123" y="177139"/>
                </a:lnTo>
                <a:lnTo>
                  <a:pt x="123228" y="179247"/>
                </a:lnTo>
                <a:lnTo>
                  <a:pt x="124599" y="181076"/>
                </a:lnTo>
                <a:lnTo>
                  <a:pt x="125717" y="182638"/>
                </a:lnTo>
                <a:lnTo>
                  <a:pt x="127101" y="184696"/>
                </a:lnTo>
                <a:lnTo>
                  <a:pt x="138658" y="183959"/>
                </a:lnTo>
                <a:lnTo>
                  <a:pt x="166662" y="183184"/>
                </a:lnTo>
                <a:lnTo>
                  <a:pt x="166992" y="181305"/>
                </a:lnTo>
                <a:lnTo>
                  <a:pt x="161480" y="177380"/>
                </a:lnTo>
                <a:lnTo>
                  <a:pt x="159550" y="175793"/>
                </a:lnTo>
                <a:lnTo>
                  <a:pt x="133428" y="145897"/>
                </a:lnTo>
                <a:lnTo>
                  <a:pt x="96545" y="94487"/>
                </a:lnTo>
                <a:lnTo>
                  <a:pt x="90220" y="86321"/>
                </a:lnTo>
                <a:lnTo>
                  <a:pt x="121946" y="62728"/>
                </a:lnTo>
                <a:lnTo>
                  <a:pt x="128193" y="40157"/>
                </a:lnTo>
                <a:lnTo>
                  <a:pt x="127276" y="30907"/>
                </a:lnTo>
                <a:lnTo>
                  <a:pt x="124580" y="22542"/>
                </a:lnTo>
                <a:lnTo>
                  <a:pt x="120189" y="15254"/>
                </a:lnTo>
                <a:lnTo>
                  <a:pt x="117566" y="12623"/>
                </a:lnTo>
                <a:close/>
                <a:moveTo>
                  <a:pt x="5232" y="571"/>
                </a:moveTo>
                <a:lnTo>
                  <a:pt x="0" y="11582"/>
                </a:lnTo>
                <a:lnTo>
                  <a:pt x="10718" y="11582"/>
                </a:lnTo>
                <a:lnTo>
                  <a:pt x="14859" y="14211"/>
                </a:lnTo>
                <a:lnTo>
                  <a:pt x="18110" y="55845"/>
                </a:lnTo>
                <a:lnTo>
                  <a:pt x="17894" y="133299"/>
                </a:lnTo>
                <a:lnTo>
                  <a:pt x="14287" y="183184"/>
                </a:lnTo>
                <a:lnTo>
                  <a:pt x="22009" y="182638"/>
                </a:lnTo>
                <a:lnTo>
                  <a:pt x="49090" y="182638"/>
                </a:lnTo>
                <a:lnTo>
                  <a:pt x="46760" y="173989"/>
                </a:lnTo>
                <a:lnTo>
                  <a:pt x="45054" y="163104"/>
                </a:lnTo>
                <a:lnTo>
                  <a:pt x="44060" y="149807"/>
                </a:lnTo>
                <a:lnTo>
                  <a:pt x="43792" y="136247"/>
                </a:lnTo>
                <a:lnTo>
                  <a:pt x="43904" y="86321"/>
                </a:lnTo>
                <a:lnTo>
                  <a:pt x="44082" y="35671"/>
                </a:lnTo>
                <a:lnTo>
                  <a:pt x="59410" y="12623"/>
                </a:lnTo>
                <a:lnTo>
                  <a:pt x="117566" y="12623"/>
                </a:lnTo>
                <a:lnTo>
                  <a:pt x="114185" y="9232"/>
                </a:lnTo>
                <a:lnTo>
                  <a:pt x="107083" y="4805"/>
                </a:lnTo>
                <a:lnTo>
                  <a:pt x="98807" y="1963"/>
                </a:lnTo>
                <a:lnTo>
                  <a:pt x="92356" y="1066"/>
                </a:lnTo>
                <a:lnTo>
                  <a:pt x="27216" y="1066"/>
                </a:lnTo>
                <a:lnTo>
                  <a:pt x="5232" y="571"/>
                </a:lnTo>
                <a:close/>
                <a:moveTo>
                  <a:pt x="49090" y="182638"/>
                </a:moveTo>
                <a:lnTo>
                  <a:pt x="42125" y="182638"/>
                </a:lnTo>
                <a:lnTo>
                  <a:pt x="49237" y="183184"/>
                </a:lnTo>
                <a:lnTo>
                  <a:pt x="49090" y="182638"/>
                </a:lnTo>
                <a:close/>
                <a:moveTo>
                  <a:pt x="72923" y="0"/>
                </a:moveTo>
                <a:lnTo>
                  <a:pt x="60502" y="0"/>
                </a:lnTo>
                <a:lnTo>
                  <a:pt x="53352" y="304"/>
                </a:lnTo>
                <a:lnTo>
                  <a:pt x="27216" y="1066"/>
                </a:lnTo>
                <a:lnTo>
                  <a:pt x="92356" y="1066"/>
                </a:lnTo>
                <a:lnTo>
                  <a:pt x="87905" y="447"/>
                </a:lnTo>
                <a:lnTo>
                  <a:pt x="72923" y="0"/>
                </a:lnTo>
                <a:close/>
              </a:path>
            </a:pathLst>
          </a:custGeom>
          <a:solidFill>
            <a:srgbClr val="d1d3d4"/>
          </a:solidFill>
          <a:ln>
            <a:noFill/>
          </a:ln>
        </p:spPr>
        <p:style>
          <a:lnRef idx="0"/>
          <a:fillRef idx="0"/>
          <a:effectRef idx="0"/>
          <a:fontRef idx="minor"/>
        </p:style>
      </p:sp>
      <p:sp>
        <p:nvSpPr>
          <p:cNvPr id="1421" name="CustomShape 12"/>
          <p:cNvSpPr/>
          <p:nvPr/>
        </p:nvSpPr>
        <p:spPr>
          <a:xfrm>
            <a:off x="8349120" y="5376960"/>
            <a:ext cx="584280" cy="25920"/>
          </a:xfrm>
          <a:custGeom>
            <a:avLst/>
            <a:gdLst/>
            <a:ahLst/>
            <a:rect l="l" t="t" r="r" b="b"/>
            <a:pathLst>
              <a:path w="643254" h="35559">
                <a:moveTo>
                  <a:pt x="321144" y="0"/>
                </a:moveTo>
                <a:lnTo>
                  <a:pt x="201185" y="4351"/>
                </a:lnTo>
                <a:lnTo>
                  <a:pt x="98545" y="13925"/>
                </a:lnTo>
                <a:lnTo>
                  <a:pt x="26918" y="23499"/>
                </a:lnTo>
                <a:lnTo>
                  <a:pt x="0" y="27851"/>
                </a:lnTo>
                <a:lnTo>
                  <a:pt x="0" y="35140"/>
                </a:lnTo>
                <a:lnTo>
                  <a:pt x="93030" y="27255"/>
                </a:lnTo>
                <a:lnTo>
                  <a:pt x="157500" y="23206"/>
                </a:lnTo>
                <a:lnTo>
                  <a:pt x="223526" y="21714"/>
                </a:lnTo>
                <a:lnTo>
                  <a:pt x="612562" y="21501"/>
                </a:lnTo>
                <a:lnTo>
                  <a:pt x="566307" y="11749"/>
                </a:lnTo>
                <a:lnTo>
                  <a:pt x="507355" y="3481"/>
                </a:lnTo>
                <a:lnTo>
                  <a:pt x="435682" y="435"/>
                </a:lnTo>
                <a:lnTo>
                  <a:pt x="321144" y="0"/>
                </a:lnTo>
                <a:close/>
                <a:moveTo>
                  <a:pt x="612562" y="21501"/>
                </a:moveTo>
                <a:lnTo>
                  <a:pt x="321221" y="21501"/>
                </a:lnTo>
                <a:lnTo>
                  <a:pt x="455192" y="23632"/>
                </a:lnTo>
                <a:lnTo>
                  <a:pt x="556390" y="28320"/>
                </a:lnTo>
                <a:lnTo>
                  <a:pt x="620369" y="33009"/>
                </a:lnTo>
                <a:lnTo>
                  <a:pt x="642683" y="35140"/>
                </a:lnTo>
                <a:lnTo>
                  <a:pt x="642683" y="27851"/>
                </a:lnTo>
                <a:lnTo>
                  <a:pt x="612562" y="21501"/>
                </a:lnTo>
                <a:close/>
              </a:path>
            </a:pathLst>
          </a:custGeom>
          <a:solidFill>
            <a:srgbClr val="d1d3d4"/>
          </a:solidFill>
          <a:ln>
            <a:noFill/>
          </a:ln>
        </p:spPr>
        <p:style>
          <a:lnRef idx="0"/>
          <a:fillRef idx="0"/>
          <a:effectRef idx="0"/>
          <a:fontRef idx="minor"/>
        </p:style>
      </p:sp>
      <p:sp>
        <p:nvSpPr>
          <p:cNvPr id="1422" name="CustomShape 13"/>
          <p:cNvSpPr/>
          <p:nvPr/>
        </p:nvSpPr>
        <p:spPr>
          <a:xfrm>
            <a:off x="8278920" y="5016600"/>
            <a:ext cx="723960" cy="585720"/>
          </a:xfrm>
          <a:custGeom>
            <a:avLst/>
            <a:gdLst/>
            <a:ahLst/>
            <a:rect l="l" t="t" r="r" b="b"/>
            <a:pathLst>
              <a:path w="796925" h="796925">
                <a:moveTo>
                  <a:pt x="796874" y="398437"/>
                </a:moveTo>
                <a:lnTo>
                  <a:pt x="794193" y="444901"/>
                </a:lnTo>
                <a:lnTo>
                  <a:pt x="786350" y="489791"/>
                </a:lnTo>
                <a:lnTo>
                  <a:pt x="773644" y="532809"/>
                </a:lnTo>
                <a:lnTo>
                  <a:pt x="756374" y="573655"/>
                </a:lnTo>
                <a:lnTo>
                  <a:pt x="734839" y="612029"/>
                </a:lnTo>
                <a:lnTo>
                  <a:pt x="709338" y="647634"/>
                </a:lnTo>
                <a:lnTo>
                  <a:pt x="680170" y="680170"/>
                </a:lnTo>
                <a:lnTo>
                  <a:pt x="647634" y="709338"/>
                </a:lnTo>
                <a:lnTo>
                  <a:pt x="612029" y="734839"/>
                </a:lnTo>
                <a:lnTo>
                  <a:pt x="573655" y="756374"/>
                </a:lnTo>
                <a:lnTo>
                  <a:pt x="532809" y="773644"/>
                </a:lnTo>
                <a:lnTo>
                  <a:pt x="489791" y="786350"/>
                </a:lnTo>
                <a:lnTo>
                  <a:pt x="444901" y="794193"/>
                </a:lnTo>
                <a:lnTo>
                  <a:pt x="398437" y="796874"/>
                </a:lnTo>
                <a:lnTo>
                  <a:pt x="351972" y="794193"/>
                </a:lnTo>
                <a:lnTo>
                  <a:pt x="307082" y="786350"/>
                </a:lnTo>
                <a:lnTo>
                  <a:pt x="264064" y="773644"/>
                </a:lnTo>
                <a:lnTo>
                  <a:pt x="223219" y="756374"/>
                </a:lnTo>
                <a:lnTo>
                  <a:pt x="184844" y="734839"/>
                </a:lnTo>
                <a:lnTo>
                  <a:pt x="149239" y="709338"/>
                </a:lnTo>
                <a:lnTo>
                  <a:pt x="116703" y="680170"/>
                </a:lnTo>
                <a:lnTo>
                  <a:pt x="87535" y="647634"/>
                </a:lnTo>
                <a:lnTo>
                  <a:pt x="62034" y="612029"/>
                </a:lnTo>
                <a:lnTo>
                  <a:pt x="40499" y="573655"/>
                </a:lnTo>
                <a:lnTo>
                  <a:pt x="23229" y="532809"/>
                </a:lnTo>
                <a:lnTo>
                  <a:pt x="10523" y="489791"/>
                </a:lnTo>
                <a:lnTo>
                  <a:pt x="2680" y="444901"/>
                </a:lnTo>
                <a:lnTo>
                  <a:pt x="0" y="398437"/>
                </a:lnTo>
                <a:lnTo>
                  <a:pt x="2680" y="351972"/>
                </a:lnTo>
                <a:lnTo>
                  <a:pt x="10523" y="307082"/>
                </a:lnTo>
                <a:lnTo>
                  <a:pt x="23229" y="264064"/>
                </a:lnTo>
                <a:lnTo>
                  <a:pt x="40499" y="223219"/>
                </a:lnTo>
                <a:lnTo>
                  <a:pt x="62034" y="184844"/>
                </a:lnTo>
                <a:lnTo>
                  <a:pt x="87535" y="149239"/>
                </a:lnTo>
                <a:lnTo>
                  <a:pt x="116703" y="116703"/>
                </a:lnTo>
                <a:lnTo>
                  <a:pt x="149239" y="87535"/>
                </a:lnTo>
                <a:lnTo>
                  <a:pt x="184844" y="62034"/>
                </a:lnTo>
                <a:lnTo>
                  <a:pt x="223219" y="40499"/>
                </a:lnTo>
                <a:lnTo>
                  <a:pt x="264064" y="23229"/>
                </a:lnTo>
                <a:lnTo>
                  <a:pt x="307082" y="10523"/>
                </a:lnTo>
                <a:lnTo>
                  <a:pt x="351972" y="2680"/>
                </a:lnTo>
                <a:lnTo>
                  <a:pt x="398437" y="0"/>
                </a:lnTo>
                <a:lnTo>
                  <a:pt x="444901" y="2680"/>
                </a:lnTo>
                <a:lnTo>
                  <a:pt x="489791" y="10523"/>
                </a:lnTo>
                <a:lnTo>
                  <a:pt x="532809" y="23229"/>
                </a:lnTo>
                <a:lnTo>
                  <a:pt x="573655" y="40499"/>
                </a:lnTo>
                <a:lnTo>
                  <a:pt x="612029" y="62034"/>
                </a:lnTo>
                <a:lnTo>
                  <a:pt x="647634" y="87535"/>
                </a:lnTo>
                <a:lnTo>
                  <a:pt x="680170" y="116703"/>
                </a:lnTo>
                <a:lnTo>
                  <a:pt x="709338" y="149239"/>
                </a:lnTo>
                <a:lnTo>
                  <a:pt x="734839" y="184844"/>
                </a:lnTo>
                <a:lnTo>
                  <a:pt x="756374" y="223219"/>
                </a:lnTo>
                <a:lnTo>
                  <a:pt x="773644" y="264064"/>
                </a:lnTo>
                <a:lnTo>
                  <a:pt x="786350" y="307082"/>
                </a:lnTo>
                <a:lnTo>
                  <a:pt x="794193" y="351972"/>
                </a:lnTo>
                <a:lnTo>
                  <a:pt x="796874" y="398437"/>
                </a:lnTo>
                <a:close/>
              </a:path>
            </a:pathLst>
          </a:custGeom>
          <a:noFill/>
          <a:ln w="11160">
            <a:solidFill>
              <a:srgbClr val="d1d3d4"/>
            </a:solidFill>
            <a:round/>
          </a:ln>
        </p:spPr>
        <p:style>
          <a:lnRef idx="0"/>
          <a:fillRef idx="0"/>
          <a:effectRef idx="0"/>
          <a:fontRef idx="minor"/>
        </p:style>
      </p:sp>
      <p:sp>
        <p:nvSpPr>
          <p:cNvPr id="1423" name="CustomShape 14"/>
          <p:cNvSpPr/>
          <p:nvPr/>
        </p:nvSpPr>
        <p:spPr>
          <a:xfrm>
            <a:off x="4571280" y="203040"/>
            <a:ext cx="4129920" cy="1037520"/>
          </a:xfrm>
          <a:custGeom>
            <a:avLst/>
            <a:gdLst/>
            <a:ahLst/>
            <a:rect l="l" t="t" r="r" b="b"/>
            <a:pathLst>
              <a:path w="4543425" h="1411605">
                <a:moveTo>
                  <a:pt x="3837368" y="0"/>
                </a:moveTo>
                <a:lnTo>
                  <a:pt x="511162" y="0"/>
                </a:lnTo>
                <a:lnTo>
                  <a:pt x="0" y="1411566"/>
                </a:lnTo>
                <a:lnTo>
                  <a:pt x="3837368" y="1411566"/>
                </a:lnTo>
                <a:lnTo>
                  <a:pt x="3885691" y="1409938"/>
                </a:lnTo>
                <a:lnTo>
                  <a:pt x="3933141" y="1405123"/>
                </a:lnTo>
                <a:lnTo>
                  <a:pt x="3979611" y="1397227"/>
                </a:lnTo>
                <a:lnTo>
                  <a:pt x="4024997" y="1386354"/>
                </a:lnTo>
                <a:lnTo>
                  <a:pt x="4069194" y="1372611"/>
                </a:lnTo>
                <a:lnTo>
                  <a:pt x="4112097" y="1356101"/>
                </a:lnTo>
                <a:lnTo>
                  <a:pt x="4153600" y="1336930"/>
                </a:lnTo>
                <a:lnTo>
                  <a:pt x="4193599" y="1315204"/>
                </a:lnTo>
                <a:lnTo>
                  <a:pt x="4231988" y="1291027"/>
                </a:lnTo>
                <a:lnTo>
                  <a:pt x="4268662" y="1264505"/>
                </a:lnTo>
                <a:lnTo>
                  <a:pt x="4303516" y="1235742"/>
                </a:lnTo>
                <a:lnTo>
                  <a:pt x="4336445" y="1204844"/>
                </a:lnTo>
                <a:lnTo>
                  <a:pt x="4367343" y="1171916"/>
                </a:lnTo>
                <a:lnTo>
                  <a:pt x="4396107" y="1137063"/>
                </a:lnTo>
                <a:lnTo>
                  <a:pt x="4422630" y="1100390"/>
                </a:lnTo>
                <a:lnTo>
                  <a:pt x="4446807" y="1062002"/>
                </a:lnTo>
                <a:lnTo>
                  <a:pt x="4468534" y="1022005"/>
                </a:lnTo>
                <a:lnTo>
                  <a:pt x="4487705" y="980504"/>
                </a:lnTo>
                <a:lnTo>
                  <a:pt x="4504215" y="937603"/>
                </a:lnTo>
                <a:lnTo>
                  <a:pt x="4517958" y="893408"/>
                </a:lnTo>
                <a:lnTo>
                  <a:pt x="4528831" y="848024"/>
                </a:lnTo>
                <a:lnTo>
                  <a:pt x="4536727" y="801556"/>
                </a:lnTo>
                <a:lnTo>
                  <a:pt x="4541542" y="754109"/>
                </a:lnTo>
                <a:lnTo>
                  <a:pt x="4543170" y="705789"/>
                </a:lnTo>
                <a:lnTo>
                  <a:pt x="4541542" y="657465"/>
                </a:lnTo>
                <a:lnTo>
                  <a:pt x="4536727" y="610014"/>
                </a:lnTo>
                <a:lnTo>
                  <a:pt x="4528831" y="563543"/>
                </a:lnTo>
                <a:lnTo>
                  <a:pt x="4517958" y="518157"/>
                </a:lnTo>
                <a:lnTo>
                  <a:pt x="4504215" y="473959"/>
                </a:lnTo>
                <a:lnTo>
                  <a:pt x="4487705" y="431057"/>
                </a:lnTo>
                <a:lnTo>
                  <a:pt x="4468534" y="389554"/>
                </a:lnTo>
                <a:lnTo>
                  <a:pt x="4446807" y="349556"/>
                </a:lnTo>
                <a:lnTo>
                  <a:pt x="4422630" y="311168"/>
                </a:lnTo>
                <a:lnTo>
                  <a:pt x="4396107" y="274495"/>
                </a:lnTo>
                <a:lnTo>
                  <a:pt x="4367343" y="239642"/>
                </a:lnTo>
                <a:lnTo>
                  <a:pt x="4336445" y="206714"/>
                </a:lnTo>
                <a:lnTo>
                  <a:pt x="4303516" y="175817"/>
                </a:lnTo>
                <a:lnTo>
                  <a:pt x="4268662" y="147055"/>
                </a:lnTo>
                <a:lnTo>
                  <a:pt x="4231988" y="120533"/>
                </a:lnTo>
                <a:lnTo>
                  <a:pt x="4193599" y="96357"/>
                </a:lnTo>
                <a:lnTo>
                  <a:pt x="4153600" y="74631"/>
                </a:lnTo>
                <a:lnTo>
                  <a:pt x="4112097" y="55462"/>
                </a:lnTo>
                <a:lnTo>
                  <a:pt x="4069194" y="38953"/>
                </a:lnTo>
                <a:lnTo>
                  <a:pt x="4024997" y="25210"/>
                </a:lnTo>
                <a:lnTo>
                  <a:pt x="3979611" y="14338"/>
                </a:lnTo>
                <a:lnTo>
                  <a:pt x="3933141" y="6442"/>
                </a:lnTo>
                <a:lnTo>
                  <a:pt x="3885691" y="1628"/>
                </a:lnTo>
                <a:lnTo>
                  <a:pt x="3837368" y="0"/>
                </a:lnTo>
                <a:close/>
              </a:path>
            </a:pathLst>
          </a:custGeom>
          <a:solidFill>
            <a:srgbClr val="27aae1"/>
          </a:solidFill>
          <a:ln>
            <a:noFill/>
          </a:ln>
        </p:spPr>
        <p:style>
          <a:lnRef idx="0"/>
          <a:fillRef idx="0"/>
          <a:effectRef idx="0"/>
          <a:fontRef idx="minor"/>
        </p:style>
      </p:sp>
      <p:sp>
        <p:nvSpPr>
          <p:cNvPr id="1424" name="CustomShape 15"/>
          <p:cNvSpPr/>
          <p:nvPr/>
        </p:nvSpPr>
        <p:spPr>
          <a:xfrm>
            <a:off x="2081160" y="2963160"/>
            <a:ext cx="2875680" cy="2325960"/>
          </a:xfrm>
          <a:prstGeom prst="rect">
            <a:avLst/>
          </a:prstGeom>
          <a:blipFill rotWithShape="0">
            <a:blip r:embed="rId2"/>
            <a:stretch>
              <a:fillRect/>
            </a:stretch>
          </a:blipFill>
          <a:ln>
            <a:noFill/>
          </a:ln>
        </p:spPr>
        <p:style>
          <a:lnRef idx="0"/>
          <a:fillRef idx="0"/>
          <a:effectRef idx="0"/>
          <a:fontRef idx="minor"/>
        </p:style>
      </p:sp>
      <p:sp>
        <p:nvSpPr>
          <p:cNvPr id="1425" name="CustomShape 16"/>
          <p:cNvSpPr/>
          <p:nvPr/>
        </p:nvSpPr>
        <p:spPr>
          <a:xfrm>
            <a:off x="2723040" y="3387960"/>
            <a:ext cx="1708920" cy="1382040"/>
          </a:xfrm>
          <a:custGeom>
            <a:avLst/>
            <a:gdLst/>
            <a:ahLst/>
            <a:rect l="l" t="t" r="r" b="b"/>
            <a:pathLst>
              <a:path w="1880235" h="1880235">
                <a:moveTo>
                  <a:pt x="939888" y="0"/>
                </a:moveTo>
                <a:lnTo>
                  <a:pt x="891525" y="1222"/>
                </a:lnTo>
                <a:lnTo>
                  <a:pt x="843796" y="4852"/>
                </a:lnTo>
                <a:lnTo>
                  <a:pt x="796761" y="10829"/>
                </a:lnTo>
                <a:lnTo>
                  <a:pt x="750479" y="19094"/>
                </a:lnTo>
                <a:lnTo>
                  <a:pt x="705008" y="29589"/>
                </a:lnTo>
                <a:lnTo>
                  <a:pt x="660408" y="42254"/>
                </a:lnTo>
                <a:lnTo>
                  <a:pt x="616738" y="57031"/>
                </a:lnTo>
                <a:lnTo>
                  <a:pt x="574057" y="73860"/>
                </a:lnTo>
                <a:lnTo>
                  <a:pt x="532424" y="92682"/>
                </a:lnTo>
                <a:lnTo>
                  <a:pt x="491898" y="113438"/>
                </a:lnTo>
                <a:lnTo>
                  <a:pt x="452538" y="136070"/>
                </a:lnTo>
                <a:lnTo>
                  <a:pt x="414404" y="160518"/>
                </a:lnTo>
                <a:lnTo>
                  <a:pt x="377554" y="186722"/>
                </a:lnTo>
                <a:lnTo>
                  <a:pt x="342047" y="214625"/>
                </a:lnTo>
                <a:lnTo>
                  <a:pt x="307943" y="244167"/>
                </a:lnTo>
                <a:lnTo>
                  <a:pt x="275301" y="275289"/>
                </a:lnTo>
                <a:lnTo>
                  <a:pt x="244179" y="307932"/>
                </a:lnTo>
                <a:lnTo>
                  <a:pt x="214636" y="342037"/>
                </a:lnTo>
                <a:lnTo>
                  <a:pt x="186733" y="377545"/>
                </a:lnTo>
                <a:lnTo>
                  <a:pt x="160528" y="414397"/>
                </a:lnTo>
                <a:lnTo>
                  <a:pt x="136079" y="452534"/>
                </a:lnTo>
                <a:lnTo>
                  <a:pt x="113447" y="491896"/>
                </a:lnTo>
                <a:lnTo>
                  <a:pt x="92689" y="532425"/>
                </a:lnTo>
                <a:lnTo>
                  <a:pt x="73866" y="574062"/>
                </a:lnTo>
                <a:lnTo>
                  <a:pt x="57036" y="616748"/>
                </a:lnTo>
                <a:lnTo>
                  <a:pt x="42258" y="660423"/>
                </a:lnTo>
                <a:lnTo>
                  <a:pt x="29592" y="705029"/>
                </a:lnTo>
                <a:lnTo>
                  <a:pt x="19096" y="750507"/>
                </a:lnTo>
                <a:lnTo>
                  <a:pt x="10830" y="796797"/>
                </a:lnTo>
                <a:lnTo>
                  <a:pt x="4852" y="843840"/>
                </a:lnTo>
                <a:lnTo>
                  <a:pt x="1223" y="891578"/>
                </a:lnTo>
                <a:lnTo>
                  <a:pt x="0" y="939952"/>
                </a:lnTo>
                <a:lnTo>
                  <a:pt x="1223" y="988319"/>
                </a:lnTo>
                <a:lnTo>
                  <a:pt x="4852" y="1036050"/>
                </a:lnTo>
                <a:lnTo>
                  <a:pt x="10830" y="1083089"/>
                </a:lnTo>
                <a:lnTo>
                  <a:pt x="19096" y="1129374"/>
                </a:lnTo>
                <a:lnTo>
                  <a:pt x="29592" y="1174847"/>
                </a:lnTo>
                <a:lnTo>
                  <a:pt x="42258" y="1219449"/>
                </a:lnTo>
                <a:lnTo>
                  <a:pt x="57036" y="1263121"/>
                </a:lnTo>
                <a:lnTo>
                  <a:pt x="73866" y="1305803"/>
                </a:lnTo>
                <a:lnTo>
                  <a:pt x="92689" y="1347438"/>
                </a:lnTo>
                <a:lnTo>
                  <a:pt x="113447" y="1387965"/>
                </a:lnTo>
                <a:lnTo>
                  <a:pt x="136079" y="1427326"/>
                </a:lnTo>
                <a:lnTo>
                  <a:pt x="160528" y="1465461"/>
                </a:lnTo>
                <a:lnTo>
                  <a:pt x="186733" y="1502312"/>
                </a:lnTo>
                <a:lnTo>
                  <a:pt x="214636" y="1537819"/>
                </a:lnTo>
                <a:lnTo>
                  <a:pt x="244179" y="1571924"/>
                </a:lnTo>
                <a:lnTo>
                  <a:pt x="275301" y="1604567"/>
                </a:lnTo>
                <a:lnTo>
                  <a:pt x="307943" y="1635689"/>
                </a:lnTo>
                <a:lnTo>
                  <a:pt x="342047" y="1665231"/>
                </a:lnTo>
                <a:lnTo>
                  <a:pt x="377554" y="1693135"/>
                </a:lnTo>
                <a:lnTo>
                  <a:pt x="414404" y="1719340"/>
                </a:lnTo>
                <a:lnTo>
                  <a:pt x="452538" y="1743789"/>
                </a:lnTo>
                <a:lnTo>
                  <a:pt x="491898" y="1766421"/>
                </a:lnTo>
                <a:lnTo>
                  <a:pt x="532424" y="1787178"/>
                </a:lnTo>
                <a:lnTo>
                  <a:pt x="574057" y="1806001"/>
                </a:lnTo>
                <a:lnTo>
                  <a:pt x="616738" y="1822831"/>
                </a:lnTo>
                <a:lnTo>
                  <a:pt x="660408" y="1837608"/>
                </a:lnTo>
                <a:lnTo>
                  <a:pt x="705008" y="1850274"/>
                </a:lnTo>
                <a:lnTo>
                  <a:pt x="750479" y="1860770"/>
                </a:lnTo>
                <a:lnTo>
                  <a:pt x="796761" y="1869036"/>
                </a:lnTo>
                <a:lnTo>
                  <a:pt x="843796" y="1875013"/>
                </a:lnTo>
                <a:lnTo>
                  <a:pt x="891525" y="1878643"/>
                </a:lnTo>
                <a:lnTo>
                  <a:pt x="939888" y="1879866"/>
                </a:lnTo>
                <a:lnTo>
                  <a:pt x="988255" y="1878643"/>
                </a:lnTo>
                <a:lnTo>
                  <a:pt x="1035987" y="1875013"/>
                </a:lnTo>
                <a:lnTo>
                  <a:pt x="1083025" y="1869036"/>
                </a:lnTo>
                <a:lnTo>
                  <a:pt x="1129310" y="1860770"/>
                </a:lnTo>
                <a:lnTo>
                  <a:pt x="1174783" y="1850274"/>
                </a:lnTo>
                <a:lnTo>
                  <a:pt x="1219385" y="1837608"/>
                </a:lnTo>
                <a:lnTo>
                  <a:pt x="1263057" y="1822831"/>
                </a:lnTo>
                <a:lnTo>
                  <a:pt x="1305740" y="1806001"/>
                </a:lnTo>
                <a:lnTo>
                  <a:pt x="1347374" y="1787178"/>
                </a:lnTo>
                <a:lnTo>
                  <a:pt x="1387902" y="1766421"/>
                </a:lnTo>
                <a:lnTo>
                  <a:pt x="1427262" y="1743789"/>
                </a:lnTo>
                <a:lnTo>
                  <a:pt x="1465398" y="1719340"/>
                </a:lnTo>
                <a:lnTo>
                  <a:pt x="1502248" y="1693135"/>
                </a:lnTo>
                <a:lnTo>
                  <a:pt x="1537756" y="1665231"/>
                </a:lnTo>
                <a:lnTo>
                  <a:pt x="1571860" y="1635689"/>
                </a:lnTo>
                <a:lnTo>
                  <a:pt x="1604503" y="1604567"/>
                </a:lnTo>
                <a:lnTo>
                  <a:pt x="1635625" y="1571924"/>
                </a:lnTo>
                <a:lnTo>
                  <a:pt x="1665168" y="1537819"/>
                </a:lnTo>
                <a:lnTo>
                  <a:pt x="1693071" y="1502312"/>
                </a:lnTo>
                <a:lnTo>
                  <a:pt x="1719277" y="1465461"/>
                </a:lnTo>
                <a:lnTo>
                  <a:pt x="1743725" y="1427326"/>
                </a:lnTo>
                <a:lnTo>
                  <a:pt x="1766357" y="1387965"/>
                </a:lnTo>
                <a:lnTo>
                  <a:pt x="1787115" y="1347438"/>
                </a:lnTo>
                <a:lnTo>
                  <a:pt x="1805938" y="1305803"/>
                </a:lnTo>
                <a:lnTo>
                  <a:pt x="1822767" y="1263121"/>
                </a:lnTo>
                <a:lnTo>
                  <a:pt x="1837545" y="1219449"/>
                </a:lnTo>
                <a:lnTo>
                  <a:pt x="1850211" y="1174847"/>
                </a:lnTo>
                <a:lnTo>
                  <a:pt x="1860706" y="1129374"/>
                </a:lnTo>
                <a:lnTo>
                  <a:pt x="1868972" y="1083089"/>
                </a:lnTo>
                <a:lnTo>
                  <a:pt x="1874950" y="1036050"/>
                </a:lnTo>
                <a:lnTo>
                  <a:pt x="1878580" y="988319"/>
                </a:lnTo>
                <a:lnTo>
                  <a:pt x="1879803" y="939952"/>
                </a:lnTo>
                <a:lnTo>
                  <a:pt x="1878580" y="891578"/>
                </a:lnTo>
                <a:lnTo>
                  <a:pt x="1874950" y="843840"/>
                </a:lnTo>
                <a:lnTo>
                  <a:pt x="1868972" y="796797"/>
                </a:lnTo>
                <a:lnTo>
                  <a:pt x="1860706" y="750507"/>
                </a:lnTo>
                <a:lnTo>
                  <a:pt x="1850211" y="705029"/>
                </a:lnTo>
                <a:lnTo>
                  <a:pt x="1837545" y="660423"/>
                </a:lnTo>
                <a:lnTo>
                  <a:pt x="1822767" y="616748"/>
                </a:lnTo>
                <a:lnTo>
                  <a:pt x="1805938" y="574062"/>
                </a:lnTo>
                <a:lnTo>
                  <a:pt x="1787115" y="532425"/>
                </a:lnTo>
                <a:lnTo>
                  <a:pt x="1766357" y="491896"/>
                </a:lnTo>
                <a:lnTo>
                  <a:pt x="1743725" y="452534"/>
                </a:lnTo>
                <a:lnTo>
                  <a:pt x="1719277" y="414397"/>
                </a:lnTo>
                <a:lnTo>
                  <a:pt x="1693071" y="377545"/>
                </a:lnTo>
                <a:lnTo>
                  <a:pt x="1665168" y="342037"/>
                </a:lnTo>
                <a:lnTo>
                  <a:pt x="1635625" y="307932"/>
                </a:lnTo>
                <a:lnTo>
                  <a:pt x="1604503" y="275289"/>
                </a:lnTo>
                <a:lnTo>
                  <a:pt x="1571860" y="244167"/>
                </a:lnTo>
                <a:lnTo>
                  <a:pt x="1537756" y="214625"/>
                </a:lnTo>
                <a:lnTo>
                  <a:pt x="1502248" y="186722"/>
                </a:lnTo>
                <a:lnTo>
                  <a:pt x="1465398" y="160518"/>
                </a:lnTo>
                <a:lnTo>
                  <a:pt x="1427262" y="136070"/>
                </a:lnTo>
                <a:lnTo>
                  <a:pt x="1387902" y="113438"/>
                </a:lnTo>
                <a:lnTo>
                  <a:pt x="1347374" y="92682"/>
                </a:lnTo>
                <a:lnTo>
                  <a:pt x="1305740" y="73860"/>
                </a:lnTo>
                <a:lnTo>
                  <a:pt x="1263057" y="57031"/>
                </a:lnTo>
                <a:lnTo>
                  <a:pt x="1219385" y="42254"/>
                </a:lnTo>
                <a:lnTo>
                  <a:pt x="1174783" y="29589"/>
                </a:lnTo>
                <a:lnTo>
                  <a:pt x="1129310" y="19094"/>
                </a:lnTo>
                <a:lnTo>
                  <a:pt x="1083025" y="10829"/>
                </a:lnTo>
                <a:lnTo>
                  <a:pt x="1035987" y="4852"/>
                </a:lnTo>
                <a:lnTo>
                  <a:pt x="988255" y="1222"/>
                </a:lnTo>
                <a:lnTo>
                  <a:pt x="939888" y="0"/>
                </a:lnTo>
                <a:close/>
              </a:path>
            </a:pathLst>
          </a:custGeom>
          <a:solidFill>
            <a:srgbClr val="ffffff"/>
          </a:solidFill>
          <a:ln>
            <a:noFill/>
          </a:ln>
        </p:spPr>
        <p:style>
          <a:lnRef idx="0"/>
          <a:fillRef idx="0"/>
          <a:effectRef idx="0"/>
          <a:fontRef idx="minor"/>
        </p:style>
      </p:sp>
      <p:sp>
        <p:nvSpPr>
          <p:cNvPr id="1426" name="CustomShape 17"/>
          <p:cNvSpPr/>
          <p:nvPr/>
        </p:nvSpPr>
        <p:spPr>
          <a:xfrm>
            <a:off x="0" y="2349000"/>
            <a:ext cx="1707480" cy="1638000"/>
          </a:xfrm>
          <a:prstGeom prst="rect">
            <a:avLst/>
          </a:prstGeom>
          <a:blipFill rotWithShape="0">
            <a:blip r:embed="rId3"/>
            <a:stretch>
              <a:fillRect/>
            </a:stretch>
          </a:blipFill>
          <a:ln>
            <a:noFill/>
          </a:ln>
        </p:spPr>
        <p:style>
          <a:lnRef idx="0"/>
          <a:fillRef idx="0"/>
          <a:effectRef idx="0"/>
          <a:fontRef idx="minor"/>
        </p:style>
      </p:sp>
      <p:sp>
        <p:nvSpPr>
          <p:cNvPr id="1427" name="CustomShape 18"/>
          <p:cNvSpPr/>
          <p:nvPr/>
        </p:nvSpPr>
        <p:spPr>
          <a:xfrm>
            <a:off x="133560" y="2647800"/>
            <a:ext cx="1202040" cy="972360"/>
          </a:xfrm>
          <a:custGeom>
            <a:avLst/>
            <a:gdLst/>
            <a:ahLst/>
            <a:rect l="l" t="t" r="r" b="b"/>
            <a:pathLst>
              <a:path w="1322705" h="1322704">
                <a:moveTo>
                  <a:pt x="661225" y="0"/>
                </a:moveTo>
                <a:lnTo>
                  <a:pt x="614006" y="1660"/>
                </a:lnTo>
                <a:lnTo>
                  <a:pt x="567682" y="6565"/>
                </a:lnTo>
                <a:lnTo>
                  <a:pt x="522366" y="14605"/>
                </a:lnTo>
                <a:lnTo>
                  <a:pt x="478169" y="25666"/>
                </a:lnTo>
                <a:lnTo>
                  <a:pt x="435204" y="39637"/>
                </a:lnTo>
                <a:lnTo>
                  <a:pt x="393582" y="56407"/>
                </a:lnTo>
                <a:lnTo>
                  <a:pt x="353415" y="75863"/>
                </a:lnTo>
                <a:lnTo>
                  <a:pt x="314816" y="97893"/>
                </a:lnTo>
                <a:lnTo>
                  <a:pt x="277896" y="122387"/>
                </a:lnTo>
                <a:lnTo>
                  <a:pt x="242767" y="149231"/>
                </a:lnTo>
                <a:lnTo>
                  <a:pt x="209541" y="178314"/>
                </a:lnTo>
                <a:lnTo>
                  <a:pt x="178329" y="209524"/>
                </a:lnTo>
                <a:lnTo>
                  <a:pt x="149245" y="242750"/>
                </a:lnTo>
                <a:lnTo>
                  <a:pt x="122399" y="277879"/>
                </a:lnTo>
                <a:lnTo>
                  <a:pt x="97904" y="314801"/>
                </a:lnTo>
                <a:lnTo>
                  <a:pt x="75872" y="353401"/>
                </a:lnTo>
                <a:lnTo>
                  <a:pt x="56414" y="393570"/>
                </a:lnTo>
                <a:lnTo>
                  <a:pt x="39643" y="435196"/>
                </a:lnTo>
                <a:lnTo>
                  <a:pt x="25670" y="478165"/>
                </a:lnTo>
                <a:lnTo>
                  <a:pt x="14607" y="522367"/>
                </a:lnTo>
                <a:lnTo>
                  <a:pt x="6566" y="567690"/>
                </a:lnTo>
                <a:lnTo>
                  <a:pt x="1660" y="614022"/>
                </a:lnTo>
                <a:lnTo>
                  <a:pt x="0" y="661250"/>
                </a:lnTo>
                <a:lnTo>
                  <a:pt x="1660" y="708471"/>
                </a:lnTo>
                <a:lnTo>
                  <a:pt x="6566" y="754796"/>
                </a:lnTo>
                <a:lnTo>
                  <a:pt x="14607" y="800113"/>
                </a:lnTo>
                <a:lnTo>
                  <a:pt x="25670" y="844310"/>
                </a:lnTo>
                <a:lnTo>
                  <a:pt x="39643" y="887275"/>
                </a:lnTo>
                <a:lnTo>
                  <a:pt x="56414" y="928897"/>
                </a:lnTo>
                <a:lnTo>
                  <a:pt x="75872" y="969063"/>
                </a:lnTo>
                <a:lnTo>
                  <a:pt x="97904" y="1007661"/>
                </a:lnTo>
                <a:lnTo>
                  <a:pt x="122399" y="1044581"/>
                </a:lnTo>
                <a:lnTo>
                  <a:pt x="149245" y="1079709"/>
                </a:lnTo>
                <a:lnTo>
                  <a:pt x="178329" y="1112934"/>
                </a:lnTo>
                <a:lnTo>
                  <a:pt x="209541" y="1144144"/>
                </a:lnTo>
                <a:lnTo>
                  <a:pt x="242767" y="1173227"/>
                </a:lnTo>
                <a:lnTo>
                  <a:pt x="277896" y="1200071"/>
                </a:lnTo>
                <a:lnTo>
                  <a:pt x="314816" y="1224565"/>
                </a:lnTo>
                <a:lnTo>
                  <a:pt x="353415" y="1246596"/>
                </a:lnTo>
                <a:lnTo>
                  <a:pt x="393582" y="1266053"/>
                </a:lnTo>
                <a:lnTo>
                  <a:pt x="435204" y="1282823"/>
                </a:lnTo>
                <a:lnTo>
                  <a:pt x="478169" y="1296795"/>
                </a:lnTo>
                <a:lnTo>
                  <a:pt x="522366" y="1307857"/>
                </a:lnTo>
                <a:lnTo>
                  <a:pt x="567682" y="1315897"/>
                </a:lnTo>
                <a:lnTo>
                  <a:pt x="614006" y="1320803"/>
                </a:lnTo>
                <a:lnTo>
                  <a:pt x="661225" y="1322463"/>
                </a:lnTo>
                <a:lnTo>
                  <a:pt x="708443" y="1320803"/>
                </a:lnTo>
                <a:lnTo>
                  <a:pt x="754765" y="1315897"/>
                </a:lnTo>
                <a:lnTo>
                  <a:pt x="800080" y="1307857"/>
                </a:lnTo>
                <a:lnTo>
                  <a:pt x="844275" y="1296795"/>
                </a:lnTo>
                <a:lnTo>
                  <a:pt x="887240" y="1282823"/>
                </a:lnTo>
                <a:lnTo>
                  <a:pt x="928860" y="1266053"/>
                </a:lnTo>
                <a:lnTo>
                  <a:pt x="969026" y="1246596"/>
                </a:lnTo>
                <a:lnTo>
                  <a:pt x="1007625" y="1224565"/>
                </a:lnTo>
                <a:lnTo>
                  <a:pt x="1044544" y="1200071"/>
                </a:lnTo>
                <a:lnTo>
                  <a:pt x="1079673" y="1173227"/>
                </a:lnTo>
                <a:lnTo>
                  <a:pt x="1112899" y="1144144"/>
                </a:lnTo>
                <a:lnTo>
                  <a:pt x="1144109" y="1112934"/>
                </a:lnTo>
                <a:lnTo>
                  <a:pt x="1173193" y="1079709"/>
                </a:lnTo>
                <a:lnTo>
                  <a:pt x="1200039" y="1044581"/>
                </a:lnTo>
                <a:lnTo>
                  <a:pt x="1224534" y="1007661"/>
                </a:lnTo>
                <a:lnTo>
                  <a:pt x="1246566" y="969063"/>
                </a:lnTo>
                <a:lnTo>
                  <a:pt x="1266024" y="928897"/>
                </a:lnTo>
                <a:lnTo>
                  <a:pt x="1282795" y="887275"/>
                </a:lnTo>
                <a:lnTo>
                  <a:pt x="1296768" y="844310"/>
                </a:lnTo>
                <a:lnTo>
                  <a:pt x="1307831" y="800113"/>
                </a:lnTo>
                <a:lnTo>
                  <a:pt x="1315871" y="754796"/>
                </a:lnTo>
                <a:lnTo>
                  <a:pt x="1320777" y="708471"/>
                </a:lnTo>
                <a:lnTo>
                  <a:pt x="1322438" y="661250"/>
                </a:lnTo>
                <a:lnTo>
                  <a:pt x="1320777" y="614022"/>
                </a:lnTo>
                <a:lnTo>
                  <a:pt x="1315871" y="567690"/>
                </a:lnTo>
                <a:lnTo>
                  <a:pt x="1307831" y="522367"/>
                </a:lnTo>
                <a:lnTo>
                  <a:pt x="1296768" y="478165"/>
                </a:lnTo>
                <a:lnTo>
                  <a:pt x="1282795" y="435196"/>
                </a:lnTo>
                <a:lnTo>
                  <a:pt x="1266024" y="393570"/>
                </a:lnTo>
                <a:lnTo>
                  <a:pt x="1246566" y="353401"/>
                </a:lnTo>
                <a:lnTo>
                  <a:pt x="1224534" y="314801"/>
                </a:lnTo>
                <a:lnTo>
                  <a:pt x="1200039" y="277879"/>
                </a:lnTo>
                <a:lnTo>
                  <a:pt x="1173193" y="242750"/>
                </a:lnTo>
                <a:lnTo>
                  <a:pt x="1144109" y="209524"/>
                </a:lnTo>
                <a:lnTo>
                  <a:pt x="1112899" y="178314"/>
                </a:lnTo>
                <a:lnTo>
                  <a:pt x="1079673" y="149231"/>
                </a:lnTo>
                <a:lnTo>
                  <a:pt x="1044544" y="122387"/>
                </a:lnTo>
                <a:lnTo>
                  <a:pt x="1007625" y="97893"/>
                </a:lnTo>
                <a:lnTo>
                  <a:pt x="969026" y="75863"/>
                </a:lnTo>
                <a:lnTo>
                  <a:pt x="928860" y="56407"/>
                </a:lnTo>
                <a:lnTo>
                  <a:pt x="887240" y="39637"/>
                </a:lnTo>
                <a:lnTo>
                  <a:pt x="844275" y="25666"/>
                </a:lnTo>
                <a:lnTo>
                  <a:pt x="800080" y="14605"/>
                </a:lnTo>
                <a:lnTo>
                  <a:pt x="754765" y="6565"/>
                </a:lnTo>
                <a:lnTo>
                  <a:pt x="708443" y="1660"/>
                </a:lnTo>
                <a:lnTo>
                  <a:pt x="661225" y="0"/>
                </a:lnTo>
                <a:close/>
              </a:path>
            </a:pathLst>
          </a:custGeom>
          <a:solidFill>
            <a:srgbClr val="ffffff"/>
          </a:solidFill>
          <a:ln>
            <a:noFill/>
          </a:ln>
        </p:spPr>
        <p:style>
          <a:lnRef idx="0"/>
          <a:fillRef idx="0"/>
          <a:effectRef idx="0"/>
          <a:fontRef idx="minor"/>
        </p:style>
      </p:sp>
      <p:sp>
        <p:nvSpPr>
          <p:cNvPr id="1428" name="CustomShape 19"/>
          <p:cNvSpPr/>
          <p:nvPr/>
        </p:nvSpPr>
        <p:spPr>
          <a:xfrm>
            <a:off x="136440" y="3985200"/>
            <a:ext cx="2025000" cy="1638000"/>
          </a:xfrm>
          <a:prstGeom prst="rect">
            <a:avLst/>
          </a:prstGeom>
          <a:blipFill rotWithShape="0">
            <a:blip r:embed="rId4"/>
            <a:stretch>
              <a:fillRect/>
            </a:stretch>
          </a:blipFill>
          <a:ln>
            <a:noFill/>
          </a:ln>
        </p:spPr>
        <p:style>
          <a:lnRef idx="0"/>
          <a:fillRef idx="0"/>
          <a:effectRef idx="0"/>
          <a:fontRef idx="minor"/>
        </p:style>
      </p:sp>
      <p:sp>
        <p:nvSpPr>
          <p:cNvPr id="1429" name="CustomShape 20"/>
          <p:cNvSpPr/>
          <p:nvPr/>
        </p:nvSpPr>
        <p:spPr>
          <a:xfrm>
            <a:off x="587880" y="4284000"/>
            <a:ext cx="1202040" cy="972360"/>
          </a:xfrm>
          <a:custGeom>
            <a:avLst/>
            <a:gdLst/>
            <a:ahLst/>
            <a:rect l="l" t="t" r="r" b="b"/>
            <a:pathLst>
              <a:path w="1322705" h="1322704">
                <a:moveTo>
                  <a:pt x="661225" y="0"/>
                </a:moveTo>
                <a:lnTo>
                  <a:pt x="614006" y="1660"/>
                </a:lnTo>
                <a:lnTo>
                  <a:pt x="567682" y="6565"/>
                </a:lnTo>
                <a:lnTo>
                  <a:pt x="522366" y="14605"/>
                </a:lnTo>
                <a:lnTo>
                  <a:pt x="478169" y="25666"/>
                </a:lnTo>
                <a:lnTo>
                  <a:pt x="435204" y="39637"/>
                </a:lnTo>
                <a:lnTo>
                  <a:pt x="393582" y="56407"/>
                </a:lnTo>
                <a:lnTo>
                  <a:pt x="353415" y="75863"/>
                </a:lnTo>
                <a:lnTo>
                  <a:pt x="314816" y="97893"/>
                </a:lnTo>
                <a:lnTo>
                  <a:pt x="277896" y="122387"/>
                </a:lnTo>
                <a:lnTo>
                  <a:pt x="242767" y="149231"/>
                </a:lnTo>
                <a:lnTo>
                  <a:pt x="209541" y="178314"/>
                </a:lnTo>
                <a:lnTo>
                  <a:pt x="178329" y="209524"/>
                </a:lnTo>
                <a:lnTo>
                  <a:pt x="149245" y="242750"/>
                </a:lnTo>
                <a:lnTo>
                  <a:pt x="122399" y="277879"/>
                </a:lnTo>
                <a:lnTo>
                  <a:pt x="97904" y="314801"/>
                </a:lnTo>
                <a:lnTo>
                  <a:pt x="75872" y="353401"/>
                </a:lnTo>
                <a:lnTo>
                  <a:pt x="56414" y="393570"/>
                </a:lnTo>
                <a:lnTo>
                  <a:pt x="39643" y="435196"/>
                </a:lnTo>
                <a:lnTo>
                  <a:pt x="25670" y="478165"/>
                </a:lnTo>
                <a:lnTo>
                  <a:pt x="14607" y="522367"/>
                </a:lnTo>
                <a:lnTo>
                  <a:pt x="6566" y="567690"/>
                </a:lnTo>
                <a:lnTo>
                  <a:pt x="1660" y="614022"/>
                </a:lnTo>
                <a:lnTo>
                  <a:pt x="0" y="661250"/>
                </a:lnTo>
                <a:lnTo>
                  <a:pt x="1660" y="708471"/>
                </a:lnTo>
                <a:lnTo>
                  <a:pt x="6566" y="754796"/>
                </a:lnTo>
                <a:lnTo>
                  <a:pt x="14607" y="800113"/>
                </a:lnTo>
                <a:lnTo>
                  <a:pt x="25670" y="844310"/>
                </a:lnTo>
                <a:lnTo>
                  <a:pt x="39643" y="887275"/>
                </a:lnTo>
                <a:lnTo>
                  <a:pt x="56414" y="928897"/>
                </a:lnTo>
                <a:lnTo>
                  <a:pt x="75872" y="969063"/>
                </a:lnTo>
                <a:lnTo>
                  <a:pt x="97904" y="1007661"/>
                </a:lnTo>
                <a:lnTo>
                  <a:pt x="122399" y="1044581"/>
                </a:lnTo>
                <a:lnTo>
                  <a:pt x="149245" y="1079709"/>
                </a:lnTo>
                <a:lnTo>
                  <a:pt x="178329" y="1112934"/>
                </a:lnTo>
                <a:lnTo>
                  <a:pt x="209541" y="1144144"/>
                </a:lnTo>
                <a:lnTo>
                  <a:pt x="242767" y="1173227"/>
                </a:lnTo>
                <a:lnTo>
                  <a:pt x="277896" y="1200071"/>
                </a:lnTo>
                <a:lnTo>
                  <a:pt x="314816" y="1224565"/>
                </a:lnTo>
                <a:lnTo>
                  <a:pt x="353415" y="1246596"/>
                </a:lnTo>
                <a:lnTo>
                  <a:pt x="393582" y="1266053"/>
                </a:lnTo>
                <a:lnTo>
                  <a:pt x="435204" y="1282823"/>
                </a:lnTo>
                <a:lnTo>
                  <a:pt x="478169" y="1296795"/>
                </a:lnTo>
                <a:lnTo>
                  <a:pt x="522366" y="1307857"/>
                </a:lnTo>
                <a:lnTo>
                  <a:pt x="567682" y="1315897"/>
                </a:lnTo>
                <a:lnTo>
                  <a:pt x="614006" y="1320803"/>
                </a:lnTo>
                <a:lnTo>
                  <a:pt x="661225" y="1322463"/>
                </a:lnTo>
                <a:lnTo>
                  <a:pt x="708443" y="1320803"/>
                </a:lnTo>
                <a:lnTo>
                  <a:pt x="754765" y="1315897"/>
                </a:lnTo>
                <a:lnTo>
                  <a:pt x="800080" y="1307857"/>
                </a:lnTo>
                <a:lnTo>
                  <a:pt x="844275" y="1296795"/>
                </a:lnTo>
                <a:lnTo>
                  <a:pt x="887240" y="1282823"/>
                </a:lnTo>
                <a:lnTo>
                  <a:pt x="928860" y="1266053"/>
                </a:lnTo>
                <a:lnTo>
                  <a:pt x="969026" y="1246596"/>
                </a:lnTo>
                <a:lnTo>
                  <a:pt x="1007625" y="1224565"/>
                </a:lnTo>
                <a:lnTo>
                  <a:pt x="1044544" y="1200071"/>
                </a:lnTo>
                <a:lnTo>
                  <a:pt x="1079673" y="1173227"/>
                </a:lnTo>
                <a:lnTo>
                  <a:pt x="1112899" y="1144144"/>
                </a:lnTo>
                <a:lnTo>
                  <a:pt x="1144109" y="1112934"/>
                </a:lnTo>
                <a:lnTo>
                  <a:pt x="1173193" y="1079709"/>
                </a:lnTo>
                <a:lnTo>
                  <a:pt x="1200039" y="1044581"/>
                </a:lnTo>
                <a:lnTo>
                  <a:pt x="1224534" y="1007661"/>
                </a:lnTo>
                <a:lnTo>
                  <a:pt x="1246566" y="969063"/>
                </a:lnTo>
                <a:lnTo>
                  <a:pt x="1266024" y="928897"/>
                </a:lnTo>
                <a:lnTo>
                  <a:pt x="1282795" y="887275"/>
                </a:lnTo>
                <a:lnTo>
                  <a:pt x="1296768" y="844310"/>
                </a:lnTo>
                <a:lnTo>
                  <a:pt x="1307831" y="800113"/>
                </a:lnTo>
                <a:lnTo>
                  <a:pt x="1315871" y="754796"/>
                </a:lnTo>
                <a:lnTo>
                  <a:pt x="1320777" y="708471"/>
                </a:lnTo>
                <a:lnTo>
                  <a:pt x="1322438" y="661250"/>
                </a:lnTo>
                <a:lnTo>
                  <a:pt x="1320777" y="614022"/>
                </a:lnTo>
                <a:lnTo>
                  <a:pt x="1315871" y="567690"/>
                </a:lnTo>
                <a:lnTo>
                  <a:pt x="1307831" y="522367"/>
                </a:lnTo>
                <a:lnTo>
                  <a:pt x="1296768" y="478165"/>
                </a:lnTo>
                <a:lnTo>
                  <a:pt x="1282795" y="435196"/>
                </a:lnTo>
                <a:lnTo>
                  <a:pt x="1266024" y="393570"/>
                </a:lnTo>
                <a:lnTo>
                  <a:pt x="1246566" y="353401"/>
                </a:lnTo>
                <a:lnTo>
                  <a:pt x="1224534" y="314801"/>
                </a:lnTo>
                <a:lnTo>
                  <a:pt x="1200039" y="277879"/>
                </a:lnTo>
                <a:lnTo>
                  <a:pt x="1173193" y="242750"/>
                </a:lnTo>
                <a:lnTo>
                  <a:pt x="1144109" y="209524"/>
                </a:lnTo>
                <a:lnTo>
                  <a:pt x="1112899" y="178314"/>
                </a:lnTo>
                <a:lnTo>
                  <a:pt x="1079673" y="149231"/>
                </a:lnTo>
                <a:lnTo>
                  <a:pt x="1044544" y="122387"/>
                </a:lnTo>
                <a:lnTo>
                  <a:pt x="1007625" y="97893"/>
                </a:lnTo>
                <a:lnTo>
                  <a:pt x="969026" y="75863"/>
                </a:lnTo>
                <a:lnTo>
                  <a:pt x="928860" y="56407"/>
                </a:lnTo>
                <a:lnTo>
                  <a:pt x="887240" y="39637"/>
                </a:lnTo>
                <a:lnTo>
                  <a:pt x="844275" y="25666"/>
                </a:lnTo>
                <a:lnTo>
                  <a:pt x="800080" y="14605"/>
                </a:lnTo>
                <a:lnTo>
                  <a:pt x="754765" y="6565"/>
                </a:lnTo>
                <a:lnTo>
                  <a:pt x="708443" y="1660"/>
                </a:lnTo>
                <a:lnTo>
                  <a:pt x="661225" y="0"/>
                </a:lnTo>
                <a:close/>
              </a:path>
            </a:pathLst>
          </a:custGeom>
          <a:solidFill>
            <a:srgbClr val="ffffff"/>
          </a:solidFill>
          <a:ln>
            <a:noFill/>
          </a:ln>
        </p:spPr>
        <p:style>
          <a:lnRef idx="0"/>
          <a:fillRef idx="0"/>
          <a:effectRef idx="0"/>
          <a:fontRef idx="minor"/>
        </p:style>
      </p:sp>
      <p:sp>
        <p:nvSpPr>
          <p:cNvPr id="1430" name="CustomShape 21"/>
          <p:cNvSpPr/>
          <p:nvPr/>
        </p:nvSpPr>
        <p:spPr>
          <a:xfrm>
            <a:off x="3338280" y="3597840"/>
            <a:ext cx="528840" cy="962280"/>
          </a:xfrm>
          <a:custGeom>
            <a:avLst/>
            <a:gdLst/>
            <a:ahLst/>
            <a:rect l="l" t="t" r="r" b="b"/>
            <a:pathLst>
              <a:path w="582295" h="1309370">
                <a:moveTo>
                  <a:pt x="291020" y="0"/>
                </a:moveTo>
                <a:lnTo>
                  <a:pt x="247170" y="5065"/>
                </a:lnTo>
                <a:lnTo>
                  <a:pt x="206884" y="19488"/>
                </a:lnTo>
                <a:lnTo>
                  <a:pt x="171324" y="42114"/>
                </a:lnTo>
                <a:lnTo>
                  <a:pt x="141647" y="71785"/>
                </a:lnTo>
                <a:lnTo>
                  <a:pt x="119014" y="107345"/>
                </a:lnTo>
                <a:lnTo>
                  <a:pt x="104584" y="147636"/>
                </a:lnTo>
                <a:lnTo>
                  <a:pt x="99517" y="191503"/>
                </a:lnTo>
                <a:lnTo>
                  <a:pt x="99517" y="799210"/>
                </a:lnTo>
                <a:lnTo>
                  <a:pt x="64773" y="835077"/>
                </a:lnTo>
                <a:lnTo>
                  <a:pt x="37044" y="875706"/>
                </a:lnTo>
                <a:lnTo>
                  <a:pt x="16734" y="920287"/>
                </a:lnTo>
                <a:lnTo>
                  <a:pt x="4251" y="968012"/>
                </a:lnTo>
                <a:lnTo>
                  <a:pt x="0" y="1018070"/>
                </a:lnTo>
                <a:lnTo>
                  <a:pt x="3816" y="1065218"/>
                </a:lnTo>
                <a:lnTo>
                  <a:pt x="14861" y="1109966"/>
                </a:lnTo>
                <a:lnTo>
                  <a:pt x="32532" y="1151712"/>
                </a:lnTo>
                <a:lnTo>
                  <a:pt x="56225" y="1189849"/>
                </a:lnTo>
                <a:lnTo>
                  <a:pt x="85336" y="1223776"/>
                </a:lnTo>
                <a:lnTo>
                  <a:pt x="119260" y="1252888"/>
                </a:lnTo>
                <a:lnTo>
                  <a:pt x="157395" y="1276582"/>
                </a:lnTo>
                <a:lnTo>
                  <a:pt x="199136" y="1294254"/>
                </a:lnTo>
                <a:lnTo>
                  <a:pt x="243879" y="1305299"/>
                </a:lnTo>
                <a:lnTo>
                  <a:pt x="291020" y="1309115"/>
                </a:lnTo>
                <a:lnTo>
                  <a:pt x="338175" y="1305299"/>
                </a:lnTo>
                <a:lnTo>
                  <a:pt x="382929" y="1294254"/>
                </a:lnTo>
                <a:lnTo>
                  <a:pt x="424679" y="1276582"/>
                </a:lnTo>
                <a:lnTo>
                  <a:pt x="462820" y="1252888"/>
                </a:lnTo>
                <a:lnTo>
                  <a:pt x="496749" y="1223776"/>
                </a:lnTo>
                <a:lnTo>
                  <a:pt x="498508" y="1221727"/>
                </a:lnTo>
                <a:lnTo>
                  <a:pt x="291020" y="1221727"/>
                </a:lnTo>
                <a:lnTo>
                  <a:pt x="244376" y="1216337"/>
                </a:lnTo>
                <a:lnTo>
                  <a:pt x="201529" y="1200990"/>
                </a:lnTo>
                <a:lnTo>
                  <a:pt x="163709" y="1176918"/>
                </a:lnTo>
                <a:lnTo>
                  <a:pt x="132150" y="1145354"/>
                </a:lnTo>
                <a:lnTo>
                  <a:pt x="108082" y="1107532"/>
                </a:lnTo>
                <a:lnTo>
                  <a:pt x="92738" y="1064685"/>
                </a:lnTo>
                <a:lnTo>
                  <a:pt x="87350" y="1018044"/>
                </a:lnTo>
                <a:lnTo>
                  <a:pt x="92832" y="970784"/>
                </a:lnTo>
                <a:lnTo>
                  <a:pt x="108802" y="926899"/>
                </a:lnTo>
                <a:lnTo>
                  <a:pt x="134547" y="887821"/>
                </a:lnTo>
                <a:lnTo>
                  <a:pt x="169354" y="854976"/>
                </a:lnTo>
                <a:lnTo>
                  <a:pt x="186833" y="841933"/>
                </a:lnTo>
                <a:lnTo>
                  <a:pt x="186867" y="191503"/>
                </a:lnTo>
                <a:lnTo>
                  <a:pt x="195067" y="150990"/>
                </a:lnTo>
                <a:lnTo>
                  <a:pt x="217412" y="117881"/>
                </a:lnTo>
                <a:lnTo>
                  <a:pt x="250523" y="95544"/>
                </a:lnTo>
                <a:lnTo>
                  <a:pt x="291020" y="87350"/>
                </a:lnTo>
                <a:lnTo>
                  <a:pt x="450321" y="87350"/>
                </a:lnTo>
                <a:lnTo>
                  <a:pt x="440416" y="71785"/>
                </a:lnTo>
                <a:lnTo>
                  <a:pt x="410742" y="42114"/>
                </a:lnTo>
                <a:lnTo>
                  <a:pt x="375180" y="19488"/>
                </a:lnTo>
                <a:lnTo>
                  <a:pt x="334887" y="5065"/>
                </a:lnTo>
                <a:lnTo>
                  <a:pt x="291020" y="0"/>
                </a:lnTo>
                <a:close/>
                <a:moveTo>
                  <a:pt x="450321" y="87350"/>
                </a:moveTo>
                <a:lnTo>
                  <a:pt x="291020" y="87350"/>
                </a:lnTo>
                <a:lnTo>
                  <a:pt x="327140" y="93816"/>
                </a:lnTo>
                <a:lnTo>
                  <a:pt x="357759" y="111656"/>
                </a:lnTo>
                <a:lnTo>
                  <a:pt x="380567" y="138533"/>
                </a:lnTo>
                <a:lnTo>
                  <a:pt x="393255" y="172110"/>
                </a:lnTo>
                <a:lnTo>
                  <a:pt x="316433" y="172110"/>
                </a:lnTo>
                <a:lnTo>
                  <a:pt x="316433" y="237629"/>
                </a:lnTo>
                <a:lnTo>
                  <a:pt x="395211" y="237629"/>
                </a:lnTo>
                <a:lnTo>
                  <a:pt x="395211" y="285140"/>
                </a:lnTo>
                <a:lnTo>
                  <a:pt x="316433" y="285140"/>
                </a:lnTo>
                <a:lnTo>
                  <a:pt x="316433" y="350646"/>
                </a:lnTo>
                <a:lnTo>
                  <a:pt x="395211" y="350646"/>
                </a:lnTo>
                <a:lnTo>
                  <a:pt x="395211" y="398119"/>
                </a:lnTo>
                <a:lnTo>
                  <a:pt x="316433" y="398119"/>
                </a:lnTo>
                <a:lnTo>
                  <a:pt x="316433" y="463651"/>
                </a:lnTo>
                <a:lnTo>
                  <a:pt x="395211" y="463651"/>
                </a:lnTo>
                <a:lnTo>
                  <a:pt x="395211" y="841933"/>
                </a:lnTo>
                <a:lnTo>
                  <a:pt x="412724" y="855014"/>
                </a:lnTo>
                <a:lnTo>
                  <a:pt x="447536" y="887853"/>
                </a:lnTo>
                <a:lnTo>
                  <a:pt x="473281" y="926922"/>
                </a:lnTo>
                <a:lnTo>
                  <a:pt x="489248" y="970800"/>
                </a:lnTo>
                <a:lnTo>
                  <a:pt x="494728" y="1018070"/>
                </a:lnTo>
                <a:lnTo>
                  <a:pt x="489338" y="1064709"/>
                </a:lnTo>
                <a:lnTo>
                  <a:pt x="473990" y="1107553"/>
                </a:lnTo>
                <a:lnTo>
                  <a:pt x="449917" y="1145370"/>
                </a:lnTo>
                <a:lnTo>
                  <a:pt x="418351" y="1176928"/>
                </a:lnTo>
                <a:lnTo>
                  <a:pt x="380524" y="1200995"/>
                </a:lnTo>
                <a:lnTo>
                  <a:pt x="337670" y="1216338"/>
                </a:lnTo>
                <a:lnTo>
                  <a:pt x="291020" y="1221727"/>
                </a:lnTo>
                <a:lnTo>
                  <a:pt x="498508" y="1221727"/>
                </a:lnTo>
                <a:lnTo>
                  <a:pt x="525863" y="1189849"/>
                </a:lnTo>
                <a:lnTo>
                  <a:pt x="549557" y="1151712"/>
                </a:lnTo>
                <a:lnTo>
                  <a:pt x="567229" y="1109966"/>
                </a:lnTo>
                <a:lnTo>
                  <a:pt x="578275" y="1065218"/>
                </a:lnTo>
                <a:lnTo>
                  <a:pt x="582089" y="1018044"/>
                </a:lnTo>
                <a:lnTo>
                  <a:pt x="577840" y="968003"/>
                </a:lnTo>
                <a:lnTo>
                  <a:pt x="565354" y="920271"/>
                </a:lnTo>
                <a:lnTo>
                  <a:pt x="545039" y="875686"/>
                </a:lnTo>
                <a:lnTo>
                  <a:pt x="517298" y="835061"/>
                </a:lnTo>
                <a:lnTo>
                  <a:pt x="482536" y="799210"/>
                </a:lnTo>
                <a:lnTo>
                  <a:pt x="482536" y="191503"/>
                </a:lnTo>
                <a:lnTo>
                  <a:pt x="477470" y="147636"/>
                </a:lnTo>
                <a:lnTo>
                  <a:pt x="463045" y="107345"/>
                </a:lnTo>
                <a:lnTo>
                  <a:pt x="450321" y="87350"/>
                </a:lnTo>
                <a:close/>
              </a:path>
            </a:pathLst>
          </a:custGeom>
          <a:solidFill>
            <a:srgbClr val="939598"/>
          </a:solidFill>
          <a:ln>
            <a:noFill/>
          </a:ln>
        </p:spPr>
        <p:style>
          <a:lnRef idx="0"/>
          <a:fillRef idx="0"/>
          <a:effectRef idx="0"/>
          <a:fontRef idx="minor"/>
        </p:style>
      </p:sp>
      <p:sp>
        <p:nvSpPr>
          <p:cNvPr id="1431" name="CustomShape 22"/>
          <p:cNvSpPr/>
          <p:nvPr/>
        </p:nvSpPr>
        <p:spPr>
          <a:xfrm>
            <a:off x="3471120" y="3994560"/>
            <a:ext cx="262800" cy="458280"/>
          </a:xfrm>
          <a:custGeom>
            <a:avLst/>
            <a:gdLst/>
            <a:ahLst/>
            <a:rect l="l" t="t" r="r" b="b"/>
            <a:pathLst>
              <a:path w="289560" h="623570">
                <a:moveTo>
                  <a:pt x="189953" y="0"/>
                </a:moveTo>
                <a:lnTo>
                  <a:pt x="99542" y="0"/>
                </a:lnTo>
                <a:lnTo>
                  <a:pt x="99542" y="340918"/>
                </a:lnTo>
                <a:lnTo>
                  <a:pt x="59653" y="361405"/>
                </a:lnTo>
                <a:lnTo>
                  <a:pt x="28140" y="392741"/>
                </a:lnTo>
                <a:lnTo>
                  <a:pt x="7441" y="432515"/>
                </a:lnTo>
                <a:lnTo>
                  <a:pt x="0" y="478320"/>
                </a:lnTo>
                <a:lnTo>
                  <a:pt x="7391" y="524022"/>
                </a:lnTo>
                <a:lnTo>
                  <a:pt x="27966" y="563746"/>
                </a:lnTo>
                <a:lnTo>
                  <a:pt x="59321" y="595092"/>
                </a:lnTo>
                <a:lnTo>
                  <a:pt x="99055" y="615660"/>
                </a:lnTo>
                <a:lnTo>
                  <a:pt x="144767" y="623049"/>
                </a:lnTo>
                <a:lnTo>
                  <a:pt x="190482" y="615660"/>
                </a:lnTo>
                <a:lnTo>
                  <a:pt x="230213" y="595092"/>
                </a:lnTo>
                <a:lnTo>
                  <a:pt x="261563" y="563746"/>
                </a:lnTo>
                <a:lnTo>
                  <a:pt x="282132" y="524022"/>
                </a:lnTo>
                <a:lnTo>
                  <a:pt x="289521" y="478320"/>
                </a:lnTo>
                <a:lnTo>
                  <a:pt x="282060" y="432515"/>
                </a:lnTo>
                <a:lnTo>
                  <a:pt x="261354" y="392741"/>
                </a:lnTo>
                <a:lnTo>
                  <a:pt x="229841" y="361405"/>
                </a:lnTo>
                <a:lnTo>
                  <a:pt x="189953" y="340918"/>
                </a:lnTo>
                <a:lnTo>
                  <a:pt x="189953" y="0"/>
                </a:lnTo>
                <a:close/>
              </a:path>
            </a:pathLst>
          </a:custGeom>
          <a:solidFill>
            <a:srgbClr val="939598"/>
          </a:solidFill>
          <a:ln>
            <a:noFill/>
          </a:ln>
        </p:spPr>
        <p:style>
          <a:lnRef idx="0"/>
          <a:fillRef idx="0"/>
          <a:effectRef idx="0"/>
          <a:fontRef idx="minor"/>
        </p:style>
      </p:sp>
      <p:sp>
        <p:nvSpPr>
          <p:cNvPr id="1432" name="CustomShape 23"/>
          <p:cNvSpPr/>
          <p:nvPr/>
        </p:nvSpPr>
        <p:spPr>
          <a:xfrm>
            <a:off x="402120" y="2850480"/>
            <a:ext cx="540000" cy="567000"/>
          </a:xfrm>
          <a:custGeom>
            <a:avLst/>
            <a:gdLst/>
            <a:ahLst/>
            <a:rect l="l" t="t" r="r" b="b"/>
            <a:pathLst>
              <a:path w="594360" h="771525">
                <a:moveTo>
                  <a:pt x="272135" y="0"/>
                </a:moveTo>
                <a:lnTo>
                  <a:pt x="260705" y="0"/>
                </a:lnTo>
                <a:lnTo>
                  <a:pt x="213820" y="4202"/>
                </a:lnTo>
                <a:lnTo>
                  <a:pt x="169696" y="16318"/>
                </a:lnTo>
                <a:lnTo>
                  <a:pt x="129073" y="35610"/>
                </a:lnTo>
                <a:lnTo>
                  <a:pt x="92687" y="61341"/>
                </a:lnTo>
                <a:lnTo>
                  <a:pt x="61273" y="92772"/>
                </a:lnTo>
                <a:lnTo>
                  <a:pt x="35564" y="129167"/>
                </a:lnTo>
                <a:lnTo>
                  <a:pt x="16295" y="169788"/>
                </a:lnTo>
                <a:lnTo>
                  <a:pt x="4196" y="213896"/>
                </a:lnTo>
                <a:lnTo>
                  <a:pt x="0" y="260756"/>
                </a:lnTo>
                <a:lnTo>
                  <a:pt x="2507" y="301342"/>
                </a:lnTo>
                <a:lnTo>
                  <a:pt x="10191" y="339269"/>
                </a:lnTo>
                <a:lnTo>
                  <a:pt x="23295" y="377322"/>
                </a:lnTo>
                <a:lnTo>
                  <a:pt x="42062" y="418287"/>
                </a:lnTo>
                <a:lnTo>
                  <a:pt x="53469" y="440884"/>
                </a:lnTo>
                <a:lnTo>
                  <a:pt x="56578" y="447090"/>
                </a:lnTo>
                <a:lnTo>
                  <a:pt x="73348" y="486321"/>
                </a:lnTo>
                <a:lnTo>
                  <a:pt x="79349" y="521538"/>
                </a:lnTo>
                <a:lnTo>
                  <a:pt x="77925" y="545171"/>
                </a:lnTo>
                <a:lnTo>
                  <a:pt x="67251" y="592686"/>
                </a:lnTo>
                <a:lnTo>
                  <a:pt x="51319" y="631902"/>
                </a:lnTo>
                <a:lnTo>
                  <a:pt x="37807" y="656386"/>
                </a:lnTo>
                <a:lnTo>
                  <a:pt x="34151" y="666184"/>
                </a:lnTo>
                <a:lnTo>
                  <a:pt x="275945" y="769670"/>
                </a:lnTo>
                <a:lnTo>
                  <a:pt x="284953" y="770915"/>
                </a:lnTo>
                <a:lnTo>
                  <a:pt x="293422" y="768643"/>
                </a:lnTo>
                <a:lnTo>
                  <a:pt x="300407" y="763336"/>
                </a:lnTo>
                <a:lnTo>
                  <a:pt x="304965" y="755472"/>
                </a:lnTo>
                <a:lnTo>
                  <a:pt x="345109" y="634911"/>
                </a:lnTo>
                <a:lnTo>
                  <a:pt x="419455" y="634911"/>
                </a:lnTo>
                <a:lnTo>
                  <a:pt x="463610" y="626007"/>
                </a:lnTo>
                <a:lnTo>
                  <a:pt x="499644" y="601714"/>
                </a:lnTo>
                <a:lnTo>
                  <a:pt x="523927" y="565661"/>
                </a:lnTo>
                <a:lnTo>
                  <a:pt x="532815" y="521538"/>
                </a:lnTo>
                <a:lnTo>
                  <a:pt x="532828" y="464858"/>
                </a:lnTo>
                <a:lnTo>
                  <a:pt x="555561" y="464858"/>
                </a:lnTo>
                <a:lnTo>
                  <a:pt x="574604" y="460443"/>
                </a:lnTo>
                <a:lnTo>
                  <a:pt x="587879" y="448740"/>
                </a:lnTo>
                <a:lnTo>
                  <a:pt x="593816" y="432062"/>
                </a:lnTo>
                <a:lnTo>
                  <a:pt x="590842" y="412724"/>
                </a:lnTo>
                <a:lnTo>
                  <a:pt x="532828" y="267741"/>
                </a:lnTo>
                <a:lnTo>
                  <a:pt x="532828" y="260756"/>
                </a:lnTo>
                <a:lnTo>
                  <a:pt x="528620" y="213873"/>
                </a:lnTo>
                <a:lnTo>
                  <a:pt x="516497" y="169752"/>
                </a:lnTo>
                <a:lnTo>
                  <a:pt x="497200" y="129127"/>
                </a:lnTo>
                <a:lnTo>
                  <a:pt x="471468" y="92736"/>
                </a:lnTo>
                <a:lnTo>
                  <a:pt x="440040" y="61312"/>
                </a:lnTo>
                <a:lnTo>
                  <a:pt x="403655" y="35591"/>
                </a:lnTo>
                <a:lnTo>
                  <a:pt x="363048" y="16308"/>
                </a:lnTo>
                <a:lnTo>
                  <a:pt x="318953" y="4199"/>
                </a:lnTo>
                <a:lnTo>
                  <a:pt x="272135" y="0"/>
                </a:lnTo>
                <a:close/>
              </a:path>
            </a:pathLst>
          </a:custGeom>
          <a:solidFill>
            <a:srgbClr val="a7a9ac"/>
          </a:solidFill>
          <a:ln>
            <a:noFill/>
          </a:ln>
        </p:spPr>
        <p:style>
          <a:lnRef idx="0"/>
          <a:fillRef idx="0"/>
          <a:effectRef idx="0"/>
          <a:fontRef idx="minor"/>
        </p:style>
      </p:sp>
      <p:sp>
        <p:nvSpPr>
          <p:cNvPr id="1433" name="CustomShape 24"/>
          <p:cNvSpPr/>
          <p:nvPr/>
        </p:nvSpPr>
        <p:spPr>
          <a:xfrm>
            <a:off x="974160" y="3230280"/>
            <a:ext cx="32400" cy="26280"/>
          </a:xfrm>
          <a:custGeom>
            <a:avLst/>
            <a:gdLst/>
            <a:ahLst/>
            <a:rect l="l" t="t" r="r" b="b"/>
            <a:pathLst>
              <a:path w="36194" h="36195">
                <a:moveTo>
                  <a:pt x="17995" y="0"/>
                </a:moveTo>
                <a:lnTo>
                  <a:pt x="10988" y="1411"/>
                </a:lnTo>
                <a:lnTo>
                  <a:pt x="5268" y="5264"/>
                </a:lnTo>
                <a:lnTo>
                  <a:pt x="1413" y="10983"/>
                </a:lnTo>
                <a:lnTo>
                  <a:pt x="0" y="17995"/>
                </a:lnTo>
                <a:lnTo>
                  <a:pt x="1413" y="25001"/>
                </a:lnTo>
                <a:lnTo>
                  <a:pt x="5268" y="30730"/>
                </a:lnTo>
                <a:lnTo>
                  <a:pt x="10988" y="34597"/>
                </a:lnTo>
                <a:lnTo>
                  <a:pt x="17995" y="36017"/>
                </a:lnTo>
                <a:lnTo>
                  <a:pt x="25004" y="34597"/>
                </a:lnTo>
                <a:lnTo>
                  <a:pt x="30729" y="30730"/>
                </a:lnTo>
                <a:lnTo>
                  <a:pt x="34589" y="25001"/>
                </a:lnTo>
                <a:lnTo>
                  <a:pt x="36004" y="17995"/>
                </a:lnTo>
                <a:lnTo>
                  <a:pt x="34589" y="10983"/>
                </a:lnTo>
                <a:lnTo>
                  <a:pt x="30729" y="5264"/>
                </a:lnTo>
                <a:lnTo>
                  <a:pt x="25004" y="1411"/>
                </a:lnTo>
                <a:lnTo>
                  <a:pt x="17995" y="0"/>
                </a:lnTo>
                <a:close/>
              </a:path>
            </a:pathLst>
          </a:custGeom>
          <a:solidFill>
            <a:srgbClr val="a7a9ac"/>
          </a:solidFill>
          <a:ln>
            <a:noFill/>
          </a:ln>
        </p:spPr>
        <p:style>
          <a:lnRef idx="0"/>
          <a:fillRef idx="0"/>
          <a:effectRef idx="0"/>
          <a:fontRef idx="minor"/>
        </p:style>
      </p:sp>
      <p:sp>
        <p:nvSpPr>
          <p:cNvPr id="1434" name="CustomShape 25"/>
          <p:cNvSpPr/>
          <p:nvPr/>
        </p:nvSpPr>
        <p:spPr>
          <a:xfrm>
            <a:off x="1015200" y="3306240"/>
            <a:ext cx="32400" cy="26280"/>
          </a:xfrm>
          <a:custGeom>
            <a:avLst/>
            <a:gdLst/>
            <a:ahLst/>
            <a:rect l="l" t="t" r="r" b="b"/>
            <a:pathLst>
              <a:path w="36194" h="36195">
                <a:moveTo>
                  <a:pt x="18008" y="0"/>
                </a:moveTo>
                <a:lnTo>
                  <a:pt x="11004" y="1415"/>
                </a:lnTo>
                <a:lnTo>
                  <a:pt x="5280" y="5275"/>
                </a:lnTo>
                <a:lnTo>
                  <a:pt x="1417" y="10999"/>
                </a:lnTo>
                <a:lnTo>
                  <a:pt x="0" y="18008"/>
                </a:lnTo>
                <a:lnTo>
                  <a:pt x="1417" y="25014"/>
                </a:lnTo>
                <a:lnTo>
                  <a:pt x="5280" y="30743"/>
                </a:lnTo>
                <a:lnTo>
                  <a:pt x="11004" y="34610"/>
                </a:lnTo>
                <a:lnTo>
                  <a:pt x="18008" y="36029"/>
                </a:lnTo>
                <a:lnTo>
                  <a:pt x="25015" y="34610"/>
                </a:lnTo>
                <a:lnTo>
                  <a:pt x="30735" y="30743"/>
                </a:lnTo>
                <a:lnTo>
                  <a:pt x="34591" y="25014"/>
                </a:lnTo>
                <a:lnTo>
                  <a:pt x="36004" y="18008"/>
                </a:lnTo>
                <a:lnTo>
                  <a:pt x="34591" y="10999"/>
                </a:lnTo>
                <a:lnTo>
                  <a:pt x="30735" y="5275"/>
                </a:lnTo>
                <a:lnTo>
                  <a:pt x="25015" y="1415"/>
                </a:lnTo>
                <a:lnTo>
                  <a:pt x="18008" y="0"/>
                </a:lnTo>
                <a:close/>
              </a:path>
            </a:pathLst>
          </a:custGeom>
          <a:solidFill>
            <a:srgbClr val="a7a9ac"/>
          </a:solidFill>
          <a:ln>
            <a:noFill/>
          </a:ln>
        </p:spPr>
        <p:style>
          <a:lnRef idx="0"/>
          <a:fillRef idx="0"/>
          <a:effectRef idx="0"/>
          <a:fontRef idx="minor"/>
        </p:style>
      </p:sp>
      <p:sp>
        <p:nvSpPr>
          <p:cNvPr id="1435" name="CustomShape 26"/>
          <p:cNvSpPr/>
          <p:nvPr/>
        </p:nvSpPr>
        <p:spPr>
          <a:xfrm>
            <a:off x="1103760" y="3216960"/>
            <a:ext cx="32400" cy="26280"/>
          </a:xfrm>
          <a:custGeom>
            <a:avLst/>
            <a:gdLst/>
            <a:ahLst/>
            <a:rect l="l" t="t" r="r" b="b"/>
            <a:pathLst>
              <a:path w="36194" h="36195">
                <a:moveTo>
                  <a:pt x="18008" y="0"/>
                </a:moveTo>
                <a:lnTo>
                  <a:pt x="10999" y="1416"/>
                </a:lnTo>
                <a:lnTo>
                  <a:pt x="5275" y="5280"/>
                </a:lnTo>
                <a:lnTo>
                  <a:pt x="1415" y="11015"/>
                </a:lnTo>
                <a:lnTo>
                  <a:pt x="0" y="18046"/>
                </a:lnTo>
                <a:lnTo>
                  <a:pt x="1415" y="25053"/>
                </a:lnTo>
                <a:lnTo>
                  <a:pt x="5275" y="30773"/>
                </a:lnTo>
                <a:lnTo>
                  <a:pt x="10999" y="34629"/>
                </a:lnTo>
                <a:lnTo>
                  <a:pt x="18008" y="36042"/>
                </a:lnTo>
                <a:lnTo>
                  <a:pt x="25017" y="34629"/>
                </a:lnTo>
                <a:lnTo>
                  <a:pt x="30741" y="30773"/>
                </a:lnTo>
                <a:lnTo>
                  <a:pt x="34601" y="25053"/>
                </a:lnTo>
                <a:lnTo>
                  <a:pt x="36017" y="18046"/>
                </a:lnTo>
                <a:lnTo>
                  <a:pt x="34601" y="11015"/>
                </a:lnTo>
                <a:lnTo>
                  <a:pt x="30741" y="5280"/>
                </a:lnTo>
                <a:lnTo>
                  <a:pt x="25017" y="1416"/>
                </a:lnTo>
                <a:lnTo>
                  <a:pt x="18008" y="0"/>
                </a:lnTo>
                <a:close/>
              </a:path>
            </a:pathLst>
          </a:custGeom>
          <a:solidFill>
            <a:srgbClr val="a7a9ac"/>
          </a:solidFill>
          <a:ln>
            <a:noFill/>
          </a:ln>
        </p:spPr>
        <p:style>
          <a:lnRef idx="0"/>
          <a:fillRef idx="0"/>
          <a:effectRef idx="0"/>
          <a:fontRef idx="minor"/>
        </p:style>
      </p:sp>
      <p:sp>
        <p:nvSpPr>
          <p:cNvPr id="1436" name="CustomShape 27"/>
          <p:cNvSpPr/>
          <p:nvPr/>
        </p:nvSpPr>
        <p:spPr>
          <a:xfrm>
            <a:off x="1038960" y="3271680"/>
            <a:ext cx="20520" cy="16560"/>
          </a:xfrm>
          <a:custGeom>
            <a:avLst/>
            <a:gdLst/>
            <a:ahLst/>
            <a:rect l="l" t="t" r="r" b="b"/>
            <a:pathLst>
              <a:path w="22859" h="22860">
                <a:moveTo>
                  <a:pt x="17703" y="0"/>
                </a:moveTo>
                <a:lnTo>
                  <a:pt x="5105" y="0"/>
                </a:lnTo>
                <a:lnTo>
                  <a:pt x="0" y="5130"/>
                </a:lnTo>
                <a:lnTo>
                  <a:pt x="0" y="17729"/>
                </a:lnTo>
                <a:lnTo>
                  <a:pt x="5105" y="22821"/>
                </a:lnTo>
                <a:lnTo>
                  <a:pt x="17703" y="22821"/>
                </a:lnTo>
                <a:lnTo>
                  <a:pt x="22821" y="17729"/>
                </a:lnTo>
                <a:lnTo>
                  <a:pt x="22821" y="5130"/>
                </a:lnTo>
                <a:lnTo>
                  <a:pt x="17703" y="0"/>
                </a:lnTo>
                <a:close/>
              </a:path>
            </a:pathLst>
          </a:custGeom>
          <a:solidFill>
            <a:srgbClr val="a7a9ac"/>
          </a:solidFill>
          <a:ln>
            <a:noFill/>
          </a:ln>
        </p:spPr>
        <p:style>
          <a:lnRef idx="0"/>
          <a:fillRef idx="0"/>
          <a:effectRef idx="0"/>
          <a:fontRef idx="minor"/>
        </p:style>
      </p:sp>
      <p:sp>
        <p:nvSpPr>
          <p:cNvPr id="1437" name="CustomShape 28"/>
          <p:cNvSpPr/>
          <p:nvPr/>
        </p:nvSpPr>
        <p:spPr>
          <a:xfrm>
            <a:off x="980280" y="3196440"/>
            <a:ext cx="20520" cy="16560"/>
          </a:xfrm>
          <a:custGeom>
            <a:avLst/>
            <a:gdLst/>
            <a:ahLst/>
            <a:rect l="l" t="t" r="r" b="b"/>
            <a:pathLst>
              <a:path w="22859" h="22860">
                <a:moveTo>
                  <a:pt x="17703" y="0"/>
                </a:moveTo>
                <a:lnTo>
                  <a:pt x="5105" y="0"/>
                </a:lnTo>
                <a:lnTo>
                  <a:pt x="0" y="5092"/>
                </a:lnTo>
                <a:lnTo>
                  <a:pt x="0" y="17691"/>
                </a:lnTo>
                <a:lnTo>
                  <a:pt x="5105" y="22783"/>
                </a:lnTo>
                <a:lnTo>
                  <a:pt x="17703" y="22783"/>
                </a:lnTo>
                <a:lnTo>
                  <a:pt x="22796" y="17691"/>
                </a:lnTo>
                <a:lnTo>
                  <a:pt x="22796" y="5092"/>
                </a:lnTo>
                <a:lnTo>
                  <a:pt x="17703" y="0"/>
                </a:lnTo>
                <a:close/>
              </a:path>
            </a:pathLst>
          </a:custGeom>
          <a:solidFill>
            <a:srgbClr val="a7a9ac"/>
          </a:solidFill>
          <a:ln>
            <a:noFill/>
          </a:ln>
        </p:spPr>
        <p:style>
          <a:lnRef idx="0"/>
          <a:fillRef idx="0"/>
          <a:effectRef idx="0"/>
          <a:fontRef idx="minor"/>
        </p:style>
      </p:sp>
      <p:sp>
        <p:nvSpPr>
          <p:cNvPr id="1438" name="CustomShape 29"/>
          <p:cNvSpPr/>
          <p:nvPr/>
        </p:nvSpPr>
        <p:spPr>
          <a:xfrm>
            <a:off x="916920" y="3234960"/>
            <a:ext cx="20520" cy="16560"/>
          </a:xfrm>
          <a:custGeom>
            <a:avLst/>
            <a:gdLst/>
            <a:ahLst/>
            <a:rect l="l" t="t" r="r" b="b"/>
            <a:pathLst>
              <a:path w="22859" h="22860">
                <a:moveTo>
                  <a:pt x="17691" y="0"/>
                </a:moveTo>
                <a:lnTo>
                  <a:pt x="5079" y="0"/>
                </a:lnTo>
                <a:lnTo>
                  <a:pt x="0" y="5092"/>
                </a:lnTo>
                <a:lnTo>
                  <a:pt x="0" y="17691"/>
                </a:lnTo>
                <a:lnTo>
                  <a:pt x="5079" y="22821"/>
                </a:lnTo>
                <a:lnTo>
                  <a:pt x="17691" y="22821"/>
                </a:lnTo>
                <a:lnTo>
                  <a:pt x="22783" y="17691"/>
                </a:lnTo>
                <a:lnTo>
                  <a:pt x="22783" y="5092"/>
                </a:lnTo>
                <a:lnTo>
                  <a:pt x="17691" y="0"/>
                </a:lnTo>
                <a:close/>
              </a:path>
            </a:pathLst>
          </a:custGeom>
          <a:solidFill>
            <a:srgbClr val="a7a9ac"/>
          </a:solidFill>
          <a:ln>
            <a:noFill/>
          </a:ln>
        </p:spPr>
        <p:style>
          <a:lnRef idx="0"/>
          <a:fillRef idx="0"/>
          <a:effectRef idx="0"/>
          <a:fontRef idx="minor"/>
        </p:style>
      </p:sp>
      <p:sp>
        <p:nvSpPr>
          <p:cNvPr id="1439" name="CustomShape 30"/>
          <p:cNvSpPr/>
          <p:nvPr/>
        </p:nvSpPr>
        <p:spPr>
          <a:xfrm>
            <a:off x="948240" y="3221640"/>
            <a:ext cx="20520" cy="16560"/>
          </a:xfrm>
          <a:custGeom>
            <a:avLst/>
            <a:gdLst/>
            <a:ahLst/>
            <a:rect l="l" t="t" r="r" b="b"/>
            <a:pathLst>
              <a:path w="22859" h="22860">
                <a:moveTo>
                  <a:pt x="17741" y="0"/>
                </a:moveTo>
                <a:lnTo>
                  <a:pt x="5130" y="0"/>
                </a:lnTo>
                <a:lnTo>
                  <a:pt x="0" y="5118"/>
                </a:lnTo>
                <a:lnTo>
                  <a:pt x="0" y="17691"/>
                </a:lnTo>
                <a:lnTo>
                  <a:pt x="5130" y="22809"/>
                </a:lnTo>
                <a:lnTo>
                  <a:pt x="17741" y="22809"/>
                </a:lnTo>
                <a:lnTo>
                  <a:pt x="22821" y="17691"/>
                </a:lnTo>
                <a:lnTo>
                  <a:pt x="22821" y="5118"/>
                </a:lnTo>
                <a:lnTo>
                  <a:pt x="17741" y="0"/>
                </a:lnTo>
                <a:close/>
              </a:path>
            </a:pathLst>
          </a:custGeom>
          <a:solidFill>
            <a:srgbClr val="a7a9ac"/>
          </a:solidFill>
          <a:ln>
            <a:noFill/>
          </a:ln>
        </p:spPr>
        <p:style>
          <a:lnRef idx="0"/>
          <a:fillRef idx="0"/>
          <a:effectRef idx="0"/>
          <a:fontRef idx="minor"/>
        </p:style>
      </p:sp>
      <p:sp>
        <p:nvSpPr>
          <p:cNvPr id="1440" name="CustomShape 31"/>
          <p:cNvSpPr/>
          <p:nvPr/>
        </p:nvSpPr>
        <p:spPr>
          <a:xfrm>
            <a:off x="937800" y="3279960"/>
            <a:ext cx="20520" cy="16560"/>
          </a:xfrm>
          <a:custGeom>
            <a:avLst/>
            <a:gdLst/>
            <a:ahLst/>
            <a:rect l="l" t="t" r="r" b="b"/>
            <a:pathLst>
              <a:path w="22859" h="22860">
                <a:moveTo>
                  <a:pt x="17729" y="0"/>
                </a:moveTo>
                <a:lnTo>
                  <a:pt x="5118" y="0"/>
                </a:lnTo>
                <a:lnTo>
                  <a:pt x="0" y="5118"/>
                </a:lnTo>
                <a:lnTo>
                  <a:pt x="0" y="17691"/>
                </a:lnTo>
                <a:lnTo>
                  <a:pt x="5118" y="22809"/>
                </a:lnTo>
                <a:lnTo>
                  <a:pt x="17729" y="22809"/>
                </a:lnTo>
                <a:lnTo>
                  <a:pt x="22821" y="17691"/>
                </a:lnTo>
                <a:lnTo>
                  <a:pt x="22821" y="5118"/>
                </a:lnTo>
                <a:lnTo>
                  <a:pt x="17729" y="0"/>
                </a:lnTo>
                <a:close/>
              </a:path>
            </a:pathLst>
          </a:custGeom>
          <a:solidFill>
            <a:srgbClr val="a7a9ac"/>
          </a:solidFill>
          <a:ln>
            <a:noFill/>
          </a:ln>
        </p:spPr>
        <p:style>
          <a:lnRef idx="0"/>
          <a:fillRef idx="0"/>
          <a:effectRef idx="0"/>
          <a:fontRef idx="minor"/>
        </p:style>
      </p:sp>
      <p:sp>
        <p:nvSpPr>
          <p:cNvPr id="1441" name="CustomShape 32"/>
          <p:cNvSpPr/>
          <p:nvPr/>
        </p:nvSpPr>
        <p:spPr>
          <a:xfrm>
            <a:off x="1068480" y="3353400"/>
            <a:ext cx="20520" cy="16560"/>
          </a:xfrm>
          <a:custGeom>
            <a:avLst/>
            <a:gdLst/>
            <a:ahLst/>
            <a:rect l="l" t="t" r="r" b="b"/>
            <a:pathLst>
              <a:path w="22859" h="22860">
                <a:moveTo>
                  <a:pt x="17729" y="0"/>
                </a:moveTo>
                <a:lnTo>
                  <a:pt x="5118" y="0"/>
                </a:lnTo>
                <a:lnTo>
                  <a:pt x="0" y="5092"/>
                </a:lnTo>
                <a:lnTo>
                  <a:pt x="0" y="17691"/>
                </a:lnTo>
                <a:lnTo>
                  <a:pt x="5118" y="22796"/>
                </a:lnTo>
                <a:lnTo>
                  <a:pt x="17729" y="22796"/>
                </a:lnTo>
                <a:lnTo>
                  <a:pt x="22821" y="17691"/>
                </a:lnTo>
                <a:lnTo>
                  <a:pt x="22821" y="5092"/>
                </a:lnTo>
                <a:lnTo>
                  <a:pt x="17729" y="0"/>
                </a:lnTo>
                <a:close/>
              </a:path>
            </a:pathLst>
          </a:custGeom>
          <a:solidFill>
            <a:srgbClr val="a7a9ac"/>
          </a:solidFill>
          <a:ln>
            <a:noFill/>
          </a:ln>
        </p:spPr>
        <p:style>
          <a:lnRef idx="0"/>
          <a:fillRef idx="0"/>
          <a:effectRef idx="0"/>
          <a:fontRef idx="minor"/>
        </p:style>
      </p:sp>
      <p:sp>
        <p:nvSpPr>
          <p:cNvPr id="1442" name="CustomShape 33"/>
          <p:cNvSpPr/>
          <p:nvPr/>
        </p:nvSpPr>
        <p:spPr>
          <a:xfrm>
            <a:off x="1031760" y="3177360"/>
            <a:ext cx="47520" cy="38520"/>
          </a:xfrm>
          <a:custGeom>
            <a:avLst/>
            <a:gdLst/>
            <a:ahLst/>
            <a:rect l="l" t="t" r="r" b="b"/>
            <a:pathLst>
              <a:path w="52705" h="52704">
                <a:moveTo>
                  <a:pt x="26047" y="0"/>
                </a:moveTo>
                <a:lnTo>
                  <a:pt x="15901" y="2048"/>
                </a:lnTo>
                <a:lnTo>
                  <a:pt x="7623" y="7635"/>
                </a:lnTo>
                <a:lnTo>
                  <a:pt x="2044" y="15923"/>
                </a:lnTo>
                <a:lnTo>
                  <a:pt x="0" y="26073"/>
                </a:lnTo>
                <a:lnTo>
                  <a:pt x="2044" y="36217"/>
                </a:lnTo>
                <a:lnTo>
                  <a:pt x="7623" y="44505"/>
                </a:lnTo>
                <a:lnTo>
                  <a:pt x="15901" y="50095"/>
                </a:lnTo>
                <a:lnTo>
                  <a:pt x="26047" y="52146"/>
                </a:lnTo>
                <a:lnTo>
                  <a:pt x="36202" y="50095"/>
                </a:lnTo>
                <a:lnTo>
                  <a:pt x="44489" y="44505"/>
                </a:lnTo>
                <a:lnTo>
                  <a:pt x="50073" y="36217"/>
                </a:lnTo>
                <a:lnTo>
                  <a:pt x="52120" y="26073"/>
                </a:lnTo>
                <a:lnTo>
                  <a:pt x="50073" y="15923"/>
                </a:lnTo>
                <a:lnTo>
                  <a:pt x="44489" y="7635"/>
                </a:lnTo>
                <a:lnTo>
                  <a:pt x="36202" y="2048"/>
                </a:lnTo>
                <a:lnTo>
                  <a:pt x="26047" y="0"/>
                </a:lnTo>
                <a:close/>
              </a:path>
            </a:pathLst>
          </a:custGeom>
          <a:solidFill>
            <a:srgbClr val="a7a9ac"/>
          </a:solidFill>
          <a:ln>
            <a:noFill/>
          </a:ln>
        </p:spPr>
        <p:style>
          <a:lnRef idx="0"/>
          <a:fillRef idx="0"/>
          <a:effectRef idx="0"/>
          <a:fontRef idx="minor"/>
        </p:style>
      </p:sp>
      <p:sp>
        <p:nvSpPr>
          <p:cNvPr id="1443" name="CustomShape 34"/>
          <p:cNvSpPr/>
          <p:nvPr/>
        </p:nvSpPr>
        <p:spPr>
          <a:xfrm>
            <a:off x="1080000" y="4407480"/>
            <a:ext cx="38880" cy="160560"/>
          </a:xfrm>
          <a:custGeom>
            <a:avLst/>
            <a:gdLst/>
            <a:ahLst/>
            <a:rect l="l" t="t" r="r" b="b"/>
            <a:pathLst>
              <a:path w="43180" h="219075">
                <a:moveTo>
                  <a:pt x="38301" y="0"/>
                </a:moveTo>
                <a:lnTo>
                  <a:pt x="11217" y="31442"/>
                </a:lnTo>
                <a:lnTo>
                  <a:pt x="0" y="70476"/>
                </a:lnTo>
                <a:lnTo>
                  <a:pt x="1830" y="91866"/>
                </a:lnTo>
                <a:lnTo>
                  <a:pt x="9034" y="111008"/>
                </a:lnTo>
                <a:lnTo>
                  <a:pt x="17293" y="129797"/>
                </a:lnTo>
                <a:lnTo>
                  <a:pt x="22288" y="150130"/>
                </a:lnTo>
                <a:lnTo>
                  <a:pt x="21700" y="164941"/>
                </a:lnTo>
                <a:lnTo>
                  <a:pt x="17940" y="179491"/>
                </a:lnTo>
                <a:lnTo>
                  <a:pt x="11896" y="192819"/>
                </a:lnTo>
                <a:lnTo>
                  <a:pt x="4457" y="203965"/>
                </a:lnTo>
                <a:lnTo>
                  <a:pt x="2393" y="210321"/>
                </a:lnTo>
                <a:lnTo>
                  <a:pt x="4451" y="216089"/>
                </a:lnTo>
                <a:lnTo>
                  <a:pt x="8861" y="218926"/>
                </a:lnTo>
                <a:lnTo>
                  <a:pt x="13855" y="216488"/>
                </a:lnTo>
                <a:lnTo>
                  <a:pt x="25068" y="198520"/>
                </a:lnTo>
                <a:lnTo>
                  <a:pt x="32253" y="177875"/>
                </a:lnTo>
                <a:lnTo>
                  <a:pt x="35077" y="155518"/>
                </a:lnTo>
                <a:lnTo>
                  <a:pt x="33210" y="132414"/>
                </a:lnTo>
                <a:lnTo>
                  <a:pt x="26646" y="111786"/>
                </a:lnTo>
                <a:lnTo>
                  <a:pt x="18703" y="93745"/>
                </a:lnTo>
                <a:lnTo>
                  <a:pt x="14061" y="74899"/>
                </a:lnTo>
                <a:lnTo>
                  <a:pt x="27035" y="32414"/>
                </a:lnTo>
                <a:lnTo>
                  <a:pt x="40043" y="16666"/>
                </a:lnTo>
                <a:lnTo>
                  <a:pt x="42885" y="10542"/>
                </a:lnTo>
                <a:lnTo>
                  <a:pt x="41892" y="4023"/>
                </a:lnTo>
                <a:lnTo>
                  <a:pt x="38301" y="0"/>
                </a:lnTo>
                <a:close/>
              </a:path>
            </a:pathLst>
          </a:custGeom>
          <a:solidFill>
            <a:srgbClr val="939598"/>
          </a:solidFill>
          <a:ln>
            <a:noFill/>
          </a:ln>
        </p:spPr>
        <p:style>
          <a:lnRef idx="0"/>
          <a:fillRef idx="0"/>
          <a:effectRef idx="0"/>
          <a:fontRef idx="minor"/>
        </p:style>
      </p:sp>
      <p:sp>
        <p:nvSpPr>
          <p:cNvPr id="1444" name="CustomShape 35"/>
          <p:cNvSpPr/>
          <p:nvPr/>
        </p:nvSpPr>
        <p:spPr>
          <a:xfrm>
            <a:off x="1150920" y="4407480"/>
            <a:ext cx="38880" cy="160560"/>
          </a:xfrm>
          <a:custGeom>
            <a:avLst/>
            <a:gdLst/>
            <a:ahLst/>
            <a:rect l="l" t="t" r="r" b="b"/>
            <a:pathLst>
              <a:path w="43180" h="219075">
                <a:moveTo>
                  <a:pt x="38307" y="0"/>
                </a:moveTo>
                <a:lnTo>
                  <a:pt x="11226" y="31442"/>
                </a:lnTo>
                <a:lnTo>
                  <a:pt x="0" y="70476"/>
                </a:lnTo>
                <a:lnTo>
                  <a:pt x="1836" y="91866"/>
                </a:lnTo>
                <a:lnTo>
                  <a:pt x="9040" y="111008"/>
                </a:lnTo>
                <a:lnTo>
                  <a:pt x="17300" y="129797"/>
                </a:lnTo>
                <a:lnTo>
                  <a:pt x="22301" y="150130"/>
                </a:lnTo>
                <a:lnTo>
                  <a:pt x="21706" y="164941"/>
                </a:lnTo>
                <a:lnTo>
                  <a:pt x="17943" y="179491"/>
                </a:lnTo>
                <a:lnTo>
                  <a:pt x="11901" y="192819"/>
                </a:lnTo>
                <a:lnTo>
                  <a:pt x="4470" y="203965"/>
                </a:lnTo>
                <a:lnTo>
                  <a:pt x="2411" y="210321"/>
                </a:lnTo>
                <a:lnTo>
                  <a:pt x="4468" y="216089"/>
                </a:lnTo>
                <a:lnTo>
                  <a:pt x="8876" y="218926"/>
                </a:lnTo>
                <a:lnTo>
                  <a:pt x="13868" y="216488"/>
                </a:lnTo>
                <a:lnTo>
                  <a:pt x="25075" y="198520"/>
                </a:lnTo>
                <a:lnTo>
                  <a:pt x="32259" y="177875"/>
                </a:lnTo>
                <a:lnTo>
                  <a:pt x="35083" y="155518"/>
                </a:lnTo>
                <a:lnTo>
                  <a:pt x="33210" y="132414"/>
                </a:lnTo>
                <a:lnTo>
                  <a:pt x="26659" y="111786"/>
                </a:lnTo>
                <a:lnTo>
                  <a:pt x="18719" y="93745"/>
                </a:lnTo>
                <a:lnTo>
                  <a:pt x="14075" y="74899"/>
                </a:lnTo>
                <a:lnTo>
                  <a:pt x="27052" y="32414"/>
                </a:lnTo>
                <a:lnTo>
                  <a:pt x="40055" y="16666"/>
                </a:lnTo>
                <a:lnTo>
                  <a:pt x="42892" y="10542"/>
                </a:lnTo>
                <a:lnTo>
                  <a:pt x="41898" y="4023"/>
                </a:lnTo>
                <a:lnTo>
                  <a:pt x="38307" y="0"/>
                </a:lnTo>
                <a:close/>
              </a:path>
            </a:pathLst>
          </a:custGeom>
          <a:solidFill>
            <a:srgbClr val="939598"/>
          </a:solidFill>
          <a:ln>
            <a:noFill/>
          </a:ln>
        </p:spPr>
        <p:style>
          <a:lnRef idx="0"/>
          <a:fillRef idx="0"/>
          <a:effectRef idx="0"/>
          <a:fontRef idx="minor"/>
        </p:style>
      </p:sp>
      <p:sp>
        <p:nvSpPr>
          <p:cNvPr id="1445" name="CustomShape 36"/>
          <p:cNvSpPr/>
          <p:nvPr/>
        </p:nvSpPr>
        <p:spPr>
          <a:xfrm>
            <a:off x="1221480" y="4407480"/>
            <a:ext cx="38880" cy="160560"/>
          </a:xfrm>
          <a:custGeom>
            <a:avLst/>
            <a:gdLst/>
            <a:ahLst/>
            <a:rect l="l" t="t" r="r" b="b"/>
            <a:pathLst>
              <a:path w="43180" h="219075">
                <a:moveTo>
                  <a:pt x="38300" y="0"/>
                </a:moveTo>
                <a:lnTo>
                  <a:pt x="11217" y="31442"/>
                </a:lnTo>
                <a:lnTo>
                  <a:pt x="0" y="70476"/>
                </a:lnTo>
                <a:lnTo>
                  <a:pt x="1821" y="91866"/>
                </a:lnTo>
                <a:lnTo>
                  <a:pt x="9020" y="111008"/>
                </a:lnTo>
                <a:lnTo>
                  <a:pt x="17280" y="129797"/>
                </a:lnTo>
                <a:lnTo>
                  <a:pt x="22288" y="150130"/>
                </a:lnTo>
                <a:lnTo>
                  <a:pt x="21699" y="164941"/>
                </a:lnTo>
                <a:lnTo>
                  <a:pt x="17935" y="179491"/>
                </a:lnTo>
                <a:lnTo>
                  <a:pt x="11890" y="192819"/>
                </a:lnTo>
                <a:lnTo>
                  <a:pt x="4457" y="203965"/>
                </a:lnTo>
                <a:lnTo>
                  <a:pt x="2398" y="210321"/>
                </a:lnTo>
                <a:lnTo>
                  <a:pt x="4454" y="216089"/>
                </a:lnTo>
                <a:lnTo>
                  <a:pt x="8858" y="218926"/>
                </a:lnTo>
                <a:lnTo>
                  <a:pt x="13843" y="216488"/>
                </a:lnTo>
                <a:lnTo>
                  <a:pt x="25057" y="198520"/>
                </a:lnTo>
                <a:lnTo>
                  <a:pt x="32246" y="177875"/>
                </a:lnTo>
                <a:lnTo>
                  <a:pt x="35076" y="155518"/>
                </a:lnTo>
                <a:lnTo>
                  <a:pt x="33210" y="132414"/>
                </a:lnTo>
                <a:lnTo>
                  <a:pt x="26649" y="111786"/>
                </a:lnTo>
                <a:lnTo>
                  <a:pt x="18702" y="93745"/>
                </a:lnTo>
                <a:lnTo>
                  <a:pt x="14052" y="74899"/>
                </a:lnTo>
                <a:lnTo>
                  <a:pt x="27038" y="32414"/>
                </a:lnTo>
                <a:lnTo>
                  <a:pt x="40043" y="16666"/>
                </a:lnTo>
                <a:lnTo>
                  <a:pt x="42879" y="10542"/>
                </a:lnTo>
                <a:lnTo>
                  <a:pt x="41887" y="4023"/>
                </a:lnTo>
                <a:lnTo>
                  <a:pt x="38300" y="0"/>
                </a:lnTo>
                <a:close/>
              </a:path>
            </a:pathLst>
          </a:custGeom>
          <a:solidFill>
            <a:srgbClr val="939598"/>
          </a:solidFill>
          <a:ln>
            <a:noFill/>
          </a:ln>
        </p:spPr>
        <p:style>
          <a:lnRef idx="0"/>
          <a:fillRef idx="0"/>
          <a:effectRef idx="0"/>
          <a:fontRef idx="minor"/>
        </p:style>
      </p:sp>
      <p:sp>
        <p:nvSpPr>
          <p:cNvPr id="1446" name="CustomShape 37"/>
          <p:cNvSpPr/>
          <p:nvPr/>
        </p:nvSpPr>
        <p:spPr>
          <a:xfrm>
            <a:off x="938160" y="4769640"/>
            <a:ext cx="452160" cy="438840"/>
          </a:xfrm>
          <a:custGeom>
            <a:avLst/>
            <a:gdLst/>
            <a:ahLst/>
            <a:rect l="l" t="t" r="r" b="b"/>
            <a:pathLst>
              <a:path w="497840" h="597534">
                <a:moveTo>
                  <a:pt x="382301" y="291147"/>
                </a:moveTo>
                <a:lnTo>
                  <a:pt x="115309" y="291147"/>
                </a:lnTo>
                <a:lnTo>
                  <a:pt x="131578" y="293928"/>
                </a:lnTo>
                <a:lnTo>
                  <a:pt x="130691" y="328130"/>
                </a:lnTo>
                <a:lnTo>
                  <a:pt x="130439" y="350597"/>
                </a:lnTo>
                <a:lnTo>
                  <a:pt x="130369" y="407836"/>
                </a:lnTo>
                <a:lnTo>
                  <a:pt x="131067" y="454061"/>
                </a:lnTo>
                <a:lnTo>
                  <a:pt x="132370" y="503138"/>
                </a:lnTo>
                <a:lnTo>
                  <a:pt x="134446" y="558376"/>
                </a:lnTo>
                <a:lnTo>
                  <a:pt x="179146" y="589672"/>
                </a:lnTo>
                <a:lnTo>
                  <a:pt x="226994" y="595504"/>
                </a:lnTo>
                <a:lnTo>
                  <a:pt x="275931" y="597482"/>
                </a:lnTo>
                <a:lnTo>
                  <a:pt x="324869" y="595504"/>
                </a:lnTo>
                <a:lnTo>
                  <a:pt x="363159" y="558376"/>
                </a:lnTo>
                <a:lnTo>
                  <a:pt x="365228" y="503138"/>
                </a:lnTo>
                <a:lnTo>
                  <a:pt x="366556" y="453202"/>
                </a:lnTo>
                <a:lnTo>
                  <a:pt x="367238" y="407836"/>
                </a:lnTo>
                <a:lnTo>
                  <a:pt x="367325" y="364697"/>
                </a:lnTo>
                <a:lnTo>
                  <a:pt x="366918" y="328130"/>
                </a:lnTo>
                <a:lnTo>
                  <a:pt x="366033" y="293928"/>
                </a:lnTo>
                <a:lnTo>
                  <a:pt x="382301" y="291147"/>
                </a:lnTo>
                <a:close/>
                <a:moveTo>
                  <a:pt x="496063" y="291147"/>
                </a:moveTo>
                <a:lnTo>
                  <a:pt x="382301" y="291147"/>
                </a:lnTo>
                <a:lnTo>
                  <a:pt x="383245" y="326039"/>
                </a:lnTo>
                <a:lnTo>
                  <a:pt x="383538" y="350597"/>
                </a:lnTo>
                <a:lnTo>
                  <a:pt x="383614" y="407836"/>
                </a:lnTo>
                <a:lnTo>
                  <a:pt x="382928" y="454061"/>
                </a:lnTo>
                <a:lnTo>
                  <a:pt x="381562" y="505141"/>
                </a:lnTo>
                <a:lnTo>
                  <a:pt x="379461" y="560735"/>
                </a:lnTo>
                <a:lnTo>
                  <a:pt x="378123" y="588567"/>
                </a:lnTo>
                <a:lnTo>
                  <a:pt x="493665" y="556069"/>
                </a:lnTo>
                <a:lnTo>
                  <a:pt x="494435" y="538006"/>
                </a:lnTo>
                <a:lnTo>
                  <a:pt x="496093" y="487457"/>
                </a:lnTo>
                <a:lnTo>
                  <a:pt x="497151" y="439365"/>
                </a:lnTo>
                <a:lnTo>
                  <a:pt x="497473" y="407309"/>
                </a:lnTo>
                <a:lnTo>
                  <a:pt x="497467" y="350597"/>
                </a:lnTo>
                <a:lnTo>
                  <a:pt x="496724" y="309943"/>
                </a:lnTo>
                <a:lnTo>
                  <a:pt x="496063" y="291147"/>
                </a:lnTo>
                <a:close/>
                <a:moveTo>
                  <a:pt x="81502" y="0"/>
                </a:moveTo>
                <a:lnTo>
                  <a:pt x="51907" y="25645"/>
                </a:lnTo>
                <a:lnTo>
                  <a:pt x="32680" y="62733"/>
                </a:lnTo>
                <a:lnTo>
                  <a:pt x="21344" y="101643"/>
                </a:lnTo>
                <a:lnTo>
                  <a:pt x="11006" y="162788"/>
                </a:lnTo>
                <a:lnTo>
                  <a:pt x="4405" y="232335"/>
                </a:lnTo>
                <a:lnTo>
                  <a:pt x="2216" y="271792"/>
                </a:lnTo>
                <a:lnTo>
                  <a:pt x="877" y="309943"/>
                </a:lnTo>
                <a:lnTo>
                  <a:pt x="139" y="350597"/>
                </a:lnTo>
                <a:lnTo>
                  <a:pt x="0" y="393741"/>
                </a:lnTo>
                <a:lnTo>
                  <a:pt x="460" y="439365"/>
                </a:lnTo>
                <a:lnTo>
                  <a:pt x="1520" y="487457"/>
                </a:lnTo>
                <a:lnTo>
                  <a:pt x="2966" y="531465"/>
                </a:lnTo>
                <a:lnTo>
                  <a:pt x="43673" y="550590"/>
                </a:lnTo>
                <a:lnTo>
                  <a:pt x="87332" y="567062"/>
                </a:lnTo>
                <a:lnTo>
                  <a:pt x="118893" y="576192"/>
                </a:lnTo>
                <a:lnTo>
                  <a:pt x="118149" y="560735"/>
                </a:lnTo>
                <a:lnTo>
                  <a:pt x="116048" y="505141"/>
                </a:lnTo>
                <a:lnTo>
                  <a:pt x="114670" y="453202"/>
                </a:lnTo>
                <a:lnTo>
                  <a:pt x="113997" y="407836"/>
                </a:lnTo>
                <a:lnTo>
                  <a:pt x="113904" y="364697"/>
                </a:lnTo>
                <a:lnTo>
                  <a:pt x="114365" y="326039"/>
                </a:lnTo>
                <a:lnTo>
                  <a:pt x="115309" y="291147"/>
                </a:lnTo>
                <a:lnTo>
                  <a:pt x="496063" y="291147"/>
                </a:lnTo>
                <a:lnTo>
                  <a:pt x="495382" y="271792"/>
                </a:lnTo>
                <a:lnTo>
                  <a:pt x="493193" y="232335"/>
                </a:lnTo>
                <a:lnTo>
                  <a:pt x="486592" y="162788"/>
                </a:lnTo>
                <a:lnTo>
                  <a:pt x="479187" y="117055"/>
                </a:lnTo>
                <a:lnTo>
                  <a:pt x="248786" y="117055"/>
                </a:lnTo>
                <a:lnTo>
                  <a:pt x="204310" y="111431"/>
                </a:lnTo>
                <a:lnTo>
                  <a:pt x="163933" y="95500"/>
                </a:lnTo>
                <a:lnTo>
                  <a:pt x="129066" y="70676"/>
                </a:lnTo>
                <a:lnTo>
                  <a:pt x="101118" y="38371"/>
                </a:lnTo>
                <a:lnTo>
                  <a:pt x="81502" y="0"/>
                </a:lnTo>
                <a:close/>
                <a:moveTo>
                  <a:pt x="416096" y="0"/>
                </a:moveTo>
                <a:lnTo>
                  <a:pt x="396478" y="38371"/>
                </a:lnTo>
                <a:lnTo>
                  <a:pt x="368527" y="70676"/>
                </a:lnTo>
                <a:lnTo>
                  <a:pt x="333654" y="95500"/>
                </a:lnTo>
                <a:lnTo>
                  <a:pt x="293270" y="111431"/>
                </a:lnTo>
                <a:lnTo>
                  <a:pt x="248786" y="117055"/>
                </a:lnTo>
                <a:lnTo>
                  <a:pt x="479187" y="117055"/>
                </a:lnTo>
                <a:lnTo>
                  <a:pt x="476254" y="101643"/>
                </a:lnTo>
                <a:lnTo>
                  <a:pt x="464918" y="62733"/>
                </a:lnTo>
                <a:lnTo>
                  <a:pt x="445691" y="25645"/>
                </a:lnTo>
                <a:lnTo>
                  <a:pt x="416096" y="0"/>
                </a:lnTo>
                <a:close/>
              </a:path>
            </a:pathLst>
          </a:custGeom>
          <a:solidFill>
            <a:srgbClr val="939598"/>
          </a:solidFill>
          <a:ln>
            <a:noFill/>
          </a:ln>
        </p:spPr>
        <p:style>
          <a:lnRef idx="0"/>
          <a:fillRef idx="0"/>
          <a:effectRef idx="0"/>
          <a:fontRef idx="minor"/>
        </p:style>
      </p:sp>
      <p:sp>
        <p:nvSpPr>
          <p:cNvPr id="1447" name="CustomShape 38"/>
          <p:cNvSpPr/>
          <p:nvPr/>
        </p:nvSpPr>
        <p:spPr>
          <a:xfrm>
            <a:off x="1018440" y="4606920"/>
            <a:ext cx="291240" cy="235440"/>
          </a:xfrm>
          <a:custGeom>
            <a:avLst/>
            <a:gdLst/>
            <a:ahLst/>
            <a:rect l="l" t="t" r="r" b="b"/>
            <a:pathLst>
              <a:path w="320675" h="320675">
                <a:moveTo>
                  <a:pt x="160274" y="0"/>
                </a:moveTo>
                <a:lnTo>
                  <a:pt x="109614" y="8170"/>
                </a:lnTo>
                <a:lnTo>
                  <a:pt x="65617" y="30922"/>
                </a:lnTo>
                <a:lnTo>
                  <a:pt x="30922" y="65617"/>
                </a:lnTo>
                <a:lnTo>
                  <a:pt x="8170" y="109614"/>
                </a:lnTo>
                <a:lnTo>
                  <a:pt x="0" y="160273"/>
                </a:lnTo>
                <a:lnTo>
                  <a:pt x="8170" y="210933"/>
                </a:lnTo>
                <a:lnTo>
                  <a:pt x="30922" y="254930"/>
                </a:lnTo>
                <a:lnTo>
                  <a:pt x="65617" y="289625"/>
                </a:lnTo>
                <a:lnTo>
                  <a:pt x="109614" y="312377"/>
                </a:lnTo>
                <a:lnTo>
                  <a:pt x="160274" y="320547"/>
                </a:lnTo>
                <a:lnTo>
                  <a:pt x="210937" y="312377"/>
                </a:lnTo>
                <a:lnTo>
                  <a:pt x="254931" y="289625"/>
                </a:lnTo>
                <a:lnTo>
                  <a:pt x="289620" y="254930"/>
                </a:lnTo>
                <a:lnTo>
                  <a:pt x="312367" y="210933"/>
                </a:lnTo>
                <a:lnTo>
                  <a:pt x="320535" y="160273"/>
                </a:lnTo>
                <a:lnTo>
                  <a:pt x="312367" y="109614"/>
                </a:lnTo>
                <a:lnTo>
                  <a:pt x="289620" y="65617"/>
                </a:lnTo>
                <a:lnTo>
                  <a:pt x="254931" y="30922"/>
                </a:lnTo>
                <a:lnTo>
                  <a:pt x="210937" y="8170"/>
                </a:lnTo>
                <a:lnTo>
                  <a:pt x="160274" y="0"/>
                </a:lnTo>
                <a:close/>
              </a:path>
            </a:pathLst>
          </a:custGeom>
          <a:solidFill>
            <a:srgbClr val="939598"/>
          </a:solidFill>
          <a:ln>
            <a:noFill/>
          </a:ln>
        </p:spPr>
        <p:style>
          <a:lnRef idx="0"/>
          <a:fillRef idx="0"/>
          <a:effectRef idx="0"/>
          <a:fontRef idx="minor"/>
        </p:style>
      </p:sp>
      <p:sp>
        <p:nvSpPr>
          <p:cNvPr id="1448" name="CustomShape 39"/>
          <p:cNvSpPr/>
          <p:nvPr/>
        </p:nvSpPr>
        <p:spPr>
          <a:xfrm>
            <a:off x="1981080" y="495360"/>
            <a:ext cx="3123720" cy="45612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CR" sz="2400" spc="-1" strike="noStrike">
                <a:solidFill>
                  <a:srgbClr val="ffffff"/>
                </a:solidFill>
                <a:latin typeface="Calibri"/>
              </a:rPr>
              <a:t>Tipos de casos </a:t>
            </a:r>
            <a:endParaRPr b="0" lang="es-CR" sz="2400" spc="-1" strike="noStrike">
              <a:latin typeface="Arial"/>
            </a:endParaRPr>
          </a:p>
        </p:txBody>
      </p:sp>
      <p:sp>
        <p:nvSpPr>
          <p:cNvPr id="1449" name="CustomShape 40"/>
          <p:cNvSpPr/>
          <p:nvPr/>
        </p:nvSpPr>
        <p:spPr>
          <a:xfrm>
            <a:off x="4724280" y="1486080"/>
            <a:ext cx="4038120" cy="307440"/>
          </a:xfrm>
          <a:prstGeom prst="rect">
            <a:avLst/>
          </a:prstGeom>
          <a:noFill/>
          <a:ln>
            <a:noFill/>
          </a:ln>
        </p:spPr>
        <p:style>
          <a:lnRef idx="0"/>
          <a:fillRef idx="0"/>
          <a:effectRef idx="0"/>
          <a:fontRef idx="minor"/>
        </p:style>
      </p:sp>
      <p:graphicFrame>
        <p:nvGraphicFramePr>
          <p:cNvPr id="1450" name="Table 41"/>
          <p:cNvGraphicFramePr/>
          <p:nvPr/>
        </p:nvGraphicFramePr>
        <p:xfrm>
          <a:off x="4419720" y="1333440"/>
          <a:ext cx="4723920" cy="2530800"/>
        </p:xfrm>
        <a:graphic>
          <a:graphicData uri="http://schemas.openxmlformats.org/drawingml/2006/table">
            <a:tbl>
              <a:tblPr/>
              <a:tblGrid>
                <a:gridCol w="1574640"/>
                <a:gridCol w="1574640"/>
                <a:gridCol w="1574640"/>
              </a:tblGrid>
              <a:tr h="280080">
                <a:tc>
                  <a:txBody>
                    <a:bodyPr lIns="68400" rIns="68400" tIns="0" bIns="0">
                      <a:noAutofit/>
                    </a:bodyPr>
                    <a:p>
                      <a:pPr>
                        <a:lnSpc>
                          <a:spcPct val="115000"/>
                        </a:lnSpc>
                      </a:pPr>
                      <a:r>
                        <a:rPr b="1" lang="es-CR" sz="1600" spc="-1" strike="noStrike">
                          <a:solidFill>
                            <a:srgbClr val="000000"/>
                          </a:solidFill>
                          <a:latin typeface="Calibri"/>
                          <a:ea typeface="Calibri"/>
                        </a:rPr>
                        <a:t>Caso sospechoso</a:t>
                      </a:r>
                      <a:endParaRPr b="0" lang="es-CR" sz="1600" spc="-1" strike="noStrike">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noFill/>
                  </a:tcPr>
                </a:tc>
                <a:tc>
                  <a:txBody>
                    <a:bodyPr lIns="68400" rIns="68400" tIns="0" bIns="0">
                      <a:noAutofit/>
                    </a:bodyPr>
                    <a:p>
                      <a:pPr>
                        <a:lnSpc>
                          <a:spcPct val="115000"/>
                        </a:lnSpc>
                      </a:pPr>
                      <a:r>
                        <a:rPr b="1" lang="es-CR" sz="1600" spc="-1" strike="noStrike">
                          <a:solidFill>
                            <a:srgbClr val="000000"/>
                          </a:solidFill>
                          <a:latin typeface="Calibri"/>
                          <a:ea typeface="Calibri"/>
                        </a:rPr>
                        <a:t>Caso probable</a:t>
                      </a:r>
                      <a:endParaRPr b="0" lang="es-CR" sz="1600" spc="-1" strike="noStrike">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noFill/>
                  </a:tcPr>
                </a:tc>
                <a:tc>
                  <a:txBody>
                    <a:bodyPr lIns="68400" rIns="68400" tIns="0" bIns="0">
                      <a:noAutofit/>
                    </a:bodyPr>
                    <a:p>
                      <a:pPr>
                        <a:lnSpc>
                          <a:spcPct val="115000"/>
                        </a:lnSpc>
                      </a:pPr>
                      <a:r>
                        <a:rPr b="1" lang="es-CR" sz="1600" spc="-1" strike="noStrike">
                          <a:solidFill>
                            <a:srgbClr val="000000"/>
                          </a:solidFill>
                          <a:latin typeface="Calibri"/>
                          <a:ea typeface="Calibri"/>
                        </a:rPr>
                        <a:t>Caso positivo</a:t>
                      </a:r>
                      <a:endParaRPr b="0" lang="es-CR" sz="1600" spc="-1" strike="noStrike">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noFill/>
                  </a:tcPr>
                </a:tc>
              </a:tr>
              <a:tr h="2693160">
                <a:tc>
                  <a:txBody>
                    <a:bodyPr lIns="68400" rIns="68400" tIns="0" bIns="0">
                      <a:noAutofit/>
                    </a:bodyPr>
                    <a:p>
                      <a:pPr>
                        <a:lnSpc>
                          <a:spcPct val="115000"/>
                        </a:lnSpc>
                      </a:pPr>
                      <a:r>
                        <a:rPr b="0" lang="es-CR" sz="1400" spc="-1" strike="noStrike">
                          <a:solidFill>
                            <a:srgbClr val="000000"/>
                          </a:solidFill>
                          <a:latin typeface="Calibri"/>
                          <a:ea typeface="Calibri"/>
                        </a:rPr>
                        <a:t>Persona con síntomas que haya tenido un contacto 14 días anteriores a su aparición.</a:t>
                      </a:r>
                      <a:endParaRPr b="0" lang="es-CR" sz="1400" spc="-1" strike="noStrike">
                        <a:latin typeface="Arial"/>
                      </a:endParaRPr>
                    </a:p>
                    <a:p>
                      <a:pPr>
                        <a:lnSpc>
                          <a:spcPct val="115000"/>
                        </a:lnSpc>
                      </a:pPr>
                      <a:r>
                        <a:rPr b="0" lang="es-CR" sz="1400" spc="-1" strike="noStrike">
                          <a:solidFill>
                            <a:srgbClr val="000000"/>
                          </a:solidFill>
                          <a:latin typeface="Calibri"/>
                          <a:ea typeface="Calibri"/>
                        </a:rPr>
                        <a:t>Contacto directo de un caso confirmado sin usar medidas de prevención.</a:t>
                      </a:r>
                      <a:endParaRPr b="0" lang="es-CR" sz="1400" spc="-1" strike="noStrike">
                        <a:latin typeface="Arial"/>
                      </a:endParaRPr>
                    </a:p>
                    <a:p>
                      <a:pPr>
                        <a:lnSpc>
                          <a:spcPct val="115000"/>
                        </a:lnSpc>
                      </a:pPr>
                      <a:endParaRPr b="0" lang="es-CR" sz="1400" spc="-1" strike="noStrike">
                        <a:latin typeface="Arial"/>
                      </a:endParaRPr>
                    </a:p>
                    <a:p>
                      <a:pPr>
                        <a:lnSpc>
                          <a:spcPct val="115000"/>
                        </a:lnSpc>
                        <a:tabLst>
                          <a:tab algn="l" pos="1327680"/>
                        </a:tabLst>
                      </a:pPr>
                      <a:r>
                        <a:rPr b="0" lang="es-CR" sz="1400" spc="-1" strike="noStrike">
                          <a:solidFill>
                            <a:srgbClr val="000000"/>
                          </a:solidFill>
                          <a:latin typeface="Calibri"/>
                          <a:ea typeface="Calibri"/>
                        </a:rPr>
                        <a:t>	</a:t>
                      </a:r>
                      <a:endParaRPr b="0" lang="es-CR" sz="14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noFill/>
                  </a:tcPr>
                </a:tc>
                <a:tc>
                  <a:txBody>
                    <a:bodyPr lIns="68400" rIns="68400" tIns="0" bIns="0">
                      <a:noAutofit/>
                    </a:bodyPr>
                    <a:p>
                      <a:pPr>
                        <a:lnSpc>
                          <a:spcPct val="115000"/>
                        </a:lnSpc>
                      </a:pPr>
                      <a:r>
                        <a:rPr b="0" lang="es-CR" sz="1400" spc="-1" strike="noStrike">
                          <a:solidFill>
                            <a:srgbClr val="000000"/>
                          </a:solidFill>
                          <a:latin typeface="Calibri"/>
                          <a:ea typeface="Calibri"/>
                        </a:rPr>
                        <a:t>Caso sospechoso con prueba no concluyente o sin prueba.</a:t>
                      </a:r>
                      <a:endParaRPr b="0" lang="es-CR" sz="1400" spc="-1" strike="noStrike">
                        <a:latin typeface="Arial"/>
                      </a:endParaRPr>
                    </a:p>
                    <a:p>
                      <a:pPr>
                        <a:lnSpc>
                          <a:spcPct val="115000"/>
                        </a:lnSpc>
                      </a:pPr>
                      <a:r>
                        <a:rPr b="0" lang="es-CR" sz="1400" spc="-1" strike="noStrike">
                          <a:solidFill>
                            <a:srgbClr val="000000"/>
                          </a:solidFill>
                          <a:latin typeface="Calibri"/>
                          <a:ea typeface="Calibri"/>
                        </a:rPr>
                        <a:t>Persona con PCR –pero con diagnóstico en imágenes de tórax.</a:t>
                      </a:r>
                      <a:endParaRPr b="0" lang="es-CR" sz="14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noFill/>
                  </a:tcPr>
                </a:tc>
                <a:tc>
                  <a:txBody>
                    <a:bodyPr lIns="68400" rIns="68400" tIns="0" bIns="0">
                      <a:noAutofit/>
                    </a:bodyPr>
                    <a:p>
                      <a:pPr>
                        <a:lnSpc>
                          <a:spcPct val="115000"/>
                        </a:lnSpc>
                      </a:pPr>
                      <a:r>
                        <a:rPr b="0" lang="es-CR" sz="1400" spc="-1" strike="noStrike">
                          <a:solidFill>
                            <a:srgbClr val="000000"/>
                          </a:solidFill>
                          <a:latin typeface="Calibri"/>
                          <a:ea typeface="Calibri"/>
                        </a:rPr>
                        <a:t>Comprobado después de dos pruebas.</a:t>
                      </a:r>
                      <a:endParaRPr b="0" lang="es-CR" sz="1400" spc="-1" strike="noStrike">
                        <a:latin typeface="Arial"/>
                      </a:endParaRPr>
                    </a:p>
                    <a:p>
                      <a:pPr>
                        <a:lnSpc>
                          <a:spcPct val="115000"/>
                        </a:lnSpc>
                      </a:pPr>
                      <a:r>
                        <a:rPr b="0" lang="es-CR" sz="1400" spc="-1" strike="noStrike">
                          <a:solidFill>
                            <a:srgbClr val="000000"/>
                          </a:solidFill>
                          <a:latin typeface="Calibri"/>
                          <a:ea typeface="Calibri"/>
                        </a:rPr>
                        <a:t>Convive con un positivo en el mismo domicilio.</a:t>
                      </a:r>
                      <a:endParaRPr b="0" lang="es-CR" sz="14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noFill/>
                  </a:tcPr>
                </a:tc>
              </a:tr>
            </a:tbl>
          </a:graphicData>
        </a:graphic>
      </p:graphicFrame>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1" name="CustomShape 1"/>
          <p:cNvSpPr/>
          <p:nvPr/>
        </p:nvSpPr>
        <p:spPr>
          <a:xfrm>
            <a:off x="0" y="0"/>
            <a:ext cx="8746920" cy="5240160"/>
          </a:xfrm>
          <a:custGeom>
            <a:avLst/>
            <a:gdLst/>
            <a:ahLst/>
            <a:rect l="l" t="t" r="r" b="b"/>
            <a:pathLst>
              <a:path w="9622155" h="7127240">
                <a:moveTo>
                  <a:pt x="0" y="7127227"/>
                </a:moveTo>
                <a:lnTo>
                  <a:pt x="9621672" y="7127227"/>
                </a:lnTo>
                <a:lnTo>
                  <a:pt x="9621672" y="0"/>
                </a:lnTo>
                <a:lnTo>
                  <a:pt x="0" y="0"/>
                </a:lnTo>
                <a:lnTo>
                  <a:pt x="0" y="7127227"/>
                </a:lnTo>
                <a:close/>
              </a:path>
            </a:pathLst>
          </a:custGeom>
          <a:solidFill>
            <a:srgbClr val="5badce"/>
          </a:solidFill>
          <a:ln>
            <a:noFill/>
          </a:ln>
        </p:spPr>
        <p:style>
          <a:lnRef idx="0"/>
          <a:fillRef idx="0"/>
          <a:effectRef idx="0"/>
          <a:fontRef idx="minor"/>
        </p:style>
      </p:sp>
      <p:sp>
        <p:nvSpPr>
          <p:cNvPr id="1452" name="CustomShape 2"/>
          <p:cNvSpPr/>
          <p:nvPr/>
        </p:nvSpPr>
        <p:spPr>
          <a:xfrm>
            <a:off x="2698200" y="1576800"/>
            <a:ext cx="2779200" cy="3114000"/>
          </a:xfrm>
          <a:custGeom>
            <a:avLst/>
            <a:gdLst/>
            <a:ahLst/>
            <a:rect l="l" t="t" r="r" b="b"/>
            <a:pathLst>
              <a:path w="3057525" h="4235450">
                <a:moveTo>
                  <a:pt x="3057347" y="0"/>
                </a:moveTo>
                <a:lnTo>
                  <a:pt x="1538693" y="0"/>
                </a:lnTo>
                <a:lnTo>
                  <a:pt x="0" y="4235183"/>
                </a:lnTo>
                <a:lnTo>
                  <a:pt x="1729714" y="4235183"/>
                </a:lnTo>
                <a:lnTo>
                  <a:pt x="3057347" y="0"/>
                </a:lnTo>
                <a:close/>
              </a:path>
            </a:pathLst>
          </a:custGeom>
          <a:solidFill>
            <a:srgbClr val="fff200"/>
          </a:solidFill>
          <a:ln>
            <a:noFill/>
          </a:ln>
        </p:spPr>
        <p:style>
          <a:lnRef idx="0"/>
          <a:fillRef idx="0"/>
          <a:effectRef idx="0"/>
          <a:fontRef idx="minor"/>
        </p:style>
      </p:sp>
      <p:sp>
        <p:nvSpPr>
          <p:cNvPr id="1453" name="CustomShape 3"/>
          <p:cNvSpPr/>
          <p:nvPr/>
        </p:nvSpPr>
        <p:spPr>
          <a:xfrm>
            <a:off x="1612800" y="1094760"/>
            <a:ext cx="1241280" cy="1004040"/>
          </a:xfrm>
          <a:custGeom>
            <a:avLst/>
            <a:gdLst/>
            <a:ahLst/>
            <a:rect l="l" t="t" r="r" b="b"/>
            <a:pathLst>
              <a:path w="1365885" h="1365885">
                <a:moveTo>
                  <a:pt x="682751" y="0"/>
                </a:moveTo>
                <a:lnTo>
                  <a:pt x="633993" y="1714"/>
                </a:lnTo>
                <a:lnTo>
                  <a:pt x="586160" y="6780"/>
                </a:lnTo>
                <a:lnTo>
                  <a:pt x="539368" y="15081"/>
                </a:lnTo>
                <a:lnTo>
                  <a:pt x="493732" y="26503"/>
                </a:lnTo>
                <a:lnTo>
                  <a:pt x="449367" y="40931"/>
                </a:lnTo>
                <a:lnTo>
                  <a:pt x="406390" y="58247"/>
                </a:lnTo>
                <a:lnTo>
                  <a:pt x="364916" y="78338"/>
                </a:lnTo>
                <a:lnTo>
                  <a:pt x="325060" y="101086"/>
                </a:lnTo>
                <a:lnTo>
                  <a:pt x="286938" y="126378"/>
                </a:lnTo>
                <a:lnTo>
                  <a:pt x="250665" y="154097"/>
                </a:lnTo>
                <a:lnTo>
                  <a:pt x="216358" y="184128"/>
                </a:lnTo>
                <a:lnTo>
                  <a:pt x="184131" y="216354"/>
                </a:lnTo>
                <a:lnTo>
                  <a:pt x="154100" y="250662"/>
                </a:lnTo>
                <a:lnTo>
                  <a:pt x="126381" y="286935"/>
                </a:lnTo>
                <a:lnTo>
                  <a:pt x="101089" y="325058"/>
                </a:lnTo>
                <a:lnTo>
                  <a:pt x="78340" y="364914"/>
                </a:lnTo>
                <a:lnTo>
                  <a:pt x="58249" y="406390"/>
                </a:lnTo>
                <a:lnTo>
                  <a:pt x="40932" y="449368"/>
                </a:lnTo>
                <a:lnTo>
                  <a:pt x="26504" y="493734"/>
                </a:lnTo>
                <a:lnTo>
                  <a:pt x="15082" y="539373"/>
                </a:lnTo>
                <a:lnTo>
                  <a:pt x="6780" y="586167"/>
                </a:lnTo>
                <a:lnTo>
                  <a:pt x="1714" y="634003"/>
                </a:lnTo>
                <a:lnTo>
                  <a:pt x="0" y="682764"/>
                </a:lnTo>
                <a:lnTo>
                  <a:pt x="1714" y="731524"/>
                </a:lnTo>
                <a:lnTo>
                  <a:pt x="6780" y="779358"/>
                </a:lnTo>
                <a:lnTo>
                  <a:pt x="15082" y="826152"/>
                </a:lnTo>
                <a:lnTo>
                  <a:pt x="26504" y="871789"/>
                </a:lnTo>
                <a:lnTo>
                  <a:pt x="40932" y="916155"/>
                </a:lnTo>
                <a:lnTo>
                  <a:pt x="58249" y="959133"/>
                </a:lnTo>
                <a:lnTo>
                  <a:pt x="78340" y="1000608"/>
                </a:lnTo>
                <a:lnTo>
                  <a:pt x="101089" y="1040465"/>
                </a:lnTo>
                <a:lnTo>
                  <a:pt x="126381" y="1078588"/>
                </a:lnTo>
                <a:lnTo>
                  <a:pt x="154100" y="1114861"/>
                </a:lnTo>
                <a:lnTo>
                  <a:pt x="184131" y="1149169"/>
                </a:lnTo>
                <a:lnTo>
                  <a:pt x="216358" y="1181396"/>
                </a:lnTo>
                <a:lnTo>
                  <a:pt x="250665" y="1211427"/>
                </a:lnTo>
                <a:lnTo>
                  <a:pt x="286938" y="1239147"/>
                </a:lnTo>
                <a:lnTo>
                  <a:pt x="325060" y="1264439"/>
                </a:lnTo>
                <a:lnTo>
                  <a:pt x="364916" y="1287188"/>
                </a:lnTo>
                <a:lnTo>
                  <a:pt x="406390" y="1307279"/>
                </a:lnTo>
                <a:lnTo>
                  <a:pt x="449367" y="1324596"/>
                </a:lnTo>
                <a:lnTo>
                  <a:pt x="493732" y="1339024"/>
                </a:lnTo>
                <a:lnTo>
                  <a:pt x="539368" y="1350447"/>
                </a:lnTo>
                <a:lnTo>
                  <a:pt x="586160" y="1358749"/>
                </a:lnTo>
                <a:lnTo>
                  <a:pt x="633993" y="1363815"/>
                </a:lnTo>
                <a:lnTo>
                  <a:pt x="682751" y="1365529"/>
                </a:lnTo>
                <a:lnTo>
                  <a:pt x="731513" y="1363815"/>
                </a:lnTo>
                <a:lnTo>
                  <a:pt x="779349" y="1358749"/>
                </a:lnTo>
                <a:lnTo>
                  <a:pt x="826144" y="1350447"/>
                </a:lnTo>
                <a:lnTo>
                  <a:pt x="871782" y="1339024"/>
                </a:lnTo>
                <a:lnTo>
                  <a:pt x="916149" y="1324596"/>
                </a:lnTo>
                <a:lnTo>
                  <a:pt x="959128" y="1307279"/>
                </a:lnTo>
                <a:lnTo>
                  <a:pt x="1000604" y="1287188"/>
                </a:lnTo>
                <a:lnTo>
                  <a:pt x="1040462" y="1264439"/>
                </a:lnTo>
                <a:lnTo>
                  <a:pt x="1078585" y="1239147"/>
                </a:lnTo>
                <a:lnTo>
                  <a:pt x="1114859" y="1211427"/>
                </a:lnTo>
                <a:lnTo>
                  <a:pt x="1149167" y="1181396"/>
                </a:lnTo>
                <a:lnTo>
                  <a:pt x="1181395" y="1149169"/>
                </a:lnTo>
                <a:lnTo>
                  <a:pt x="1211426" y="1114861"/>
                </a:lnTo>
                <a:lnTo>
                  <a:pt x="1239146" y="1078588"/>
                </a:lnTo>
                <a:lnTo>
                  <a:pt x="1264439" y="1040465"/>
                </a:lnTo>
                <a:lnTo>
                  <a:pt x="1287188" y="1000608"/>
                </a:lnTo>
                <a:lnTo>
                  <a:pt x="1307279" y="959133"/>
                </a:lnTo>
                <a:lnTo>
                  <a:pt x="1324596" y="916155"/>
                </a:lnTo>
                <a:lnTo>
                  <a:pt x="1339024" y="871789"/>
                </a:lnTo>
                <a:lnTo>
                  <a:pt x="1350447" y="826152"/>
                </a:lnTo>
                <a:lnTo>
                  <a:pt x="1358749" y="779358"/>
                </a:lnTo>
                <a:lnTo>
                  <a:pt x="1363815" y="731524"/>
                </a:lnTo>
                <a:lnTo>
                  <a:pt x="1365529" y="682764"/>
                </a:lnTo>
                <a:lnTo>
                  <a:pt x="1363815" y="634003"/>
                </a:lnTo>
                <a:lnTo>
                  <a:pt x="1358749" y="586167"/>
                </a:lnTo>
                <a:lnTo>
                  <a:pt x="1350447" y="539373"/>
                </a:lnTo>
                <a:lnTo>
                  <a:pt x="1339024" y="493734"/>
                </a:lnTo>
                <a:lnTo>
                  <a:pt x="1324596" y="449368"/>
                </a:lnTo>
                <a:lnTo>
                  <a:pt x="1307279" y="406390"/>
                </a:lnTo>
                <a:lnTo>
                  <a:pt x="1287188" y="364914"/>
                </a:lnTo>
                <a:lnTo>
                  <a:pt x="1264439" y="325058"/>
                </a:lnTo>
                <a:lnTo>
                  <a:pt x="1239146" y="286935"/>
                </a:lnTo>
                <a:lnTo>
                  <a:pt x="1211426" y="250662"/>
                </a:lnTo>
                <a:lnTo>
                  <a:pt x="1181395" y="216354"/>
                </a:lnTo>
                <a:lnTo>
                  <a:pt x="1149167" y="184128"/>
                </a:lnTo>
                <a:lnTo>
                  <a:pt x="1114859" y="154097"/>
                </a:lnTo>
                <a:lnTo>
                  <a:pt x="1078585" y="126378"/>
                </a:lnTo>
                <a:lnTo>
                  <a:pt x="1040462" y="101086"/>
                </a:lnTo>
                <a:lnTo>
                  <a:pt x="1000604" y="78338"/>
                </a:lnTo>
                <a:lnTo>
                  <a:pt x="959128" y="58247"/>
                </a:lnTo>
                <a:lnTo>
                  <a:pt x="916149" y="40931"/>
                </a:lnTo>
                <a:lnTo>
                  <a:pt x="871782" y="26503"/>
                </a:lnTo>
                <a:lnTo>
                  <a:pt x="826144" y="15081"/>
                </a:lnTo>
                <a:lnTo>
                  <a:pt x="779349" y="6780"/>
                </a:lnTo>
                <a:lnTo>
                  <a:pt x="731513" y="1714"/>
                </a:lnTo>
                <a:lnTo>
                  <a:pt x="682751" y="0"/>
                </a:lnTo>
                <a:close/>
              </a:path>
            </a:pathLst>
          </a:custGeom>
          <a:solidFill>
            <a:srgbClr val="ffffff">
              <a:alpha val="80000"/>
            </a:srgbClr>
          </a:solidFill>
          <a:ln>
            <a:noFill/>
          </a:ln>
        </p:spPr>
        <p:style>
          <a:lnRef idx="0"/>
          <a:fillRef idx="0"/>
          <a:effectRef idx="0"/>
          <a:fontRef idx="minor"/>
        </p:style>
      </p:sp>
      <p:sp>
        <p:nvSpPr>
          <p:cNvPr id="1454" name="CustomShape 4"/>
          <p:cNvSpPr/>
          <p:nvPr/>
        </p:nvSpPr>
        <p:spPr>
          <a:xfrm>
            <a:off x="855360" y="2203200"/>
            <a:ext cx="2830680" cy="3511800"/>
          </a:xfrm>
          <a:custGeom>
            <a:avLst/>
            <a:gdLst/>
            <a:ahLst/>
            <a:rect l="l" t="t" r="r" b="b"/>
            <a:pathLst>
              <a:path w="3114040" h="4776470">
                <a:moveTo>
                  <a:pt x="2411437" y="941971"/>
                </a:moveTo>
                <a:lnTo>
                  <a:pt x="709701" y="941971"/>
                </a:lnTo>
                <a:lnTo>
                  <a:pt x="709173" y="4776006"/>
                </a:lnTo>
                <a:lnTo>
                  <a:pt x="1474804" y="4776006"/>
                </a:lnTo>
                <a:lnTo>
                  <a:pt x="1474965" y="3266909"/>
                </a:lnTo>
                <a:lnTo>
                  <a:pt x="2216443" y="3266909"/>
                </a:lnTo>
                <a:lnTo>
                  <a:pt x="2410889" y="2753488"/>
                </a:lnTo>
                <a:lnTo>
                  <a:pt x="2411437" y="941971"/>
                </a:lnTo>
                <a:close/>
                <a:moveTo>
                  <a:pt x="2216443" y="3266909"/>
                </a:moveTo>
                <a:lnTo>
                  <a:pt x="1645424" y="3266909"/>
                </a:lnTo>
                <a:lnTo>
                  <a:pt x="1644911" y="4776006"/>
                </a:lnTo>
                <a:lnTo>
                  <a:pt x="2216443" y="3266909"/>
                </a:lnTo>
                <a:close/>
                <a:moveTo>
                  <a:pt x="2579281" y="2308860"/>
                </a:moveTo>
                <a:lnTo>
                  <a:pt x="2410889" y="2753488"/>
                </a:lnTo>
                <a:lnTo>
                  <a:pt x="2410276" y="4776006"/>
                </a:lnTo>
                <a:lnTo>
                  <a:pt x="2993050" y="3289487"/>
                </a:lnTo>
                <a:lnTo>
                  <a:pt x="2831995" y="3289487"/>
                </a:lnTo>
                <a:lnTo>
                  <a:pt x="2802454" y="3286109"/>
                </a:lnTo>
                <a:lnTo>
                  <a:pt x="2745155" y="3269217"/>
                </a:lnTo>
                <a:lnTo>
                  <a:pt x="2692411" y="3238812"/>
                </a:lnTo>
                <a:lnTo>
                  <a:pt x="2646838" y="3194894"/>
                </a:lnTo>
                <a:lnTo>
                  <a:pt x="2611049" y="3137463"/>
                </a:lnTo>
                <a:lnTo>
                  <a:pt x="2587658" y="3066519"/>
                </a:lnTo>
                <a:lnTo>
                  <a:pt x="2581430" y="3025979"/>
                </a:lnTo>
                <a:lnTo>
                  <a:pt x="2579285" y="2982150"/>
                </a:lnTo>
                <a:lnTo>
                  <a:pt x="2579281" y="2308860"/>
                </a:lnTo>
                <a:close/>
                <a:moveTo>
                  <a:pt x="3018825" y="3223741"/>
                </a:moveTo>
                <a:lnTo>
                  <a:pt x="2975545" y="3255704"/>
                </a:lnTo>
                <a:lnTo>
                  <a:pt x="2920263" y="3279352"/>
                </a:lnTo>
                <a:lnTo>
                  <a:pt x="2861695" y="3289487"/>
                </a:lnTo>
                <a:lnTo>
                  <a:pt x="2993050" y="3289487"/>
                </a:lnTo>
                <a:lnTo>
                  <a:pt x="3018825" y="3223741"/>
                </a:lnTo>
                <a:close/>
                <a:moveTo>
                  <a:pt x="786244" y="0"/>
                </a:moveTo>
                <a:lnTo>
                  <a:pt x="736884" y="1393"/>
                </a:lnTo>
                <a:lnTo>
                  <a:pt x="688842" y="5526"/>
                </a:lnTo>
                <a:lnTo>
                  <a:pt x="642149" y="12324"/>
                </a:lnTo>
                <a:lnTo>
                  <a:pt x="596834" y="21716"/>
                </a:lnTo>
                <a:lnTo>
                  <a:pt x="552929" y="33628"/>
                </a:lnTo>
                <a:lnTo>
                  <a:pt x="510462" y="47986"/>
                </a:lnTo>
                <a:lnTo>
                  <a:pt x="469464" y="64719"/>
                </a:lnTo>
                <a:lnTo>
                  <a:pt x="429966" y="83753"/>
                </a:lnTo>
                <a:lnTo>
                  <a:pt x="391996" y="105016"/>
                </a:lnTo>
                <a:lnTo>
                  <a:pt x="355585" y="128434"/>
                </a:lnTo>
                <a:lnTo>
                  <a:pt x="320764" y="153935"/>
                </a:lnTo>
                <a:lnTo>
                  <a:pt x="287561" y="181445"/>
                </a:lnTo>
                <a:lnTo>
                  <a:pt x="256008" y="210892"/>
                </a:lnTo>
                <a:lnTo>
                  <a:pt x="226135" y="242202"/>
                </a:lnTo>
                <a:lnTo>
                  <a:pt x="197971" y="275303"/>
                </a:lnTo>
                <a:lnTo>
                  <a:pt x="171546" y="310122"/>
                </a:lnTo>
                <a:lnTo>
                  <a:pt x="146891" y="346586"/>
                </a:lnTo>
                <a:lnTo>
                  <a:pt x="124035" y="384623"/>
                </a:lnTo>
                <a:lnTo>
                  <a:pt x="103010" y="424158"/>
                </a:lnTo>
                <a:lnTo>
                  <a:pt x="83844" y="465119"/>
                </a:lnTo>
                <a:lnTo>
                  <a:pt x="66567" y="507433"/>
                </a:lnTo>
                <a:lnTo>
                  <a:pt x="51211" y="551028"/>
                </a:lnTo>
                <a:lnTo>
                  <a:pt x="37805" y="595830"/>
                </a:lnTo>
                <a:lnTo>
                  <a:pt x="26378" y="641767"/>
                </a:lnTo>
                <a:lnTo>
                  <a:pt x="16962" y="688765"/>
                </a:lnTo>
                <a:lnTo>
                  <a:pt x="9586" y="736751"/>
                </a:lnTo>
                <a:lnTo>
                  <a:pt x="4280" y="785654"/>
                </a:lnTo>
                <a:lnTo>
                  <a:pt x="1075" y="835399"/>
                </a:lnTo>
                <a:lnTo>
                  <a:pt x="0" y="885913"/>
                </a:lnTo>
                <a:lnTo>
                  <a:pt x="0" y="2982150"/>
                </a:lnTo>
                <a:lnTo>
                  <a:pt x="2160" y="3025746"/>
                </a:lnTo>
                <a:lnTo>
                  <a:pt x="8423" y="3065988"/>
                </a:lnTo>
                <a:lnTo>
                  <a:pt x="18460" y="3102877"/>
                </a:lnTo>
                <a:lnTo>
                  <a:pt x="48543" y="3166594"/>
                </a:lnTo>
                <a:lnTo>
                  <a:pt x="89785" y="3216897"/>
                </a:lnTo>
                <a:lnTo>
                  <a:pt x="139559" y="3253786"/>
                </a:lnTo>
                <a:lnTo>
                  <a:pt x="195241" y="3277261"/>
                </a:lnTo>
                <a:lnTo>
                  <a:pt x="254205" y="3287321"/>
                </a:lnTo>
                <a:lnTo>
                  <a:pt x="284097" y="3287321"/>
                </a:lnTo>
                <a:lnTo>
                  <a:pt x="343060" y="3277261"/>
                </a:lnTo>
                <a:lnTo>
                  <a:pt x="398742" y="3253786"/>
                </a:lnTo>
                <a:lnTo>
                  <a:pt x="448516" y="3216897"/>
                </a:lnTo>
                <a:lnTo>
                  <a:pt x="489758" y="3166594"/>
                </a:lnTo>
                <a:lnTo>
                  <a:pt x="519841" y="3102877"/>
                </a:lnTo>
                <a:lnTo>
                  <a:pt x="529878" y="3065988"/>
                </a:lnTo>
                <a:lnTo>
                  <a:pt x="536141" y="3025746"/>
                </a:lnTo>
                <a:lnTo>
                  <a:pt x="538302" y="2982150"/>
                </a:lnTo>
                <a:lnTo>
                  <a:pt x="538302" y="941971"/>
                </a:lnTo>
                <a:lnTo>
                  <a:pt x="2411437" y="941971"/>
                </a:lnTo>
                <a:lnTo>
                  <a:pt x="3096994" y="941870"/>
                </a:lnTo>
                <a:lnTo>
                  <a:pt x="3113540" y="898180"/>
                </a:lnTo>
                <a:lnTo>
                  <a:pt x="3112656" y="853082"/>
                </a:lnTo>
                <a:lnTo>
                  <a:pt x="3109992" y="807948"/>
                </a:lnTo>
                <a:lnTo>
                  <a:pt x="3105553" y="763068"/>
                </a:lnTo>
                <a:lnTo>
                  <a:pt x="3099340" y="718538"/>
                </a:lnTo>
                <a:lnTo>
                  <a:pt x="3091352" y="674456"/>
                </a:lnTo>
                <a:lnTo>
                  <a:pt x="3081590" y="630917"/>
                </a:lnTo>
                <a:lnTo>
                  <a:pt x="3070056" y="588018"/>
                </a:lnTo>
                <a:lnTo>
                  <a:pt x="3056749" y="545857"/>
                </a:lnTo>
                <a:lnTo>
                  <a:pt x="3041670" y="504530"/>
                </a:lnTo>
                <a:lnTo>
                  <a:pt x="3024819" y="464133"/>
                </a:lnTo>
                <a:lnTo>
                  <a:pt x="3006198" y="424764"/>
                </a:lnTo>
                <a:lnTo>
                  <a:pt x="2985806" y="386519"/>
                </a:lnTo>
                <a:lnTo>
                  <a:pt x="2963645" y="349496"/>
                </a:lnTo>
                <a:lnTo>
                  <a:pt x="2939714" y="313790"/>
                </a:lnTo>
                <a:lnTo>
                  <a:pt x="2914015" y="279498"/>
                </a:lnTo>
                <a:lnTo>
                  <a:pt x="2886547" y="246718"/>
                </a:lnTo>
                <a:lnTo>
                  <a:pt x="2857312" y="215545"/>
                </a:lnTo>
                <a:lnTo>
                  <a:pt x="2826309" y="186077"/>
                </a:lnTo>
                <a:lnTo>
                  <a:pt x="2793540" y="158411"/>
                </a:lnTo>
                <a:lnTo>
                  <a:pt x="2759005" y="132643"/>
                </a:lnTo>
                <a:lnTo>
                  <a:pt x="2722705" y="108870"/>
                </a:lnTo>
                <a:lnTo>
                  <a:pt x="2684640" y="87188"/>
                </a:lnTo>
                <a:lnTo>
                  <a:pt x="2644810" y="67695"/>
                </a:lnTo>
                <a:lnTo>
                  <a:pt x="2603216" y="50488"/>
                </a:lnTo>
                <a:lnTo>
                  <a:pt x="2559859" y="35662"/>
                </a:lnTo>
                <a:lnTo>
                  <a:pt x="2514740" y="23314"/>
                </a:lnTo>
                <a:lnTo>
                  <a:pt x="2467858" y="13543"/>
                </a:lnTo>
                <a:lnTo>
                  <a:pt x="2419214" y="6443"/>
                </a:lnTo>
                <a:lnTo>
                  <a:pt x="2368810" y="2112"/>
                </a:lnTo>
                <a:lnTo>
                  <a:pt x="2316645" y="647"/>
                </a:lnTo>
                <a:lnTo>
                  <a:pt x="786244" y="0"/>
                </a:lnTo>
                <a:close/>
                <a:moveTo>
                  <a:pt x="3113540" y="2982143"/>
                </a:moveTo>
                <a:lnTo>
                  <a:pt x="3018825" y="3223741"/>
                </a:lnTo>
                <a:lnTo>
                  <a:pt x="3024926" y="3218542"/>
                </a:lnTo>
                <a:lnTo>
                  <a:pt x="3046586" y="3194894"/>
                </a:lnTo>
                <a:lnTo>
                  <a:pt x="3082213" y="3137463"/>
                </a:lnTo>
                <a:lnTo>
                  <a:pt x="3105404" y="3066519"/>
                </a:lnTo>
                <a:lnTo>
                  <a:pt x="3111519" y="3025979"/>
                </a:lnTo>
                <a:lnTo>
                  <a:pt x="3113540" y="2982143"/>
                </a:lnTo>
                <a:close/>
                <a:moveTo>
                  <a:pt x="3096994" y="941870"/>
                </a:moveTo>
                <a:lnTo>
                  <a:pt x="2579281" y="941870"/>
                </a:lnTo>
                <a:lnTo>
                  <a:pt x="2579281" y="2308860"/>
                </a:lnTo>
                <a:lnTo>
                  <a:pt x="3096994" y="941870"/>
                </a:lnTo>
                <a:close/>
              </a:path>
            </a:pathLst>
          </a:custGeom>
          <a:solidFill>
            <a:srgbClr val="ffffff">
              <a:alpha val="80000"/>
            </a:srgbClr>
          </a:solidFill>
          <a:ln>
            <a:noFill/>
          </a:ln>
        </p:spPr>
        <p:style>
          <a:lnRef idx="0"/>
          <a:fillRef idx="0"/>
          <a:effectRef idx="0"/>
          <a:fontRef idx="minor"/>
        </p:style>
      </p:sp>
      <p:sp>
        <p:nvSpPr>
          <p:cNvPr id="1455" name="CustomShape 5"/>
          <p:cNvSpPr/>
          <p:nvPr/>
        </p:nvSpPr>
        <p:spPr>
          <a:xfrm>
            <a:off x="1577880" y="1693440"/>
            <a:ext cx="1385640" cy="1777680"/>
          </a:xfrm>
          <a:custGeom>
            <a:avLst/>
            <a:gdLst/>
            <a:ahLst/>
            <a:rect l="l" t="t" r="r" b="b"/>
            <a:pathLst>
              <a:path w="1524635" h="2418079">
                <a:moveTo>
                  <a:pt x="592413" y="1121130"/>
                </a:moveTo>
                <a:lnTo>
                  <a:pt x="547161" y="1134516"/>
                </a:lnTo>
                <a:lnTo>
                  <a:pt x="503547" y="1151547"/>
                </a:lnTo>
                <a:lnTo>
                  <a:pt x="461590" y="1172035"/>
                </a:lnTo>
                <a:lnTo>
                  <a:pt x="421311" y="1195794"/>
                </a:lnTo>
                <a:lnTo>
                  <a:pt x="382733" y="1222636"/>
                </a:lnTo>
                <a:lnTo>
                  <a:pt x="345875" y="1252373"/>
                </a:lnTo>
                <a:lnTo>
                  <a:pt x="310758" y="1284820"/>
                </a:lnTo>
                <a:lnTo>
                  <a:pt x="277405" y="1319788"/>
                </a:lnTo>
                <a:lnTo>
                  <a:pt x="245834" y="1357090"/>
                </a:lnTo>
                <a:lnTo>
                  <a:pt x="216069" y="1396539"/>
                </a:lnTo>
                <a:lnTo>
                  <a:pt x="188129" y="1437949"/>
                </a:lnTo>
                <a:lnTo>
                  <a:pt x="162035" y="1481131"/>
                </a:lnTo>
                <a:lnTo>
                  <a:pt x="137809" y="1525898"/>
                </a:lnTo>
                <a:lnTo>
                  <a:pt x="115471" y="1572063"/>
                </a:lnTo>
                <a:lnTo>
                  <a:pt x="95043" y="1619440"/>
                </a:lnTo>
                <a:lnTo>
                  <a:pt x="77625" y="1664827"/>
                </a:lnTo>
                <a:lnTo>
                  <a:pt x="61881" y="1711079"/>
                </a:lnTo>
                <a:lnTo>
                  <a:pt x="47844" y="1758071"/>
                </a:lnTo>
                <a:lnTo>
                  <a:pt x="35545" y="1805678"/>
                </a:lnTo>
                <a:lnTo>
                  <a:pt x="25014" y="1853776"/>
                </a:lnTo>
                <a:lnTo>
                  <a:pt x="16284" y="1902240"/>
                </a:lnTo>
                <a:lnTo>
                  <a:pt x="9387" y="1950945"/>
                </a:lnTo>
                <a:lnTo>
                  <a:pt x="4352" y="1999767"/>
                </a:lnTo>
                <a:lnTo>
                  <a:pt x="1213" y="2048580"/>
                </a:lnTo>
                <a:lnTo>
                  <a:pt x="0" y="2097260"/>
                </a:lnTo>
                <a:lnTo>
                  <a:pt x="744" y="2145683"/>
                </a:lnTo>
                <a:lnTo>
                  <a:pt x="3478" y="2193722"/>
                </a:lnTo>
                <a:lnTo>
                  <a:pt x="8232" y="2241255"/>
                </a:lnTo>
                <a:lnTo>
                  <a:pt x="15039" y="2288155"/>
                </a:lnTo>
                <a:lnTo>
                  <a:pt x="23929" y="2334299"/>
                </a:lnTo>
                <a:lnTo>
                  <a:pt x="34934" y="2379560"/>
                </a:lnTo>
                <a:lnTo>
                  <a:pt x="68286" y="2414956"/>
                </a:lnTo>
                <a:lnTo>
                  <a:pt x="84756" y="2417978"/>
                </a:lnTo>
                <a:lnTo>
                  <a:pt x="137329" y="2409330"/>
                </a:lnTo>
                <a:lnTo>
                  <a:pt x="188850" y="2396673"/>
                </a:lnTo>
                <a:lnTo>
                  <a:pt x="239262" y="2380845"/>
                </a:lnTo>
                <a:lnTo>
                  <a:pt x="288510" y="2362685"/>
                </a:lnTo>
                <a:lnTo>
                  <a:pt x="336535" y="2343033"/>
                </a:lnTo>
                <a:lnTo>
                  <a:pt x="383282" y="2322728"/>
                </a:lnTo>
                <a:lnTo>
                  <a:pt x="426981" y="2301615"/>
                </a:lnTo>
                <a:lnTo>
                  <a:pt x="474153" y="2277874"/>
                </a:lnTo>
                <a:lnTo>
                  <a:pt x="521298" y="2251047"/>
                </a:lnTo>
                <a:lnTo>
                  <a:pt x="564913" y="2220671"/>
                </a:lnTo>
                <a:lnTo>
                  <a:pt x="601495" y="2186288"/>
                </a:lnTo>
                <a:lnTo>
                  <a:pt x="627544" y="2147435"/>
                </a:lnTo>
                <a:lnTo>
                  <a:pt x="639555" y="2103653"/>
                </a:lnTo>
                <a:lnTo>
                  <a:pt x="636994" y="2051355"/>
                </a:lnTo>
                <a:lnTo>
                  <a:pt x="635065" y="1998481"/>
                </a:lnTo>
                <a:lnTo>
                  <a:pt x="633758" y="1945847"/>
                </a:lnTo>
                <a:lnTo>
                  <a:pt x="633013" y="1893179"/>
                </a:lnTo>
                <a:lnTo>
                  <a:pt x="632782" y="1840476"/>
                </a:lnTo>
                <a:lnTo>
                  <a:pt x="633017" y="1787738"/>
                </a:lnTo>
                <a:lnTo>
                  <a:pt x="633669" y="1734964"/>
                </a:lnTo>
                <a:lnTo>
                  <a:pt x="634691" y="1682153"/>
                </a:lnTo>
                <a:lnTo>
                  <a:pt x="760929" y="1543138"/>
                </a:lnTo>
                <a:lnTo>
                  <a:pt x="1394541" y="1543138"/>
                </a:lnTo>
                <a:lnTo>
                  <a:pt x="1386197" y="1525898"/>
                </a:lnTo>
                <a:lnTo>
                  <a:pt x="1385857" y="1525270"/>
                </a:lnTo>
                <a:lnTo>
                  <a:pt x="884996" y="1525270"/>
                </a:lnTo>
                <a:lnTo>
                  <a:pt x="882566" y="1522590"/>
                </a:lnTo>
                <a:lnTo>
                  <a:pt x="639009" y="1522590"/>
                </a:lnTo>
                <a:lnTo>
                  <a:pt x="641125" y="1472974"/>
                </a:lnTo>
                <a:lnTo>
                  <a:pt x="643460" y="1423345"/>
                </a:lnTo>
                <a:lnTo>
                  <a:pt x="645970" y="1373694"/>
                </a:lnTo>
                <a:lnTo>
                  <a:pt x="648611" y="1324011"/>
                </a:lnTo>
                <a:lnTo>
                  <a:pt x="651338" y="1274288"/>
                </a:lnTo>
                <a:lnTo>
                  <a:pt x="656878" y="1174686"/>
                </a:lnTo>
                <a:lnTo>
                  <a:pt x="650679" y="1149859"/>
                </a:lnTo>
                <a:lnTo>
                  <a:pt x="636576" y="1132192"/>
                </a:lnTo>
                <a:lnTo>
                  <a:pt x="616507" y="1122383"/>
                </a:lnTo>
                <a:lnTo>
                  <a:pt x="592413" y="1121130"/>
                </a:lnTo>
                <a:close/>
                <a:moveTo>
                  <a:pt x="1394541" y="1543138"/>
                </a:moveTo>
                <a:lnTo>
                  <a:pt x="760929" y="1543138"/>
                </a:lnTo>
                <a:lnTo>
                  <a:pt x="889872" y="1684337"/>
                </a:lnTo>
                <a:lnTo>
                  <a:pt x="890852" y="1736873"/>
                </a:lnTo>
                <a:lnTo>
                  <a:pt x="891413" y="1787738"/>
                </a:lnTo>
                <a:lnTo>
                  <a:pt x="891499" y="1853776"/>
                </a:lnTo>
                <a:lnTo>
                  <a:pt x="891244" y="1894266"/>
                </a:lnTo>
                <a:lnTo>
                  <a:pt x="890417" y="1945847"/>
                </a:lnTo>
                <a:lnTo>
                  <a:pt x="888991" y="1999767"/>
                </a:lnTo>
                <a:lnTo>
                  <a:pt x="887050" y="2051355"/>
                </a:lnTo>
                <a:lnTo>
                  <a:pt x="884462" y="2103653"/>
                </a:lnTo>
                <a:lnTo>
                  <a:pt x="900815" y="2152034"/>
                </a:lnTo>
                <a:lnTo>
                  <a:pt x="928881" y="2193242"/>
                </a:lnTo>
                <a:lnTo>
                  <a:pt x="965683" y="2228165"/>
                </a:lnTo>
                <a:lnTo>
                  <a:pt x="1008245" y="2257689"/>
                </a:lnTo>
                <a:lnTo>
                  <a:pt x="1053588" y="2282700"/>
                </a:lnTo>
                <a:lnTo>
                  <a:pt x="1098736" y="2304084"/>
                </a:lnTo>
                <a:lnTo>
                  <a:pt x="1140710" y="2322728"/>
                </a:lnTo>
                <a:lnTo>
                  <a:pt x="1190107" y="2341460"/>
                </a:lnTo>
                <a:lnTo>
                  <a:pt x="1289862" y="2382621"/>
                </a:lnTo>
                <a:lnTo>
                  <a:pt x="1339869" y="2400299"/>
                </a:lnTo>
                <a:lnTo>
                  <a:pt x="1389727" y="2412877"/>
                </a:lnTo>
                <a:lnTo>
                  <a:pt x="1439262" y="2417978"/>
                </a:lnTo>
                <a:lnTo>
                  <a:pt x="1455720" y="2414956"/>
                </a:lnTo>
                <a:lnTo>
                  <a:pt x="1489071" y="2379560"/>
                </a:lnTo>
                <a:lnTo>
                  <a:pt x="1500078" y="2334299"/>
                </a:lnTo>
                <a:lnTo>
                  <a:pt x="1508971" y="2288155"/>
                </a:lnTo>
                <a:lnTo>
                  <a:pt x="1515780" y="2241255"/>
                </a:lnTo>
                <a:lnTo>
                  <a:pt x="1520536" y="2193722"/>
                </a:lnTo>
                <a:lnTo>
                  <a:pt x="1523272" y="2145683"/>
                </a:lnTo>
                <a:lnTo>
                  <a:pt x="1524018" y="2097260"/>
                </a:lnTo>
                <a:lnTo>
                  <a:pt x="1522807" y="2048580"/>
                </a:lnTo>
                <a:lnTo>
                  <a:pt x="1519669" y="1999767"/>
                </a:lnTo>
                <a:lnTo>
                  <a:pt x="1514635" y="1950945"/>
                </a:lnTo>
                <a:lnTo>
                  <a:pt x="1507738" y="1902240"/>
                </a:lnTo>
                <a:lnTo>
                  <a:pt x="1499009" y="1853776"/>
                </a:lnTo>
                <a:lnTo>
                  <a:pt x="1488478" y="1805678"/>
                </a:lnTo>
                <a:lnTo>
                  <a:pt x="1476178" y="1758071"/>
                </a:lnTo>
                <a:lnTo>
                  <a:pt x="1462140" y="1711079"/>
                </a:lnTo>
                <a:lnTo>
                  <a:pt x="1446395" y="1664827"/>
                </a:lnTo>
                <a:lnTo>
                  <a:pt x="1428975" y="1619440"/>
                </a:lnTo>
                <a:lnTo>
                  <a:pt x="1408540" y="1572063"/>
                </a:lnTo>
                <a:lnTo>
                  <a:pt x="1394541" y="1543138"/>
                </a:lnTo>
                <a:close/>
                <a:moveTo>
                  <a:pt x="931605" y="1121130"/>
                </a:moveTo>
                <a:lnTo>
                  <a:pt x="907262" y="1123256"/>
                </a:lnTo>
                <a:lnTo>
                  <a:pt x="886483" y="1135949"/>
                </a:lnTo>
                <a:lnTo>
                  <a:pt x="872145" y="1154622"/>
                </a:lnTo>
                <a:lnTo>
                  <a:pt x="867127" y="1174686"/>
                </a:lnTo>
                <a:lnTo>
                  <a:pt x="872714" y="1275060"/>
                </a:lnTo>
                <a:lnTo>
                  <a:pt x="875438" y="1325168"/>
                </a:lnTo>
                <a:lnTo>
                  <a:pt x="878065" y="1375235"/>
                </a:lnTo>
                <a:lnTo>
                  <a:pt x="880559" y="1425268"/>
                </a:lnTo>
                <a:lnTo>
                  <a:pt x="882881" y="1475277"/>
                </a:lnTo>
                <a:lnTo>
                  <a:pt x="884996" y="1525270"/>
                </a:lnTo>
                <a:lnTo>
                  <a:pt x="1385857" y="1525270"/>
                </a:lnTo>
                <a:lnTo>
                  <a:pt x="1361967" y="1481131"/>
                </a:lnTo>
                <a:lnTo>
                  <a:pt x="1335871" y="1437949"/>
                </a:lnTo>
                <a:lnTo>
                  <a:pt x="1307929" y="1396539"/>
                </a:lnTo>
                <a:lnTo>
                  <a:pt x="1278163" y="1357090"/>
                </a:lnTo>
                <a:lnTo>
                  <a:pt x="1246593" y="1319788"/>
                </a:lnTo>
                <a:lnTo>
                  <a:pt x="1213241" y="1284820"/>
                </a:lnTo>
                <a:lnTo>
                  <a:pt x="1178126" y="1252373"/>
                </a:lnTo>
                <a:lnTo>
                  <a:pt x="1141271" y="1222636"/>
                </a:lnTo>
                <a:lnTo>
                  <a:pt x="1102695" y="1195794"/>
                </a:lnTo>
                <a:lnTo>
                  <a:pt x="1062419" y="1172035"/>
                </a:lnTo>
                <a:lnTo>
                  <a:pt x="1020465" y="1151547"/>
                </a:lnTo>
                <a:lnTo>
                  <a:pt x="976853" y="1134516"/>
                </a:lnTo>
                <a:lnTo>
                  <a:pt x="931605" y="1121130"/>
                </a:lnTo>
                <a:close/>
                <a:moveTo>
                  <a:pt x="760370" y="0"/>
                </a:moveTo>
                <a:lnTo>
                  <a:pt x="740803" y="4491"/>
                </a:lnTo>
                <a:lnTo>
                  <a:pt x="724322" y="16141"/>
                </a:lnTo>
                <a:lnTo>
                  <a:pt x="712993" y="32839"/>
                </a:lnTo>
                <a:lnTo>
                  <a:pt x="708885" y="52476"/>
                </a:lnTo>
                <a:lnTo>
                  <a:pt x="708885" y="1445768"/>
                </a:lnTo>
                <a:lnTo>
                  <a:pt x="639009" y="1522590"/>
                </a:lnTo>
                <a:lnTo>
                  <a:pt x="882566" y="1522590"/>
                </a:lnTo>
                <a:lnTo>
                  <a:pt x="812923" y="1445768"/>
                </a:lnTo>
                <a:lnTo>
                  <a:pt x="812923" y="52476"/>
                </a:lnTo>
                <a:lnTo>
                  <a:pt x="808716" y="32605"/>
                </a:lnTo>
                <a:lnTo>
                  <a:pt x="797105" y="15794"/>
                </a:lnTo>
                <a:lnTo>
                  <a:pt x="780265" y="4204"/>
                </a:lnTo>
                <a:lnTo>
                  <a:pt x="760370" y="0"/>
                </a:lnTo>
                <a:close/>
              </a:path>
            </a:pathLst>
          </a:custGeom>
          <a:solidFill>
            <a:srgbClr val="5badce"/>
          </a:solidFill>
          <a:ln>
            <a:noFill/>
          </a:ln>
        </p:spPr>
        <p:style>
          <a:lnRef idx="0"/>
          <a:fillRef idx="0"/>
          <a:effectRef idx="0"/>
          <a:fontRef idx="minor"/>
        </p:style>
      </p:sp>
      <p:sp>
        <p:nvSpPr>
          <p:cNvPr id="1456" name="CustomShape 6"/>
          <p:cNvSpPr/>
          <p:nvPr/>
        </p:nvSpPr>
        <p:spPr>
          <a:xfrm>
            <a:off x="0" y="0"/>
            <a:ext cx="9143640" cy="5714640"/>
          </a:xfrm>
          <a:prstGeom prst="rect">
            <a:avLst/>
          </a:prstGeom>
          <a:blipFill rotWithShape="0">
            <a:blip r:embed="rId1"/>
            <a:stretch>
              <a:fillRect/>
            </a:stretch>
          </a:blipFill>
          <a:ln>
            <a:noFill/>
          </a:ln>
        </p:spPr>
        <p:style>
          <a:lnRef idx="0"/>
          <a:fillRef idx="0"/>
          <a:effectRef idx="0"/>
          <a:fontRef idx="minor"/>
        </p:style>
      </p:sp>
      <p:sp>
        <p:nvSpPr>
          <p:cNvPr id="1457" name="CustomShape 7"/>
          <p:cNvSpPr/>
          <p:nvPr/>
        </p:nvSpPr>
        <p:spPr>
          <a:xfrm>
            <a:off x="0" y="0"/>
            <a:ext cx="9143640" cy="5714640"/>
          </a:xfrm>
          <a:custGeom>
            <a:avLst/>
            <a:gdLst/>
            <a:ahLst/>
            <a:rect l="l" t="t" r="r" b="b"/>
            <a:pathLst>
              <a:path w="10058400" h="7772400">
                <a:moveTo>
                  <a:pt x="2414196" y="0"/>
                </a:moveTo>
                <a:lnTo>
                  <a:pt x="0" y="0"/>
                </a:lnTo>
                <a:lnTo>
                  <a:pt x="0" y="7772400"/>
                </a:lnTo>
                <a:lnTo>
                  <a:pt x="10058400" y="7772400"/>
                </a:lnTo>
                <a:lnTo>
                  <a:pt x="10058400" y="6746390"/>
                </a:lnTo>
                <a:lnTo>
                  <a:pt x="2133486" y="6746390"/>
                </a:lnTo>
                <a:lnTo>
                  <a:pt x="2087605" y="6746359"/>
                </a:lnTo>
                <a:lnTo>
                  <a:pt x="2041604" y="6744955"/>
                </a:lnTo>
                <a:lnTo>
                  <a:pt x="1995511" y="6742165"/>
                </a:lnTo>
                <a:lnTo>
                  <a:pt x="1949353" y="6737977"/>
                </a:lnTo>
                <a:lnTo>
                  <a:pt x="1903159" y="6732377"/>
                </a:lnTo>
                <a:lnTo>
                  <a:pt x="1856955" y="6725352"/>
                </a:lnTo>
                <a:lnTo>
                  <a:pt x="1810770" y="6716891"/>
                </a:lnTo>
                <a:lnTo>
                  <a:pt x="1764630" y="6706979"/>
                </a:lnTo>
                <a:lnTo>
                  <a:pt x="1718564" y="6695604"/>
                </a:lnTo>
                <a:lnTo>
                  <a:pt x="1672599" y="6682753"/>
                </a:lnTo>
                <a:lnTo>
                  <a:pt x="1626762" y="6668414"/>
                </a:lnTo>
                <a:lnTo>
                  <a:pt x="1581081" y="6652573"/>
                </a:lnTo>
                <a:lnTo>
                  <a:pt x="1535852" y="6635319"/>
                </a:lnTo>
                <a:lnTo>
                  <a:pt x="1491471" y="6616815"/>
                </a:lnTo>
                <a:lnTo>
                  <a:pt x="1447949" y="6597090"/>
                </a:lnTo>
                <a:lnTo>
                  <a:pt x="1405301" y="6576172"/>
                </a:lnTo>
                <a:lnTo>
                  <a:pt x="1363538" y="6554087"/>
                </a:lnTo>
                <a:lnTo>
                  <a:pt x="1322674" y="6530863"/>
                </a:lnTo>
                <a:lnTo>
                  <a:pt x="1282722" y="6506528"/>
                </a:lnTo>
                <a:lnTo>
                  <a:pt x="1243693" y="6481109"/>
                </a:lnTo>
                <a:lnTo>
                  <a:pt x="1205602" y="6454633"/>
                </a:lnTo>
                <a:lnTo>
                  <a:pt x="1168461" y="6427129"/>
                </a:lnTo>
                <a:lnTo>
                  <a:pt x="1132283" y="6398623"/>
                </a:lnTo>
                <a:lnTo>
                  <a:pt x="1097080" y="6369144"/>
                </a:lnTo>
                <a:lnTo>
                  <a:pt x="1062866" y="6338718"/>
                </a:lnTo>
                <a:lnTo>
                  <a:pt x="1029623" y="6307343"/>
                </a:lnTo>
                <a:lnTo>
                  <a:pt x="997455" y="6275138"/>
                </a:lnTo>
                <a:lnTo>
                  <a:pt x="966213" y="6241959"/>
                </a:lnTo>
                <a:lnTo>
                  <a:pt x="936151" y="6208102"/>
                </a:lnTo>
                <a:lnTo>
                  <a:pt x="907072" y="6173358"/>
                </a:lnTo>
                <a:lnTo>
                  <a:pt x="879059" y="6137832"/>
                </a:lnTo>
                <a:lnTo>
                  <a:pt x="852124" y="6101552"/>
                </a:lnTo>
                <a:lnTo>
                  <a:pt x="826280" y="6064546"/>
                </a:lnTo>
                <a:lnTo>
                  <a:pt x="801540" y="6026841"/>
                </a:lnTo>
                <a:lnTo>
                  <a:pt x="777917" y="5988465"/>
                </a:lnTo>
                <a:lnTo>
                  <a:pt x="755424" y="5949445"/>
                </a:lnTo>
                <a:lnTo>
                  <a:pt x="734073" y="5909809"/>
                </a:lnTo>
                <a:lnTo>
                  <a:pt x="713878" y="5869585"/>
                </a:lnTo>
                <a:lnTo>
                  <a:pt x="694851" y="5828799"/>
                </a:lnTo>
                <a:lnTo>
                  <a:pt x="677005" y="5787479"/>
                </a:lnTo>
                <a:lnTo>
                  <a:pt x="660353" y="5745653"/>
                </a:lnTo>
                <a:lnTo>
                  <a:pt x="644908" y="5703348"/>
                </a:lnTo>
                <a:lnTo>
                  <a:pt x="630682" y="5660593"/>
                </a:lnTo>
                <a:lnTo>
                  <a:pt x="617689" y="5617413"/>
                </a:lnTo>
                <a:lnTo>
                  <a:pt x="605941" y="5573837"/>
                </a:lnTo>
                <a:lnTo>
                  <a:pt x="595451" y="5529893"/>
                </a:lnTo>
                <a:lnTo>
                  <a:pt x="586233" y="5485607"/>
                </a:lnTo>
                <a:lnTo>
                  <a:pt x="578298" y="5441008"/>
                </a:lnTo>
                <a:lnTo>
                  <a:pt x="571659" y="5396122"/>
                </a:lnTo>
                <a:lnTo>
                  <a:pt x="566330" y="5350978"/>
                </a:lnTo>
                <a:lnTo>
                  <a:pt x="562324" y="5305603"/>
                </a:lnTo>
                <a:lnTo>
                  <a:pt x="559653" y="5260024"/>
                </a:lnTo>
                <a:lnTo>
                  <a:pt x="558329" y="5214269"/>
                </a:lnTo>
                <a:lnTo>
                  <a:pt x="558367" y="5168365"/>
                </a:lnTo>
                <a:lnTo>
                  <a:pt x="559778" y="5122340"/>
                </a:lnTo>
                <a:lnTo>
                  <a:pt x="562576" y="5076222"/>
                </a:lnTo>
                <a:lnTo>
                  <a:pt x="566773" y="5030037"/>
                </a:lnTo>
                <a:lnTo>
                  <a:pt x="572382" y="4983814"/>
                </a:lnTo>
                <a:lnTo>
                  <a:pt x="579416" y="4937579"/>
                </a:lnTo>
                <a:lnTo>
                  <a:pt x="587888" y="4891361"/>
                </a:lnTo>
                <a:lnTo>
                  <a:pt x="597811" y="4845187"/>
                </a:lnTo>
                <a:lnTo>
                  <a:pt x="609198" y="4799085"/>
                </a:lnTo>
                <a:lnTo>
                  <a:pt x="622060" y="4753081"/>
                </a:lnTo>
                <a:lnTo>
                  <a:pt x="636412" y="4707203"/>
                </a:lnTo>
                <a:lnTo>
                  <a:pt x="652267" y="4661480"/>
                </a:lnTo>
                <a:lnTo>
                  <a:pt x="2414196" y="0"/>
                </a:lnTo>
                <a:close/>
                <a:moveTo>
                  <a:pt x="10058400" y="0"/>
                </a:moveTo>
                <a:lnTo>
                  <a:pt x="5642684" y="0"/>
                </a:lnTo>
                <a:lnTo>
                  <a:pt x="3571463" y="5724013"/>
                </a:lnTo>
                <a:lnTo>
                  <a:pt x="3554220" y="5769215"/>
                </a:lnTo>
                <a:lnTo>
                  <a:pt x="3535726" y="5813572"/>
                </a:lnTo>
                <a:lnTo>
                  <a:pt x="3516011" y="5857069"/>
                </a:lnTo>
                <a:lnTo>
                  <a:pt x="3495100" y="5899694"/>
                </a:lnTo>
                <a:lnTo>
                  <a:pt x="3473023" y="5941434"/>
                </a:lnTo>
                <a:lnTo>
                  <a:pt x="3449806" y="5982277"/>
                </a:lnTo>
                <a:lnTo>
                  <a:pt x="3425477" y="6022209"/>
                </a:lnTo>
                <a:lnTo>
                  <a:pt x="3400064" y="6061217"/>
                </a:lnTo>
                <a:lnTo>
                  <a:pt x="3373593" y="6099290"/>
                </a:lnTo>
                <a:lnTo>
                  <a:pt x="3346094" y="6136413"/>
                </a:lnTo>
                <a:lnTo>
                  <a:pt x="3317593" y="6172574"/>
                </a:lnTo>
                <a:lnTo>
                  <a:pt x="3288117" y="6207761"/>
                </a:lnTo>
                <a:lnTo>
                  <a:pt x="3257621" y="6242038"/>
                </a:lnTo>
                <a:lnTo>
                  <a:pt x="3226354" y="6275158"/>
                </a:lnTo>
                <a:lnTo>
                  <a:pt x="3194089" y="6307374"/>
                </a:lnTo>
                <a:lnTo>
                  <a:pt x="3161025" y="6338502"/>
                </a:lnTo>
                <a:lnTo>
                  <a:pt x="3127093" y="6368622"/>
                </a:lnTo>
                <a:lnTo>
                  <a:pt x="3092351" y="6397689"/>
                </a:lnTo>
                <a:lnTo>
                  <a:pt x="3056829" y="6425693"/>
                </a:lnTo>
                <a:lnTo>
                  <a:pt x="3020552" y="6452618"/>
                </a:lnTo>
                <a:lnTo>
                  <a:pt x="2983550" y="6478454"/>
                </a:lnTo>
                <a:lnTo>
                  <a:pt x="2945849" y="6503186"/>
                </a:lnTo>
                <a:lnTo>
                  <a:pt x="2907478" y="6526802"/>
                </a:lnTo>
                <a:lnTo>
                  <a:pt x="2868463" y="6549289"/>
                </a:lnTo>
                <a:lnTo>
                  <a:pt x="2828832" y="6570634"/>
                </a:lnTo>
                <a:lnTo>
                  <a:pt x="2788613" y="6590824"/>
                </a:lnTo>
                <a:lnTo>
                  <a:pt x="2747833" y="6609847"/>
                </a:lnTo>
                <a:lnTo>
                  <a:pt x="2706520" y="6627690"/>
                </a:lnTo>
                <a:lnTo>
                  <a:pt x="2664702" y="6644340"/>
                </a:lnTo>
                <a:lnTo>
                  <a:pt x="2622406" y="6659783"/>
                </a:lnTo>
                <a:lnTo>
                  <a:pt x="2579659" y="6674008"/>
                </a:lnTo>
                <a:lnTo>
                  <a:pt x="2536490" y="6687001"/>
                </a:lnTo>
                <a:lnTo>
                  <a:pt x="2492925" y="6698749"/>
                </a:lnTo>
                <a:lnTo>
                  <a:pt x="2448993" y="6709240"/>
                </a:lnTo>
                <a:lnTo>
                  <a:pt x="2404720" y="6718461"/>
                </a:lnTo>
                <a:lnTo>
                  <a:pt x="2360135" y="6726398"/>
                </a:lnTo>
                <a:lnTo>
                  <a:pt x="2315265" y="6733040"/>
                </a:lnTo>
                <a:lnTo>
                  <a:pt x="2270138" y="6738373"/>
                </a:lnTo>
                <a:lnTo>
                  <a:pt x="2224780" y="6742384"/>
                </a:lnTo>
                <a:lnTo>
                  <a:pt x="2179221" y="6745060"/>
                </a:lnTo>
                <a:lnTo>
                  <a:pt x="2133486" y="6746390"/>
                </a:lnTo>
                <a:lnTo>
                  <a:pt x="10058400" y="6746390"/>
                </a:lnTo>
                <a:lnTo>
                  <a:pt x="10058400" y="0"/>
                </a:lnTo>
                <a:close/>
              </a:path>
            </a:pathLst>
          </a:custGeom>
          <a:solidFill>
            <a:srgbClr val="ffffff"/>
          </a:solidFill>
          <a:ln>
            <a:noFill/>
          </a:ln>
        </p:spPr>
        <p:style>
          <a:lnRef idx="0"/>
          <a:fillRef idx="0"/>
          <a:effectRef idx="0"/>
          <a:fontRef idx="minor"/>
        </p:style>
      </p:sp>
      <p:sp>
        <p:nvSpPr>
          <p:cNvPr id="1458" name="CustomShape 8"/>
          <p:cNvSpPr/>
          <p:nvPr/>
        </p:nvSpPr>
        <p:spPr>
          <a:xfrm>
            <a:off x="3246840" y="1240920"/>
            <a:ext cx="5897160" cy="2967840"/>
          </a:xfrm>
          <a:custGeom>
            <a:avLst/>
            <a:gdLst/>
            <a:ahLst/>
            <a:rect l="l" t="t" r="r" b="b"/>
            <a:pathLst>
              <a:path w="6487159" h="4036695">
                <a:moveTo>
                  <a:pt x="1466265" y="0"/>
                </a:moveTo>
                <a:lnTo>
                  <a:pt x="0" y="4036288"/>
                </a:lnTo>
                <a:lnTo>
                  <a:pt x="6486932" y="4036288"/>
                </a:lnTo>
                <a:lnTo>
                  <a:pt x="6486932" y="4213"/>
                </a:lnTo>
                <a:lnTo>
                  <a:pt x="1466265" y="0"/>
                </a:lnTo>
                <a:close/>
              </a:path>
            </a:pathLst>
          </a:custGeom>
          <a:solidFill>
            <a:srgbClr val="fff200"/>
          </a:solidFill>
          <a:ln>
            <a:noFill/>
          </a:ln>
        </p:spPr>
        <p:style>
          <a:lnRef idx="0"/>
          <a:fillRef idx="0"/>
          <a:effectRef idx="0"/>
          <a:fontRef idx="minor"/>
        </p:style>
      </p:sp>
      <p:sp>
        <p:nvSpPr>
          <p:cNvPr id="1459" name="CustomShape 9"/>
          <p:cNvSpPr/>
          <p:nvPr/>
        </p:nvSpPr>
        <p:spPr>
          <a:xfrm>
            <a:off x="8392680" y="5219280"/>
            <a:ext cx="165240" cy="137880"/>
          </a:xfrm>
          <a:custGeom>
            <a:avLst/>
            <a:gdLst/>
            <a:ahLst/>
            <a:rect l="l" t="t" r="r" b="b"/>
            <a:pathLst>
              <a:path w="182245" h="187959">
                <a:moveTo>
                  <a:pt x="5257" y="266"/>
                </a:moveTo>
                <a:lnTo>
                  <a:pt x="0" y="11303"/>
                </a:lnTo>
                <a:lnTo>
                  <a:pt x="10769" y="11303"/>
                </a:lnTo>
                <a:lnTo>
                  <a:pt x="14858" y="13906"/>
                </a:lnTo>
                <a:lnTo>
                  <a:pt x="18478" y="46697"/>
                </a:lnTo>
                <a:lnTo>
                  <a:pt x="18211" y="94703"/>
                </a:lnTo>
                <a:lnTo>
                  <a:pt x="18093" y="101739"/>
                </a:lnTo>
                <a:lnTo>
                  <a:pt x="17996" y="117271"/>
                </a:lnTo>
                <a:lnTo>
                  <a:pt x="26075" y="157584"/>
                </a:lnTo>
                <a:lnTo>
                  <a:pt x="64810" y="183973"/>
                </a:lnTo>
                <a:lnTo>
                  <a:pt x="96532" y="187858"/>
                </a:lnTo>
                <a:lnTo>
                  <a:pt x="112173" y="186982"/>
                </a:lnTo>
                <a:lnTo>
                  <a:pt x="126379" y="184386"/>
                </a:lnTo>
                <a:lnTo>
                  <a:pt x="139082" y="180116"/>
                </a:lnTo>
                <a:lnTo>
                  <a:pt x="150215" y="174218"/>
                </a:lnTo>
                <a:lnTo>
                  <a:pt x="154681" y="170497"/>
                </a:lnTo>
                <a:lnTo>
                  <a:pt x="98767" y="170497"/>
                </a:lnTo>
                <a:lnTo>
                  <a:pt x="82295" y="168741"/>
                </a:lnTo>
                <a:lnTo>
                  <a:pt x="49263" y="145351"/>
                </a:lnTo>
                <a:lnTo>
                  <a:pt x="43780" y="94703"/>
                </a:lnTo>
                <a:lnTo>
                  <a:pt x="44310" y="46697"/>
                </a:lnTo>
                <a:lnTo>
                  <a:pt x="44463" y="37739"/>
                </a:lnTo>
                <a:lnTo>
                  <a:pt x="44602" y="19392"/>
                </a:lnTo>
                <a:lnTo>
                  <a:pt x="45364" y="8674"/>
                </a:lnTo>
                <a:lnTo>
                  <a:pt x="46437" y="533"/>
                </a:lnTo>
                <a:lnTo>
                  <a:pt x="12103" y="533"/>
                </a:lnTo>
                <a:lnTo>
                  <a:pt x="5257" y="266"/>
                </a:lnTo>
                <a:close/>
                <a:moveTo>
                  <a:pt x="181813" y="266"/>
                </a:moveTo>
                <a:lnTo>
                  <a:pt x="174129" y="533"/>
                </a:lnTo>
                <a:lnTo>
                  <a:pt x="151648" y="533"/>
                </a:lnTo>
                <a:lnTo>
                  <a:pt x="154105" y="9410"/>
                </a:lnTo>
                <a:lnTo>
                  <a:pt x="155881" y="20332"/>
                </a:lnTo>
                <a:lnTo>
                  <a:pt x="156887" y="33617"/>
                </a:lnTo>
                <a:lnTo>
                  <a:pt x="157111" y="49847"/>
                </a:lnTo>
                <a:lnTo>
                  <a:pt x="156834" y="94703"/>
                </a:lnTo>
                <a:lnTo>
                  <a:pt x="153921" y="136349"/>
                </a:lnTo>
                <a:lnTo>
                  <a:pt x="126333" y="165868"/>
                </a:lnTo>
                <a:lnTo>
                  <a:pt x="98767" y="170497"/>
                </a:lnTo>
                <a:lnTo>
                  <a:pt x="154681" y="170497"/>
                </a:lnTo>
                <a:lnTo>
                  <a:pt x="177152" y="124066"/>
                </a:lnTo>
                <a:lnTo>
                  <a:pt x="178068" y="94703"/>
                </a:lnTo>
                <a:lnTo>
                  <a:pt x="178320" y="49847"/>
                </a:lnTo>
                <a:lnTo>
                  <a:pt x="178582" y="33617"/>
                </a:lnTo>
                <a:lnTo>
                  <a:pt x="179114" y="22475"/>
                </a:lnTo>
                <a:lnTo>
                  <a:pt x="180138" y="12285"/>
                </a:lnTo>
                <a:lnTo>
                  <a:pt x="181776" y="533"/>
                </a:lnTo>
                <a:lnTo>
                  <a:pt x="158699" y="533"/>
                </a:lnTo>
                <a:lnTo>
                  <a:pt x="151574" y="266"/>
                </a:lnTo>
                <a:lnTo>
                  <a:pt x="181813" y="266"/>
                </a:lnTo>
                <a:close/>
                <a:moveTo>
                  <a:pt x="46507" y="0"/>
                </a:moveTo>
                <a:lnTo>
                  <a:pt x="37680" y="533"/>
                </a:lnTo>
                <a:lnTo>
                  <a:pt x="46437" y="533"/>
                </a:lnTo>
                <a:lnTo>
                  <a:pt x="46507" y="0"/>
                </a:lnTo>
                <a:close/>
              </a:path>
            </a:pathLst>
          </a:custGeom>
          <a:solidFill>
            <a:srgbClr val="d1d3d4"/>
          </a:solidFill>
          <a:ln>
            <a:noFill/>
          </a:ln>
        </p:spPr>
        <p:style>
          <a:lnRef idx="0"/>
          <a:fillRef idx="0"/>
          <a:effectRef idx="0"/>
          <a:fontRef idx="minor"/>
        </p:style>
      </p:sp>
      <p:sp>
        <p:nvSpPr>
          <p:cNvPr id="1460" name="CustomShape 10"/>
          <p:cNvSpPr/>
          <p:nvPr/>
        </p:nvSpPr>
        <p:spPr>
          <a:xfrm>
            <a:off x="8574840" y="5216400"/>
            <a:ext cx="149760" cy="139680"/>
          </a:xfrm>
          <a:custGeom>
            <a:avLst/>
            <a:gdLst/>
            <a:ahLst/>
            <a:rect l="l" t="t" r="r" b="b"/>
            <a:pathLst>
              <a:path w="165100" h="190500">
                <a:moveTo>
                  <a:pt x="121310" y="0"/>
                </a:moveTo>
                <a:lnTo>
                  <a:pt x="113601" y="0"/>
                </a:lnTo>
                <a:lnTo>
                  <a:pt x="89782" y="1393"/>
                </a:lnTo>
                <a:lnTo>
                  <a:pt x="50468" y="12923"/>
                </a:lnTo>
                <a:lnTo>
                  <a:pt x="19850" y="37972"/>
                </a:lnTo>
                <a:lnTo>
                  <a:pt x="2319" y="74478"/>
                </a:lnTo>
                <a:lnTo>
                  <a:pt x="0" y="95199"/>
                </a:lnTo>
                <a:lnTo>
                  <a:pt x="3663" y="121905"/>
                </a:lnTo>
                <a:lnTo>
                  <a:pt x="30196" y="165888"/>
                </a:lnTo>
                <a:lnTo>
                  <a:pt x="74445" y="187667"/>
                </a:lnTo>
                <a:lnTo>
                  <a:pt x="102044" y="190182"/>
                </a:lnTo>
                <a:lnTo>
                  <a:pt x="108982" y="190041"/>
                </a:lnTo>
                <a:lnTo>
                  <a:pt x="154584" y="183400"/>
                </a:lnTo>
                <a:lnTo>
                  <a:pt x="157086" y="175221"/>
                </a:lnTo>
                <a:lnTo>
                  <a:pt x="157721" y="173405"/>
                </a:lnTo>
                <a:lnTo>
                  <a:pt x="107276" y="173405"/>
                </a:lnTo>
                <a:lnTo>
                  <a:pt x="75763" y="167512"/>
                </a:lnTo>
                <a:lnTo>
                  <a:pt x="51468" y="150868"/>
                </a:lnTo>
                <a:lnTo>
                  <a:pt x="35834" y="125030"/>
                </a:lnTo>
                <a:lnTo>
                  <a:pt x="30302" y="91554"/>
                </a:lnTo>
                <a:lnTo>
                  <a:pt x="35336" y="59511"/>
                </a:lnTo>
                <a:lnTo>
                  <a:pt x="49776" y="35302"/>
                </a:lnTo>
                <a:lnTo>
                  <a:pt x="72623" y="19995"/>
                </a:lnTo>
                <a:lnTo>
                  <a:pt x="102882" y="14655"/>
                </a:lnTo>
                <a:lnTo>
                  <a:pt x="162727" y="14655"/>
                </a:lnTo>
                <a:lnTo>
                  <a:pt x="165049" y="8140"/>
                </a:lnTo>
                <a:lnTo>
                  <a:pt x="128727" y="520"/>
                </a:lnTo>
                <a:lnTo>
                  <a:pt x="121310" y="0"/>
                </a:lnTo>
                <a:close/>
                <a:moveTo>
                  <a:pt x="159245" y="157911"/>
                </a:moveTo>
                <a:lnTo>
                  <a:pt x="123520" y="172097"/>
                </a:lnTo>
                <a:lnTo>
                  <a:pt x="115239" y="173405"/>
                </a:lnTo>
                <a:lnTo>
                  <a:pt x="157721" y="173405"/>
                </a:lnTo>
                <a:lnTo>
                  <a:pt x="160108" y="166585"/>
                </a:lnTo>
                <a:lnTo>
                  <a:pt x="162610" y="160261"/>
                </a:lnTo>
                <a:lnTo>
                  <a:pt x="159245" y="157911"/>
                </a:lnTo>
                <a:close/>
                <a:moveTo>
                  <a:pt x="162727" y="14655"/>
                </a:moveTo>
                <a:lnTo>
                  <a:pt x="102882" y="14655"/>
                </a:lnTo>
                <a:lnTo>
                  <a:pt x="118134" y="15832"/>
                </a:lnTo>
                <a:lnTo>
                  <a:pt x="131197" y="19504"/>
                </a:lnTo>
                <a:lnTo>
                  <a:pt x="142555" y="25885"/>
                </a:lnTo>
                <a:lnTo>
                  <a:pt x="152692" y="35191"/>
                </a:lnTo>
                <a:lnTo>
                  <a:pt x="156565" y="35191"/>
                </a:lnTo>
                <a:lnTo>
                  <a:pt x="158724" y="27254"/>
                </a:lnTo>
                <a:lnTo>
                  <a:pt x="161975" y="16763"/>
                </a:lnTo>
                <a:lnTo>
                  <a:pt x="162727" y="14655"/>
                </a:lnTo>
                <a:close/>
              </a:path>
            </a:pathLst>
          </a:custGeom>
          <a:solidFill>
            <a:srgbClr val="d1d3d4"/>
          </a:solidFill>
          <a:ln>
            <a:noFill/>
          </a:ln>
        </p:spPr>
        <p:style>
          <a:lnRef idx="0"/>
          <a:fillRef idx="0"/>
          <a:effectRef idx="0"/>
          <a:fontRef idx="minor"/>
        </p:style>
      </p:sp>
      <p:sp>
        <p:nvSpPr>
          <p:cNvPr id="1461" name="CustomShape 11"/>
          <p:cNvSpPr/>
          <p:nvPr/>
        </p:nvSpPr>
        <p:spPr>
          <a:xfrm>
            <a:off x="8740440" y="5218920"/>
            <a:ext cx="151560" cy="135360"/>
          </a:xfrm>
          <a:custGeom>
            <a:avLst/>
            <a:gdLst/>
            <a:ahLst/>
            <a:rect l="l" t="t" r="r" b="b"/>
            <a:pathLst>
              <a:path w="167004" h="184784">
                <a:moveTo>
                  <a:pt x="117566" y="12623"/>
                </a:moveTo>
                <a:lnTo>
                  <a:pt x="64427" y="12623"/>
                </a:lnTo>
                <a:lnTo>
                  <a:pt x="79886" y="14862"/>
                </a:lnTo>
                <a:lnTo>
                  <a:pt x="91459" y="21307"/>
                </a:lnTo>
                <a:lnTo>
                  <a:pt x="98717" y="31547"/>
                </a:lnTo>
                <a:lnTo>
                  <a:pt x="101231" y="45173"/>
                </a:lnTo>
                <a:lnTo>
                  <a:pt x="99780" y="56014"/>
                </a:lnTo>
                <a:lnTo>
                  <a:pt x="68262" y="80848"/>
                </a:lnTo>
                <a:lnTo>
                  <a:pt x="55041" y="81114"/>
                </a:lnTo>
                <a:lnTo>
                  <a:pt x="53975" y="87363"/>
                </a:lnTo>
                <a:lnTo>
                  <a:pt x="52273" y="93941"/>
                </a:lnTo>
                <a:lnTo>
                  <a:pt x="55041" y="93941"/>
                </a:lnTo>
                <a:lnTo>
                  <a:pt x="60192" y="94622"/>
                </a:lnTo>
                <a:lnTo>
                  <a:pt x="86859" y="123136"/>
                </a:lnTo>
                <a:lnTo>
                  <a:pt x="114452" y="164007"/>
                </a:lnTo>
                <a:lnTo>
                  <a:pt x="120228" y="174027"/>
                </a:lnTo>
                <a:lnTo>
                  <a:pt x="122123" y="177139"/>
                </a:lnTo>
                <a:lnTo>
                  <a:pt x="123228" y="179247"/>
                </a:lnTo>
                <a:lnTo>
                  <a:pt x="124599" y="181076"/>
                </a:lnTo>
                <a:lnTo>
                  <a:pt x="125717" y="182638"/>
                </a:lnTo>
                <a:lnTo>
                  <a:pt x="127101" y="184696"/>
                </a:lnTo>
                <a:lnTo>
                  <a:pt x="138658" y="183959"/>
                </a:lnTo>
                <a:lnTo>
                  <a:pt x="166662" y="183184"/>
                </a:lnTo>
                <a:lnTo>
                  <a:pt x="166992" y="181305"/>
                </a:lnTo>
                <a:lnTo>
                  <a:pt x="161480" y="177380"/>
                </a:lnTo>
                <a:lnTo>
                  <a:pt x="159550" y="175793"/>
                </a:lnTo>
                <a:lnTo>
                  <a:pt x="133428" y="145897"/>
                </a:lnTo>
                <a:lnTo>
                  <a:pt x="96545" y="94487"/>
                </a:lnTo>
                <a:lnTo>
                  <a:pt x="90220" y="86321"/>
                </a:lnTo>
                <a:lnTo>
                  <a:pt x="121946" y="62728"/>
                </a:lnTo>
                <a:lnTo>
                  <a:pt x="128193" y="40157"/>
                </a:lnTo>
                <a:lnTo>
                  <a:pt x="127276" y="30907"/>
                </a:lnTo>
                <a:lnTo>
                  <a:pt x="124580" y="22542"/>
                </a:lnTo>
                <a:lnTo>
                  <a:pt x="120189" y="15254"/>
                </a:lnTo>
                <a:lnTo>
                  <a:pt x="117566" y="12623"/>
                </a:lnTo>
                <a:close/>
                <a:moveTo>
                  <a:pt x="5232" y="571"/>
                </a:moveTo>
                <a:lnTo>
                  <a:pt x="0" y="11582"/>
                </a:lnTo>
                <a:lnTo>
                  <a:pt x="10718" y="11582"/>
                </a:lnTo>
                <a:lnTo>
                  <a:pt x="14859" y="14211"/>
                </a:lnTo>
                <a:lnTo>
                  <a:pt x="18110" y="55845"/>
                </a:lnTo>
                <a:lnTo>
                  <a:pt x="17894" y="133299"/>
                </a:lnTo>
                <a:lnTo>
                  <a:pt x="14287" y="183184"/>
                </a:lnTo>
                <a:lnTo>
                  <a:pt x="22009" y="182638"/>
                </a:lnTo>
                <a:lnTo>
                  <a:pt x="49090" y="182638"/>
                </a:lnTo>
                <a:lnTo>
                  <a:pt x="46760" y="173989"/>
                </a:lnTo>
                <a:lnTo>
                  <a:pt x="45054" y="163104"/>
                </a:lnTo>
                <a:lnTo>
                  <a:pt x="44060" y="149807"/>
                </a:lnTo>
                <a:lnTo>
                  <a:pt x="43792" y="136247"/>
                </a:lnTo>
                <a:lnTo>
                  <a:pt x="43904" y="86321"/>
                </a:lnTo>
                <a:lnTo>
                  <a:pt x="44082" y="35671"/>
                </a:lnTo>
                <a:lnTo>
                  <a:pt x="59410" y="12623"/>
                </a:lnTo>
                <a:lnTo>
                  <a:pt x="117566" y="12623"/>
                </a:lnTo>
                <a:lnTo>
                  <a:pt x="114185" y="9232"/>
                </a:lnTo>
                <a:lnTo>
                  <a:pt x="107083" y="4805"/>
                </a:lnTo>
                <a:lnTo>
                  <a:pt x="98807" y="1963"/>
                </a:lnTo>
                <a:lnTo>
                  <a:pt x="92356" y="1066"/>
                </a:lnTo>
                <a:lnTo>
                  <a:pt x="27216" y="1066"/>
                </a:lnTo>
                <a:lnTo>
                  <a:pt x="5232" y="571"/>
                </a:lnTo>
                <a:close/>
                <a:moveTo>
                  <a:pt x="49090" y="182638"/>
                </a:moveTo>
                <a:lnTo>
                  <a:pt x="42125" y="182638"/>
                </a:lnTo>
                <a:lnTo>
                  <a:pt x="49237" y="183184"/>
                </a:lnTo>
                <a:lnTo>
                  <a:pt x="49090" y="182638"/>
                </a:lnTo>
                <a:close/>
                <a:moveTo>
                  <a:pt x="72923" y="0"/>
                </a:moveTo>
                <a:lnTo>
                  <a:pt x="60502" y="0"/>
                </a:lnTo>
                <a:lnTo>
                  <a:pt x="53352" y="304"/>
                </a:lnTo>
                <a:lnTo>
                  <a:pt x="27216" y="1066"/>
                </a:lnTo>
                <a:lnTo>
                  <a:pt x="92356" y="1066"/>
                </a:lnTo>
                <a:lnTo>
                  <a:pt x="87905" y="447"/>
                </a:lnTo>
                <a:lnTo>
                  <a:pt x="72923" y="0"/>
                </a:lnTo>
                <a:close/>
              </a:path>
            </a:pathLst>
          </a:custGeom>
          <a:solidFill>
            <a:srgbClr val="d1d3d4"/>
          </a:solidFill>
          <a:ln>
            <a:noFill/>
          </a:ln>
        </p:spPr>
        <p:style>
          <a:lnRef idx="0"/>
          <a:fillRef idx="0"/>
          <a:effectRef idx="0"/>
          <a:fontRef idx="minor"/>
        </p:style>
      </p:sp>
      <p:sp>
        <p:nvSpPr>
          <p:cNvPr id="1462" name="CustomShape 12"/>
          <p:cNvSpPr/>
          <p:nvPr/>
        </p:nvSpPr>
        <p:spPr>
          <a:xfrm>
            <a:off x="8349120" y="5376960"/>
            <a:ext cx="584280" cy="25920"/>
          </a:xfrm>
          <a:custGeom>
            <a:avLst/>
            <a:gdLst/>
            <a:ahLst/>
            <a:rect l="l" t="t" r="r" b="b"/>
            <a:pathLst>
              <a:path w="643254" h="35559">
                <a:moveTo>
                  <a:pt x="321144" y="0"/>
                </a:moveTo>
                <a:lnTo>
                  <a:pt x="201185" y="4351"/>
                </a:lnTo>
                <a:lnTo>
                  <a:pt x="98545" y="13925"/>
                </a:lnTo>
                <a:lnTo>
                  <a:pt x="26918" y="23499"/>
                </a:lnTo>
                <a:lnTo>
                  <a:pt x="0" y="27851"/>
                </a:lnTo>
                <a:lnTo>
                  <a:pt x="0" y="35140"/>
                </a:lnTo>
                <a:lnTo>
                  <a:pt x="93030" y="27255"/>
                </a:lnTo>
                <a:lnTo>
                  <a:pt x="157500" y="23206"/>
                </a:lnTo>
                <a:lnTo>
                  <a:pt x="223526" y="21714"/>
                </a:lnTo>
                <a:lnTo>
                  <a:pt x="612562" y="21501"/>
                </a:lnTo>
                <a:lnTo>
                  <a:pt x="566307" y="11749"/>
                </a:lnTo>
                <a:lnTo>
                  <a:pt x="507355" y="3481"/>
                </a:lnTo>
                <a:lnTo>
                  <a:pt x="435682" y="435"/>
                </a:lnTo>
                <a:lnTo>
                  <a:pt x="321144" y="0"/>
                </a:lnTo>
                <a:close/>
                <a:moveTo>
                  <a:pt x="612562" y="21501"/>
                </a:moveTo>
                <a:lnTo>
                  <a:pt x="321221" y="21501"/>
                </a:lnTo>
                <a:lnTo>
                  <a:pt x="455192" y="23632"/>
                </a:lnTo>
                <a:lnTo>
                  <a:pt x="556390" y="28320"/>
                </a:lnTo>
                <a:lnTo>
                  <a:pt x="620369" y="33009"/>
                </a:lnTo>
                <a:lnTo>
                  <a:pt x="642683" y="35140"/>
                </a:lnTo>
                <a:lnTo>
                  <a:pt x="642683" y="27851"/>
                </a:lnTo>
                <a:lnTo>
                  <a:pt x="612562" y="21501"/>
                </a:lnTo>
                <a:close/>
              </a:path>
            </a:pathLst>
          </a:custGeom>
          <a:solidFill>
            <a:srgbClr val="d1d3d4"/>
          </a:solidFill>
          <a:ln>
            <a:noFill/>
          </a:ln>
        </p:spPr>
        <p:style>
          <a:lnRef idx="0"/>
          <a:fillRef idx="0"/>
          <a:effectRef idx="0"/>
          <a:fontRef idx="minor"/>
        </p:style>
      </p:sp>
      <p:sp>
        <p:nvSpPr>
          <p:cNvPr id="1463" name="CustomShape 13"/>
          <p:cNvSpPr/>
          <p:nvPr/>
        </p:nvSpPr>
        <p:spPr>
          <a:xfrm>
            <a:off x="8278920" y="5016600"/>
            <a:ext cx="723960" cy="585720"/>
          </a:xfrm>
          <a:custGeom>
            <a:avLst/>
            <a:gdLst/>
            <a:ahLst/>
            <a:rect l="l" t="t" r="r" b="b"/>
            <a:pathLst>
              <a:path w="796925" h="796925">
                <a:moveTo>
                  <a:pt x="796874" y="398437"/>
                </a:moveTo>
                <a:lnTo>
                  <a:pt x="794193" y="444901"/>
                </a:lnTo>
                <a:lnTo>
                  <a:pt x="786350" y="489791"/>
                </a:lnTo>
                <a:lnTo>
                  <a:pt x="773644" y="532809"/>
                </a:lnTo>
                <a:lnTo>
                  <a:pt x="756374" y="573655"/>
                </a:lnTo>
                <a:lnTo>
                  <a:pt x="734839" y="612029"/>
                </a:lnTo>
                <a:lnTo>
                  <a:pt x="709338" y="647634"/>
                </a:lnTo>
                <a:lnTo>
                  <a:pt x="680170" y="680170"/>
                </a:lnTo>
                <a:lnTo>
                  <a:pt x="647634" y="709338"/>
                </a:lnTo>
                <a:lnTo>
                  <a:pt x="612029" y="734839"/>
                </a:lnTo>
                <a:lnTo>
                  <a:pt x="573655" y="756374"/>
                </a:lnTo>
                <a:lnTo>
                  <a:pt x="532809" y="773644"/>
                </a:lnTo>
                <a:lnTo>
                  <a:pt x="489791" y="786350"/>
                </a:lnTo>
                <a:lnTo>
                  <a:pt x="444901" y="794193"/>
                </a:lnTo>
                <a:lnTo>
                  <a:pt x="398437" y="796874"/>
                </a:lnTo>
                <a:lnTo>
                  <a:pt x="351972" y="794193"/>
                </a:lnTo>
                <a:lnTo>
                  <a:pt x="307082" y="786350"/>
                </a:lnTo>
                <a:lnTo>
                  <a:pt x="264064" y="773644"/>
                </a:lnTo>
                <a:lnTo>
                  <a:pt x="223219" y="756374"/>
                </a:lnTo>
                <a:lnTo>
                  <a:pt x="184844" y="734839"/>
                </a:lnTo>
                <a:lnTo>
                  <a:pt x="149239" y="709338"/>
                </a:lnTo>
                <a:lnTo>
                  <a:pt x="116703" y="680170"/>
                </a:lnTo>
                <a:lnTo>
                  <a:pt x="87535" y="647634"/>
                </a:lnTo>
                <a:lnTo>
                  <a:pt x="62034" y="612029"/>
                </a:lnTo>
                <a:lnTo>
                  <a:pt x="40499" y="573655"/>
                </a:lnTo>
                <a:lnTo>
                  <a:pt x="23229" y="532809"/>
                </a:lnTo>
                <a:lnTo>
                  <a:pt x="10523" y="489791"/>
                </a:lnTo>
                <a:lnTo>
                  <a:pt x="2680" y="444901"/>
                </a:lnTo>
                <a:lnTo>
                  <a:pt x="0" y="398437"/>
                </a:lnTo>
                <a:lnTo>
                  <a:pt x="2680" y="351972"/>
                </a:lnTo>
                <a:lnTo>
                  <a:pt x="10523" y="307082"/>
                </a:lnTo>
                <a:lnTo>
                  <a:pt x="23229" y="264064"/>
                </a:lnTo>
                <a:lnTo>
                  <a:pt x="40499" y="223219"/>
                </a:lnTo>
                <a:lnTo>
                  <a:pt x="62034" y="184844"/>
                </a:lnTo>
                <a:lnTo>
                  <a:pt x="87535" y="149239"/>
                </a:lnTo>
                <a:lnTo>
                  <a:pt x="116703" y="116703"/>
                </a:lnTo>
                <a:lnTo>
                  <a:pt x="149239" y="87535"/>
                </a:lnTo>
                <a:lnTo>
                  <a:pt x="184844" y="62034"/>
                </a:lnTo>
                <a:lnTo>
                  <a:pt x="223219" y="40499"/>
                </a:lnTo>
                <a:lnTo>
                  <a:pt x="264064" y="23229"/>
                </a:lnTo>
                <a:lnTo>
                  <a:pt x="307082" y="10523"/>
                </a:lnTo>
                <a:lnTo>
                  <a:pt x="351972" y="2680"/>
                </a:lnTo>
                <a:lnTo>
                  <a:pt x="398437" y="0"/>
                </a:lnTo>
                <a:lnTo>
                  <a:pt x="444901" y="2680"/>
                </a:lnTo>
                <a:lnTo>
                  <a:pt x="489791" y="10523"/>
                </a:lnTo>
                <a:lnTo>
                  <a:pt x="532809" y="23229"/>
                </a:lnTo>
                <a:lnTo>
                  <a:pt x="573655" y="40499"/>
                </a:lnTo>
                <a:lnTo>
                  <a:pt x="612029" y="62034"/>
                </a:lnTo>
                <a:lnTo>
                  <a:pt x="647634" y="87535"/>
                </a:lnTo>
                <a:lnTo>
                  <a:pt x="680170" y="116703"/>
                </a:lnTo>
                <a:lnTo>
                  <a:pt x="709338" y="149239"/>
                </a:lnTo>
                <a:lnTo>
                  <a:pt x="734839" y="184844"/>
                </a:lnTo>
                <a:lnTo>
                  <a:pt x="756374" y="223219"/>
                </a:lnTo>
                <a:lnTo>
                  <a:pt x="773644" y="264064"/>
                </a:lnTo>
                <a:lnTo>
                  <a:pt x="786350" y="307082"/>
                </a:lnTo>
                <a:lnTo>
                  <a:pt x="794193" y="351972"/>
                </a:lnTo>
                <a:lnTo>
                  <a:pt x="796874" y="398437"/>
                </a:lnTo>
                <a:close/>
              </a:path>
            </a:pathLst>
          </a:custGeom>
          <a:noFill/>
          <a:ln w="11160">
            <a:solidFill>
              <a:srgbClr val="d1d3d4"/>
            </a:solidFill>
            <a:round/>
          </a:ln>
        </p:spPr>
        <p:style>
          <a:lnRef idx="0"/>
          <a:fillRef idx="0"/>
          <a:effectRef idx="0"/>
          <a:fontRef idx="minor"/>
        </p:style>
      </p:sp>
      <p:sp>
        <p:nvSpPr>
          <p:cNvPr id="1464" name="CustomShape 14"/>
          <p:cNvSpPr/>
          <p:nvPr/>
        </p:nvSpPr>
        <p:spPr>
          <a:xfrm>
            <a:off x="4571280" y="203040"/>
            <a:ext cx="4129920" cy="1037520"/>
          </a:xfrm>
          <a:custGeom>
            <a:avLst/>
            <a:gdLst/>
            <a:ahLst/>
            <a:rect l="l" t="t" r="r" b="b"/>
            <a:pathLst>
              <a:path w="4543425" h="1411605">
                <a:moveTo>
                  <a:pt x="3837368" y="0"/>
                </a:moveTo>
                <a:lnTo>
                  <a:pt x="511162" y="0"/>
                </a:lnTo>
                <a:lnTo>
                  <a:pt x="0" y="1411566"/>
                </a:lnTo>
                <a:lnTo>
                  <a:pt x="3837368" y="1411566"/>
                </a:lnTo>
                <a:lnTo>
                  <a:pt x="3885691" y="1409938"/>
                </a:lnTo>
                <a:lnTo>
                  <a:pt x="3933141" y="1405123"/>
                </a:lnTo>
                <a:lnTo>
                  <a:pt x="3979611" y="1397227"/>
                </a:lnTo>
                <a:lnTo>
                  <a:pt x="4024997" y="1386354"/>
                </a:lnTo>
                <a:lnTo>
                  <a:pt x="4069194" y="1372611"/>
                </a:lnTo>
                <a:lnTo>
                  <a:pt x="4112097" y="1356101"/>
                </a:lnTo>
                <a:lnTo>
                  <a:pt x="4153600" y="1336930"/>
                </a:lnTo>
                <a:lnTo>
                  <a:pt x="4193599" y="1315204"/>
                </a:lnTo>
                <a:lnTo>
                  <a:pt x="4231988" y="1291027"/>
                </a:lnTo>
                <a:lnTo>
                  <a:pt x="4268662" y="1264505"/>
                </a:lnTo>
                <a:lnTo>
                  <a:pt x="4303516" y="1235742"/>
                </a:lnTo>
                <a:lnTo>
                  <a:pt x="4336445" y="1204844"/>
                </a:lnTo>
                <a:lnTo>
                  <a:pt x="4367343" y="1171916"/>
                </a:lnTo>
                <a:lnTo>
                  <a:pt x="4396107" y="1137063"/>
                </a:lnTo>
                <a:lnTo>
                  <a:pt x="4422630" y="1100390"/>
                </a:lnTo>
                <a:lnTo>
                  <a:pt x="4446807" y="1062002"/>
                </a:lnTo>
                <a:lnTo>
                  <a:pt x="4468534" y="1022005"/>
                </a:lnTo>
                <a:lnTo>
                  <a:pt x="4487705" y="980504"/>
                </a:lnTo>
                <a:lnTo>
                  <a:pt x="4504215" y="937603"/>
                </a:lnTo>
                <a:lnTo>
                  <a:pt x="4517958" y="893408"/>
                </a:lnTo>
                <a:lnTo>
                  <a:pt x="4528831" y="848024"/>
                </a:lnTo>
                <a:lnTo>
                  <a:pt x="4536727" y="801556"/>
                </a:lnTo>
                <a:lnTo>
                  <a:pt x="4541542" y="754109"/>
                </a:lnTo>
                <a:lnTo>
                  <a:pt x="4543170" y="705789"/>
                </a:lnTo>
                <a:lnTo>
                  <a:pt x="4541542" y="657465"/>
                </a:lnTo>
                <a:lnTo>
                  <a:pt x="4536727" y="610014"/>
                </a:lnTo>
                <a:lnTo>
                  <a:pt x="4528831" y="563543"/>
                </a:lnTo>
                <a:lnTo>
                  <a:pt x="4517958" y="518157"/>
                </a:lnTo>
                <a:lnTo>
                  <a:pt x="4504215" y="473959"/>
                </a:lnTo>
                <a:lnTo>
                  <a:pt x="4487705" y="431057"/>
                </a:lnTo>
                <a:lnTo>
                  <a:pt x="4468534" y="389554"/>
                </a:lnTo>
                <a:lnTo>
                  <a:pt x="4446807" y="349556"/>
                </a:lnTo>
                <a:lnTo>
                  <a:pt x="4422630" y="311168"/>
                </a:lnTo>
                <a:lnTo>
                  <a:pt x="4396107" y="274495"/>
                </a:lnTo>
                <a:lnTo>
                  <a:pt x="4367343" y="239642"/>
                </a:lnTo>
                <a:lnTo>
                  <a:pt x="4336445" y="206714"/>
                </a:lnTo>
                <a:lnTo>
                  <a:pt x="4303516" y="175817"/>
                </a:lnTo>
                <a:lnTo>
                  <a:pt x="4268662" y="147055"/>
                </a:lnTo>
                <a:lnTo>
                  <a:pt x="4231988" y="120533"/>
                </a:lnTo>
                <a:lnTo>
                  <a:pt x="4193599" y="96357"/>
                </a:lnTo>
                <a:lnTo>
                  <a:pt x="4153600" y="74631"/>
                </a:lnTo>
                <a:lnTo>
                  <a:pt x="4112097" y="55462"/>
                </a:lnTo>
                <a:lnTo>
                  <a:pt x="4069194" y="38953"/>
                </a:lnTo>
                <a:lnTo>
                  <a:pt x="4024997" y="25210"/>
                </a:lnTo>
                <a:lnTo>
                  <a:pt x="3979611" y="14338"/>
                </a:lnTo>
                <a:lnTo>
                  <a:pt x="3933141" y="6442"/>
                </a:lnTo>
                <a:lnTo>
                  <a:pt x="3885691" y="1628"/>
                </a:lnTo>
                <a:lnTo>
                  <a:pt x="3837368" y="0"/>
                </a:lnTo>
                <a:close/>
              </a:path>
            </a:pathLst>
          </a:custGeom>
          <a:solidFill>
            <a:srgbClr val="27aae1"/>
          </a:solidFill>
          <a:ln>
            <a:noFill/>
          </a:ln>
        </p:spPr>
        <p:style>
          <a:lnRef idx="0"/>
          <a:fillRef idx="0"/>
          <a:effectRef idx="0"/>
          <a:fontRef idx="minor"/>
        </p:style>
      </p:sp>
      <p:sp>
        <p:nvSpPr>
          <p:cNvPr id="1465" name="CustomShape 15"/>
          <p:cNvSpPr/>
          <p:nvPr/>
        </p:nvSpPr>
        <p:spPr>
          <a:xfrm>
            <a:off x="2081160" y="2963160"/>
            <a:ext cx="2875680" cy="2325960"/>
          </a:xfrm>
          <a:prstGeom prst="rect">
            <a:avLst/>
          </a:prstGeom>
          <a:blipFill rotWithShape="0">
            <a:blip r:embed="rId2"/>
            <a:stretch>
              <a:fillRect/>
            </a:stretch>
          </a:blipFill>
          <a:ln>
            <a:noFill/>
          </a:ln>
        </p:spPr>
        <p:style>
          <a:lnRef idx="0"/>
          <a:fillRef idx="0"/>
          <a:effectRef idx="0"/>
          <a:fontRef idx="minor"/>
        </p:style>
      </p:sp>
      <p:sp>
        <p:nvSpPr>
          <p:cNvPr id="1466" name="CustomShape 16"/>
          <p:cNvSpPr/>
          <p:nvPr/>
        </p:nvSpPr>
        <p:spPr>
          <a:xfrm>
            <a:off x="2723040" y="3387960"/>
            <a:ext cx="1708920" cy="1382040"/>
          </a:xfrm>
          <a:custGeom>
            <a:avLst/>
            <a:gdLst/>
            <a:ahLst/>
            <a:rect l="l" t="t" r="r" b="b"/>
            <a:pathLst>
              <a:path w="1880235" h="1880235">
                <a:moveTo>
                  <a:pt x="939888" y="0"/>
                </a:moveTo>
                <a:lnTo>
                  <a:pt x="891525" y="1222"/>
                </a:lnTo>
                <a:lnTo>
                  <a:pt x="843796" y="4852"/>
                </a:lnTo>
                <a:lnTo>
                  <a:pt x="796761" y="10829"/>
                </a:lnTo>
                <a:lnTo>
                  <a:pt x="750479" y="19094"/>
                </a:lnTo>
                <a:lnTo>
                  <a:pt x="705008" y="29589"/>
                </a:lnTo>
                <a:lnTo>
                  <a:pt x="660408" y="42254"/>
                </a:lnTo>
                <a:lnTo>
                  <a:pt x="616738" y="57031"/>
                </a:lnTo>
                <a:lnTo>
                  <a:pt x="574057" y="73860"/>
                </a:lnTo>
                <a:lnTo>
                  <a:pt x="532424" y="92682"/>
                </a:lnTo>
                <a:lnTo>
                  <a:pt x="491898" y="113438"/>
                </a:lnTo>
                <a:lnTo>
                  <a:pt x="452538" y="136070"/>
                </a:lnTo>
                <a:lnTo>
                  <a:pt x="414404" y="160518"/>
                </a:lnTo>
                <a:lnTo>
                  <a:pt x="377554" y="186722"/>
                </a:lnTo>
                <a:lnTo>
                  <a:pt x="342047" y="214625"/>
                </a:lnTo>
                <a:lnTo>
                  <a:pt x="307943" y="244167"/>
                </a:lnTo>
                <a:lnTo>
                  <a:pt x="275301" y="275289"/>
                </a:lnTo>
                <a:lnTo>
                  <a:pt x="244179" y="307932"/>
                </a:lnTo>
                <a:lnTo>
                  <a:pt x="214636" y="342037"/>
                </a:lnTo>
                <a:lnTo>
                  <a:pt x="186733" y="377545"/>
                </a:lnTo>
                <a:lnTo>
                  <a:pt x="160528" y="414397"/>
                </a:lnTo>
                <a:lnTo>
                  <a:pt x="136079" y="452534"/>
                </a:lnTo>
                <a:lnTo>
                  <a:pt x="113447" y="491896"/>
                </a:lnTo>
                <a:lnTo>
                  <a:pt x="92689" y="532425"/>
                </a:lnTo>
                <a:lnTo>
                  <a:pt x="73866" y="574062"/>
                </a:lnTo>
                <a:lnTo>
                  <a:pt x="57036" y="616748"/>
                </a:lnTo>
                <a:lnTo>
                  <a:pt x="42258" y="660423"/>
                </a:lnTo>
                <a:lnTo>
                  <a:pt x="29592" y="705029"/>
                </a:lnTo>
                <a:lnTo>
                  <a:pt x="19096" y="750507"/>
                </a:lnTo>
                <a:lnTo>
                  <a:pt x="10830" y="796797"/>
                </a:lnTo>
                <a:lnTo>
                  <a:pt x="4852" y="843840"/>
                </a:lnTo>
                <a:lnTo>
                  <a:pt x="1223" y="891578"/>
                </a:lnTo>
                <a:lnTo>
                  <a:pt x="0" y="939952"/>
                </a:lnTo>
                <a:lnTo>
                  <a:pt x="1223" y="988319"/>
                </a:lnTo>
                <a:lnTo>
                  <a:pt x="4852" y="1036050"/>
                </a:lnTo>
                <a:lnTo>
                  <a:pt x="10830" y="1083089"/>
                </a:lnTo>
                <a:lnTo>
                  <a:pt x="19096" y="1129374"/>
                </a:lnTo>
                <a:lnTo>
                  <a:pt x="29592" y="1174847"/>
                </a:lnTo>
                <a:lnTo>
                  <a:pt x="42258" y="1219449"/>
                </a:lnTo>
                <a:lnTo>
                  <a:pt x="57036" y="1263121"/>
                </a:lnTo>
                <a:lnTo>
                  <a:pt x="73866" y="1305803"/>
                </a:lnTo>
                <a:lnTo>
                  <a:pt x="92689" y="1347438"/>
                </a:lnTo>
                <a:lnTo>
                  <a:pt x="113447" y="1387965"/>
                </a:lnTo>
                <a:lnTo>
                  <a:pt x="136079" y="1427326"/>
                </a:lnTo>
                <a:lnTo>
                  <a:pt x="160528" y="1465461"/>
                </a:lnTo>
                <a:lnTo>
                  <a:pt x="186733" y="1502312"/>
                </a:lnTo>
                <a:lnTo>
                  <a:pt x="214636" y="1537819"/>
                </a:lnTo>
                <a:lnTo>
                  <a:pt x="244179" y="1571924"/>
                </a:lnTo>
                <a:lnTo>
                  <a:pt x="275301" y="1604567"/>
                </a:lnTo>
                <a:lnTo>
                  <a:pt x="307943" y="1635689"/>
                </a:lnTo>
                <a:lnTo>
                  <a:pt x="342047" y="1665231"/>
                </a:lnTo>
                <a:lnTo>
                  <a:pt x="377554" y="1693135"/>
                </a:lnTo>
                <a:lnTo>
                  <a:pt x="414404" y="1719340"/>
                </a:lnTo>
                <a:lnTo>
                  <a:pt x="452538" y="1743789"/>
                </a:lnTo>
                <a:lnTo>
                  <a:pt x="491898" y="1766421"/>
                </a:lnTo>
                <a:lnTo>
                  <a:pt x="532424" y="1787178"/>
                </a:lnTo>
                <a:lnTo>
                  <a:pt x="574057" y="1806001"/>
                </a:lnTo>
                <a:lnTo>
                  <a:pt x="616738" y="1822831"/>
                </a:lnTo>
                <a:lnTo>
                  <a:pt x="660408" y="1837608"/>
                </a:lnTo>
                <a:lnTo>
                  <a:pt x="705008" y="1850274"/>
                </a:lnTo>
                <a:lnTo>
                  <a:pt x="750479" y="1860770"/>
                </a:lnTo>
                <a:lnTo>
                  <a:pt x="796761" y="1869036"/>
                </a:lnTo>
                <a:lnTo>
                  <a:pt x="843796" y="1875013"/>
                </a:lnTo>
                <a:lnTo>
                  <a:pt x="891525" y="1878643"/>
                </a:lnTo>
                <a:lnTo>
                  <a:pt x="939888" y="1879866"/>
                </a:lnTo>
                <a:lnTo>
                  <a:pt x="988255" y="1878643"/>
                </a:lnTo>
                <a:lnTo>
                  <a:pt x="1035987" y="1875013"/>
                </a:lnTo>
                <a:lnTo>
                  <a:pt x="1083025" y="1869036"/>
                </a:lnTo>
                <a:lnTo>
                  <a:pt x="1129310" y="1860770"/>
                </a:lnTo>
                <a:lnTo>
                  <a:pt x="1174783" y="1850274"/>
                </a:lnTo>
                <a:lnTo>
                  <a:pt x="1219385" y="1837608"/>
                </a:lnTo>
                <a:lnTo>
                  <a:pt x="1263057" y="1822831"/>
                </a:lnTo>
                <a:lnTo>
                  <a:pt x="1305740" y="1806001"/>
                </a:lnTo>
                <a:lnTo>
                  <a:pt x="1347374" y="1787178"/>
                </a:lnTo>
                <a:lnTo>
                  <a:pt x="1387902" y="1766421"/>
                </a:lnTo>
                <a:lnTo>
                  <a:pt x="1427262" y="1743789"/>
                </a:lnTo>
                <a:lnTo>
                  <a:pt x="1465398" y="1719340"/>
                </a:lnTo>
                <a:lnTo>
                  <a:pt x="1502248" y="1693135"/>
                </a:lnTo>
                <a:lnTo>
                  <a:pt x="1537756" y="1665231"/>
                </a:lnTo>
                <a:lnTo>
                  <a:pt x="1571860" y="1635689"/>
                </a:lnTo>
                <a:lnTo>
                  <a:pt x="1604503" y="1604567"/>
                </a:lnTo>
                <a:lnTo>
                  <a:pt x="1635625" y="1571924"/>
                </a:lnTo>
                <a:lnTo>
                  <a:pt x="1665168" y="1537819"/>
                </a:lnTo>
                <a:lnTo>
                  <a:pt x="1693071" y="1502312"/>
                </a:lnTo>
                <a:lnTo>
                  <a:pt x="1719277" y="1465461"/>
                </a:lnTo>
                <a:lnTo>
                  <a:pt x="1743725" y="1427326"/>
                </a:lnTo>
                <a:lnTo>
                  <a:pt x="1766357" y="1387965"/>
                </a:lnTo>
                <a:lnTo>
                  <a:pt x="1787115" y="1347438"/>
                </a:lnTo>
                <a:lnTo>
                  <a:pt x="1805938" y="1305803"/>
                </a:lnTo>
                <a:lnTo>
                  <a:pt x="1822767" y="1263121"/>
                </a:lnTo>
                <a:lnTo>
                  <a:pt x="1837545" y="1219449"/>
                </a:lnTo>
                <a:lnTo>
                  <a:pt x="1850211" y="1174847"/>
                </a:lnTo>
                <a:lnTo>
                  <a:pt x="1860706" y="1129374"/>
                </a:lnTo>
                <a:lnTo>
                  <a:pt x="1868972" y="1083089"/>
                </a:lnTo>
                <a:lnTo>
                  <a:pt x="1874950" y="1036050"/>
                </a:lnTo>
                <a:lnTo>
                  <a:pt x="1878580" y="988319"/>
                </a:lnTo>
                <a:lnTo>
                  <a:pt x="1879803" y="939952"/>
                </a:lnTo>
                <a:lnTo>
                  <a:pt x="1878580" y="891578"/>
                </a:lnTo>
                <a:lnTo>
                  <a:pt x="1874950" y="843840"/>
                </a:lnTo>
                <a:lnTo>
                  <a:pt x="1868972" y="796797"/>
                </a:lnTo>
                <a:lnTo>
                  <a:pt x="1860706" y="750507"/>
                </a:lnTo>
                <a:lnTo>
                  <a:pt x="1850211" y="705029"/>
                </a:lnTo>
                <a:lnTo>
                  <a:pt x="1837545" y="660423"/>
                </a:lnTo>
                <a:lnTo>
                  <a:pt x="1822767" y="616748"/>
                </a:lnTo>
                <a:lnTo>
                  <a:pt x="1805938" y="574062"/>
                </a:lnTo>
                <a:lnTo>
                  <a:pt x="1787115" y="532425"/>
                </a:lnTo>
                <a:lnTo>
                  <a:pt x="1766357" y="491896"/>
                </a:lnTo>
                <a:lnTo>
                  <a:pt x="1743725" y="452534"/>
                </a:lnTo>
                <a:lnTo>
                  <a:pt x="1719277" y="414397"/>
                </a:lnTo>
                <a:lnTo>
                  <a:pt x="1693071" y="377545"/>
                </a:lnTo>
                <a:lnTo>
                  <a:pt x="1665168" y="342037"/>
                </a:lnTo>
                <a:lnTo>
                  <a:pt x="1635625" y="307932"/>
                </a:lnTo>
                <a:lnTo>
                  <a:pt x="1604503" y="275289"/>
                </a:lnTo>
                <a:lnTo>
                  <a:pt x="1571860" y="244167"/>
                </a:lnTo>
                <a:lnTo>
                  <a:pt x="1537756" y="214625"/>
                </a:lnTo>
                <a:lnTo>
                  <a:pt x="1502248" y="186722"/>
                </a:lnTo>
                <a:lnTo>
                  <a:pt x="1465398" y="160518"/>
                </a:lnTo>
                <a:lnTo>
                  <a:pt x="1427262" y="136070"/>
                </a:lnTo>
                <a:lnTo>
                  <a:pt x="1387902" y="113438"/>
                </a:lnTo>
                <a:lnTo>
                  <a:pt x="1347374" y="92682"/>
                </a:lnTo>
                <a:lnTo>
                  <a:pt x="1305740" y="73860"/>
                </a:lnTo>
                <a:lnTo>
                  <a:pt x="1263057" y="57031"/>
                </a:lnTo>
                <a:lnTo>
                  <a:pt x="1219385" y="42254"/>
                </a:lnTo>
                <a:lnTo>
                  <a:pt x="1174783" y="29589"/>
                </a:lnTo>
                <a:lnTo>
                  <a:pt x="1129310" y="19094"/>
                </a:lnTo>
                <a:lnTo>
                  <a:pt x="1083025" y="10829"/>
                </a:lnTo>
                <a:lnTo>
                  <a:pt x="1035987" y="4852"/>
                </a:lnTo>
                <a:lnTo>
                  <a:pt x="988255" y="1222"/>
                </a:lnTo>
                <a:lnTo>
                  <a:pt x="939888" y="0"/>
                </a:lnTo>
                <a:close/>
              </a:path>
            </a:pathLst>
          </a:custGeom>
          <a:solidFill>
            <a:srgbClr val="ffffff"/>
          </a:solidFill>
          <a:ln>
            <a:noFill/>
          </a:ln>
        </p:spPr>
        <p:style>
          <a:lnRef idx="0"/>
          <a:fillRef idx="0"/>
          <a:effectRef idx="0"/>
          <a:fontRef idx="minor"/>
        </p:style>
      </p:sp>
      <p:sp>
        <p:nvSpPr>
          <p:cNvPr id="1467" name="CustomShape 17"/>
          <p:cNvSpPr/>
          <p:nvPr/>
        </p:nvSpPr>
        <p:spPr>
          <a:xfrm>
            <a:off x="0" y="2349000"/>
            <a:ext cx="1707480" cy="1638000"/>
          </a:xfrm>
          <a:prstGeom prst="rect">
            <a:avLst/>
          </a:prstGeom>
          <a:blipFill rotWithShape="0">
            <a:blip r:embed="rId3"/>
            <a:stretch>
              <a:fillRect/>
            </a:stretch>
          </a:blipFill>
          <a:ln>
            <a:noFill/>
          </a:ln>
        </p:spPr>
        <p:style>
          <a:lnRef idx="0"/>
          <a:fillRef idx="0"/>
          <a:effectRef idx="0"/>
          <a:fontRef idx="minor"/>
        </p:style>
      </p:sp>
      <p:sp>
        <p:nvSpPr>
          <p:cNvPr id="1468" name="CustomShape 18"/>
          <p:cNvSpPr/>
          <p:nvPr/>
        </p:nvSpPr>
        <p:spPr>
          <a:xfrm>
            <a:off x="133560" y="2647800"/>
            <a:ext cx="1202040" cy="972360"/>
          </a:xfrm>
          <a:custGeom>
            <a:avLst/>
            <a:gdLst/>
            <a:ahLst/>
            <a:rect l="l" t="t" r="r" b="b"/>
            <a:pathLst>
              <a:path w="1322705" h="1322704">
                <a:moveTo>
                  <a:pt x="661225" y="0"/>
                </a:moveTo>
                <a:lnTo>
                  <a:pt x="614006" y="1660"/>
                </a:lnTo>
                <a:lnTo>
                  <a:pt x="567682" y="6565"/>
                </a:lnTo>
                <a:lnTo>
                  <a:pt x="522366" y="14605"/>
                </a:lnTo>
                <a:lnTo>
                  <a:pt x="478169" y="25666"/>
                </a:lnTo>
                <a:lnTo>
                  <a:pt x="435204" y="39637"/>
                </a:lnTo>
                <a:lnTo>
                  <a:pt x="393582" y="56407"/>
                </a:lnTo>
                <a:lnTo>
                  <a:pt x="353415" y="75863"/>
                </a:lnTo>
                <a:lnTo>
                  <a:pt x="314816" y="97893"/>
                </a:lnTo>
                <a:lnTo>
                  <a:pt x="277896" y="122387"/>
                </a:lnTo>
                <a:lnTo>
                  <a:pt x="242767" y="149231"/>
                </a:lnTo>
                <a:lnTo>
                  <a:pt x="209541" y="178314"/>
                </a:lnTo>
                <a:lnTo>
                  <a:pt x="178329" y="209524"/>
                </a:lnTo>
                <a:lnTo>
                  <a:pt x="149245" y="242750"/>
                </a:lnTo>
                <a:lnTo>
                  <a:pt x="122399" y="277879"/>
                </a:lnTo>
                <a:lnTo>
                  <a:pt x="97904" y="314801"/>
                </a:lnTo>
                <a:lnTo>
                  <a:pt x="75872" y="353401"/>
                </a:lnTo>
                <a:lnTo>
                  <a:pt x="56414" y="393570"/>
                </a:lnTo>
                <a:lnTo>
                  <a:pt x="39643" y="435196"/>
                </a:lnTo>
                <a:lnTo>
                  <a:pt x="25670" y="478165"/>
                </a:lnTo>
                <a:lnTo>
                  <a:pt x="14607" y="522367"/>
                </a:lnTo>
                <a:lnTo>
                  <a:pt x="6566" y="567690"/>
                </a:lnTo>
                <a:lnTo>
                  <a:pt x="1660" y="614022"/>
                </a:lnTo>
                <a:lnTo>
                  <a:pt x="0" y="661250"/>
                </a:lnTo>
                <a:lnTo>
                  <a:pt x="1660" y="708471"/>
                </a:lnTo>
                <a:lnTo>
                  <a:pt x="6566" y="754796"/>
                </a:lnTo>
                <a:lnTo>
                  <a:pt x="14607" y="800113"/>
                </a:lnTo>
                <a:lnTo>
                  <a:pt x="25670" y="844310"/>
                </a:lnTo>
                <a:lnTo>
                  <a:pt x="39643" y="887275"/>
                </a:lnTo>
                <a:lnTo>
                  <a:pt x="56414" y="928897"/>
                </a:lnTo>
                <a:lnTo>
                  <a:pt x="75872" y="969063"/>
                </a:lnTo>
                <a:lnTo>
                  <a:pt x="97904" y="1007661"/>
                </a:lnTo>
                <a:lnTo>
                  <a:pt x="122399" y="1044581"/>
                </a:lnTo>
                <a:lnTo>
                  <a:pt x="149245" y="1079709"/>
                </a:lnTo>
                <a:lnTo>
                  <a:pt x="178329" y="1112934"/>
                </a:lnTo>
                <a:lnTo>
                  <a:pt x="209541" y="1144144"/>
                </a:lnTo>
                <a:lnTo>
                  <a:pt x="242767" y="1173227"/>
                </a:lnTo>
                <a:lnTo>
                  <a:pt x="277896" y="1200071"/>
                </a:lnTo>
                <a:lnTo>
                  <a:pt x="314816" y="1224565"/>
                </a:lnTo>
                <a:lnTo>
                  <a:pt x="353415" y="1246596"/>
                </a:lnTo>
                <a:lnTo>
                  <a:pt x="393582" y="1266053"/>
                </a:lnTo>
                <a:lnTo>
                  <a:pt x="435204" y="1282823"/>
                </a:lnTo>
                <a:lnTo>
                  <a:pt x="478169" y="1296795"/>
                </a:lnTo>
                <a:lnTo>
                  <a:pt x="522366" y="1307857"/>
                </a:lnTo>
                <a:lnTo>
                  <a:pt x="567682" y="1315897"/>
                </a:lnTo>
                <a:lnTo>
                  <a:pt x="614006" y="1320803"/>
                </a:lnTo>
                <a:lnTo>
                  <a:pt x="661225" y="1322463"/>
                </a:lnTo>
                <a:lnTo>
                  <a:pt x="708443" y="1320803"/>
                </a:lnTo>
                <a:lnTo>
                  <a:pt x="754765" y="1315897"/>
                </a:lnTo>
                <a:lnTo>
                  <a:pt x="800080" y="1307857"/>
                </a:lnTo>
                <a:lnTo>
                  <a:pt x="844275" y="1296795"/>
                </a:lnTo>
                <a:lnTo>
                  <a:pt x="887240" y="1282823"/>
                </a:lnTo>
                <a:lnTo>
                  <a:pt x="928860" y="1266053"/>
                </a:lnTo>
                <a:lnTo>
                  <a:pt x="969026" y="1246596"/>
                </a:lnTo>
                <a:lnTo>
                  <a:pt x="1007625" y="1224565"/>
                </a:lnTo>
                <a:lnTo>
                  <a:pt x="1044544" y="1200071"/>
                </a:lnTo>
                <a:lnTo>
                  <a:pt x="1079673" y="1173227"/>
                </a:lnTo>
                <a:lnTo>
                  <a:pt x="1112899" y="1144144"/>
                </a:lnTo>
                <a:lnTo>
                  <a:pt x="1144109" y="1112934"/>
                </a:lnTo>
                <a:lnTo>
                  <a:pt x="1173193" y="1079709"/>
                </a:lnTo>
                <a:lnTo>
                  <a:pt x="1200039" y="1044581"/>
                </a:lnTo>
                <a:lnTo>
                  <a:pt x="1224534" y="1007661"/>
                </a:lnTo>
                <a:lnTo>
                  <a:pt x="1246566" y="969063"/>
                </a:lnTo>
                <a:lnTo>
                  <a:pt x="1266024" y="928897"/>
                </a:lnTo>
                <a:lnTo>
                  <a:pt x="1282795" y="887275"/>
                </a:lnTo>
                <a:lnTo>
                  <a:pt x="1296768" y="844310"/>
                </a:lnTo>
                <a:lnTo>
                  <a:pt x="1307831" y="800113"/>
                </a:lnTo>
                <a:lnTo>
                  <a:pt x="1315871" y="754796"/>
                </a:lnTo>
                <a:lnTo>
                  <a:pt x="1320777" y="708471"/>
                </a:lnTo>
                <a:lnTo>
                  <a:pt x="1322438" y="661250"/>
                </a:lnTo>
                <a:lnTo>
                  <a:pt x="1320777" y="614022"/>
                </a:lnTo>
                <a:lnTo>
                  <a:pt x="1315871" y="567690"/>
                </a:lnTo>
                <a:lnTo>
                  <a:pt x="1307831" y="522367"/>
                </a:lnTo>
                <a:lnTo>
                  <a:pt x="1296768" y="478165"/>
                </a:lnTo>
                <a:lnTo>
                  <a:pt x="1282795" y="435196"/>
                </a:lnTo>
                <a:lnTo>
                  <a:pt x="1266024" y="393570"/>
                </a:lnTo>
                <a:lnTo>
                  <a:pt x="1246566" y="353401"/>
                </a:lnTo>
                <a:lnTo>
                  <a:pt x="1224534" y="314801"/>
                </a:lnTo>
                <a:lnTo>
                  <a:pt x="1200039" y="277879"/>
                </a:lnTo>
                <a:lnTo>
                  <a:pt x="1173193" y="242750"/>
                </a:lnTo>
                <a:lnTo>
                  <a:pt x="1144109" y="209524"/>
                </a:lnTo>
                <a:lnTo>
                  <a:pt x="1112899" y="178314"/>
                </a:lnTo>
                <a:lnTo>
                  <a:pt x="1079673" y="149231"/>
                </a:lnTo>
                <a:lnTo>
                  <a:pt x="1044544" y="122387"/>
                </a:lnTo>
                <a:lnTo>
                  <a:pt x="1007625" y="97893"/>
                </a:lnTo>
                <a:lnTo>
                  <a:pt x="969026" y="75863"/>
                </a:lnTo>
                <a:lnTo>
                  <a:pt x="928860" y="56407"/>
                </a:lnTo>
                <a:lnTo>
                  <a:pt x="887240" y="39637"/>
                </a:lnTo>
                <a:lnTo>
                  <a:pt x="844275" y="25666"/>
                </a:lnTo>
                <a:lnTo>
                  <a:pt x="800080" y="14605"/>
                </a:lnTo>
                <a:lnTo>
                  <a:pt x="754765" y="6565"/>
                </a:lnTo>
                <a:lnTo>
                  <a:pt x="708443" y="1660"/>
                </a:lnTo>
                <a:lnTo>
                  <a:pt x="661225" y="0"/>
                </a:lnTo>
                <a:close/>
              </a:path>
            </a:pathLst>
          </a:custGeom>
          <a:solidFill>
            <a:srgbClr val="ffffff"/>
          </a:solidFill>
          <a:ln>
            <a:noFill/>
          </a:ln>
        </p:spPr>
        <p:style>
          <a:lnRef idx="0"/>
          <a:fillRef idx="0"/>
          <a:effectRef idx="0"/>
          <a:fontRef idx="minor"/>
        </p:style>
      </p:sp>
      <p:sp>
        <p:nvSpPr>
          <p:cNvPr id="1469" name="CustomShape 19"/>
          <p:cNvSpPr/>
          <p:nvPr/>
        </p:nvSpPr>
        <p:spPr>
          <a:xfrm>
            <a:off x="136440" y="3985200"/>
            <a:ext cx="2025000" cy="1638000"/>
          </a:xfrm>
          <a:prstGeom prst="rect">
            <a:avLst/>
          </a:prstGeom>
          <a:blipFill rotWithShape="0">
            <a:blip r:embed="rId4"/>
            <a:stretch>
              <a:fillRect/>
            </a:stretch>
          </a:blipFill>
          <a:ln>
            <a:noFill/>
          </a:ln>
        </p:spPr>
        <p:style>
          <a:lnRef idx="0"/>
          <a:fillRef idx="0"/>
          <a:effectRef idx="0"/>
          <a:fontRef idx="minor"/>
        </p:style>
      </p:sp>
      <p:sp>
        <p:nvSpPr>
          <p:cNvPr id="1470" name="CustomShape 20"/>
          <p:cNvSpPr/>
          <p:nvPr/>
        </p:nvSpPr>
        <p:spPr>
          <a:xfrm>
            <a:off x="587880" y="4284000"/>
            <a:ext cx="1202040" cy="972360"/>
          </a:xfrm>
          <a:custGeom>
            <a:avLst/>
            <a:gdLst/>
            <a:ahLst/>
            <a:rect l="l" t="t" r="r" b="b"/>
            <a:pathLst>
              <a:path w="1322705" h="1322704">
                <a:moveTo>
                  <a:pt x="661225" y="0"/>
                </a:moveTo>
                <a:lnTo>
                  <a:pt x="614006" y="1660"/>
                </a:lnTo>
                <a:lnTo>
                  <a:pt x="567682" y="6565"/>
                </a:lnTo>
                <a:lnTo>
                  <a:pt x="522366" y="14605"/>
                </a:lnTo>
                <a:lnTo>
                  <a:pt x="478169" y="25666"/>
                </a:lnTo>
                <a:lnTo>
                  <a:pt x="435204" y="39637"/>
                </a:lnTo>
                <a:lnTo>
                  <a:pt x="393582" y="56407"/>
                </a:lnTo>
                <a:lnTo>
                  <a:pt x="353415" y="75863"/>
                </a:lnTo>
                <a:lnTo>
                  <a:pt x="314816" y="97893"/>
                </a:lnTo>
                <a:lnTo>
                  <a:pt x="277896" y="122387"/>
                </a:lnTo>
                <a:lnTo>
                  <a:pt x="242767" y="149231"/>
                </a:lnTo>
                <a:lnTo>
                  <a:pt x="209541" y="178314"/>
                </a:lnTo>
                <a:lnTo>
                  <a:pt x="178329" y="209524"/>
                </a:lnTo>
                <a:lnTo>
                  <a:pt x="149245" y="242750"/>
                </a:lnTo>
                <a:lnTo>
                  <a:pt x="122399" y="277879"/>
                </a:lnTo>
                <a:lnTo>
                  <a:pt x="97904" y="314801"/>
                </a:lnTo>
                <a:lnTo>
                  <a:pt x="75872" y="353401"/>
                </a:lnTo>
                <a:lnTo>
                  <a:pt x="56414" y="393570"/>
                </a:lnTo>
                <a:lnTo>
                  <a:pt x="39643" y="435196"/>
                </a:lnTo>
                <a:lnTo>
                  <a:pt x="25670" y="478165"/>
                </a:lnTo>
                <a:lnTo>
                  <a:pt x="14607" y="522367"/>
                </a:lnTo>
                <a:lnTo>
                  <a:pt x="6566" y="567690"/>
                </a:lnTo>
                <a:lnTo>
                  <a:pt x="1660" y="614022"/>
                </a:lnTo>
                <a:lnTo>
                  <a:pt x="0" y="661250"/>
                </a:lnTo>
                <a:lnTo>
                  <a:pt x="1660" y="708471"/>
                </a:lnTo>
                <a:lnTo>
                  <a:pt x="6566" y="754796"/>
                </a:lnTo>
                <a:lnTo>
                  <a:pt x="14607" y="800113"/>
                </a:lnTo>
                <a:lnTo>
                  <a:pt x="25670" y="844310"/>
                </a:lnTo>
                <a:lnTo>
                  <a:pt x="39643" y="887275"/>
                </a:lnTo>
                <a:lnTo>
                  <a:pt x="56414" y="928897"/>
                </a:lnTo>
                <a:lnTo>
                  <a:pt x="75872" y="969063"/>
                </a:lnTo>
                <a:lnTo>
                  <a:pt x="97904" y="1007661"/>
                </a:lnTo>
                <a:lnTo>
                  <a:pt x="122399" y="1044581"/>
                </a:lnTo>
                <a:lnTo>
                  <a:pt x="149245" y="1079709"/>
                </a:lnTo>
                <a:lnTo>
                  <a:pt x="178329" y="1112934"/>
                </a:lnTo>
                <a:lnTo>
                  <a:pt x="209541" y="1144144"/>
                </a:lnTo>
                <a:lnTo>
                  <a:pt x="242767" y="1173227"/>
                </a:lnTo>
                <a:lnTo>
                  <a:pt x="277896" y="1200071"/>
                </a:lnTo>
                <a:lnTo>
                  <a:pt x="314816" y="1224565"/>
                </a:lnTo>
                <a:lnTo>
                  <a:pt x="353415" y="1246596"/>
                </a:lnTo>
                <a:lnTo>
                  <a:pt x="393582" y="1266053"/>
                </a:lnTo>
                <a:lnTo>
                  <a:pt x="435204" y="1282823"/>
                </a:lnTo>
                <a:lnTo>
                  <a:pt x="478169" y="1296795"/>
                </a:lnTo>
                <a:lnTo>
                  <a:pt x="522366" y="1307857"/>
                </a:lnTo>
                <a:lnTo>
                  <a:pt x="567682" y="1315897"/>
                </a:lnTo>
                <a:lnTo>
                  <a:pt x="614006" y="1320803"/>
                </a:lnTo>
                <a:lnTo>
                  <a:pt x="661225" y="1322463"/>
                </a:lnTo>
                <a:lnTo>
                  <a:pt x="708443" y="1320803"/>
                </a:lnTo>
                <a:lnTo>
                  <a:pt x="754765" y="1315897"/>
                </a:lnTo>
                <a:lnTo>
                  <a:pt x="800080" y="1307857"/>
                </a:lnTo>
                <a:lnTo>
                  <a:pt x="844275" y="1296795"/>
                </a:lnTo>
                <a:lnTo>
                  <a:pt x="887240" y="1282823"/>
                </a:lnTo>
                <a:lnTo>
                  <a:pt x="928860" y="1266053"/>
                </a:lnTo>
                <a:lnTo>
                  <a:pt x="969026" y="1246596"/>
                </a:lnTo>
                <a:lnTo>
                  <a:pt x="1007625" y="1224565"/>
                </a:lnTo>
                <a:lnTo>
                  <a:pt x="1044544" y="1200071"/>
                </a:lnTo>
                <a:lnTo>
                  <a:pt x="1079673" y="1173227"/>
                </a:lnTo>
                <a:lnTo>
                  <a:pt x="1112899" y="1144144"/>
                </a:lnTo>
                <a:lnTo>
                  <a:pt x="1144109" y="1112934"/>
                </a:lnTo>
                <a:lnTo>
                  <a:pt x="1173193" y="1079709"/>
                </a:lnTo>
                <a:lnTo>
                  <a:pt x="1200039" y="1044581"/>
                </a:lnTo>
                <a:lnTo>
                  <a:pt x="1224534" y="1007661"/>
                </a:lnTo>
                <a:lnTo>
                  <a:pt x="1246566" y="969063"/>
                </a:lnTo>
                <a:lnTo>
                  <a:pt x="1266024" y="928897"/>
                </a:lnTo>
                <a:lnTo>
                  <a:pt x="1282795" y="887275"/>
                </a:lnTo>
                <a:lnTo>
                  <a:pt x="1296768" y="844310"/>
                </a:lnTo>
                <a:lnTo>
                  <a:pt x="1307831" y="800113"/>
                </a:lnTo>
                <a:lnTo>
                  <a:pt x="1315871" y="754796"/>
                </a:lnTo>
                <a:lnTo>
                  <a:pt x="1320777" y="708471"/>
                </a:lnTo>
                <a:lnTo>
                  <a:pt x="1322438" y="661250"/>
                </a:lnTo>
                <a:lnTo>
                  <a:pt x="1320777" y="614022"/>
                </a:lnTo>
                <a:lnTo>
                  <a:pt x="1315871" y="567690"/>
                </a:lnTo>
                <a:lnTo>
                  <a:pt x="1307831" y="522367"/>
                </a:lnTo>
                <a:lnTo>
                  <a:pt x="1296768" y="478165"/>
                </a:lnTo>
                <a:lnTo>
                  <a:pt x="1282795" y="435196"/>
                </a:lnTo>
                <a:lnTo>
                  <a:pt x="1266024" y="393570"/>
                </a:lnTo>
                <a:lnTo>
                  <a:pt x="1246566" y="353401"/>
                </a:lnTo>
                <a:lnTo>
                  <a:pt x="1224534" y="314801"/>
                </a:lnTo>
                <a:lnTo>
                  <a:pt x="1200039" y="277879"/>
                </a:lnTo>
                <a:lnTo>
                  <a:pt x="1173193" y="242750"/>
                </a:lnTo>
                <a:lnTo>
                  <a:pt x="1144109" y="209524"/>
                </a:lnTo>
                <a:lnTo>
                  <a:pt x="1112899" y="178314"/>
                </a:lnTo>
                <a:lnTo>
                  <a:pt x="1079673" y="149231"/>
                </a:lnTo>
                <a:lnTo>
                  <a:pt x="1044544" y="122387"/>
                </a:lnTo>
                <a:lnTo>
                  <a:pt x="1007625" y="97893"/>
                </a:lnTo>
                <a:lnTo>
                  <a:pt x="969026" y="75863"/>
                </a:lnTo>
                <a:lnTo>
                  <a:pt x="928860" y="56407"/>
                </a:lnTo>
                <a:lnTo>
                  <a:pt x="887240" y="39637"/>
                </a:lnTo>
                <a:lnTo>
                  <a:pt x="844275" y="25666"/>
                </a:lnTo>
                <a:lnTo>
                  <a:pt x="800080" y="14605"/>
                </a:lnTo>
                <a:lnTo>
                  <a:pt x="754765" y="6565"/>
                </a:lnTo>
                <a:lnTo>
                  <a:pt x="708443" y="1660"/>
                </a:lnTo>
                <a:lnTo>
                  <a:pt x="661225" y="0"/>
                </a:lnTo>
                <a:close/>
              </a:path>
            </a:pathLst>
          </a:custGeom>
          <a:solidFill>
            <a:srgbClr val="ffffff"/>
          </a:solidFill>
          <a:ln>
            <a:noFill/>
          </a:ln>
        </p:spPr>
        <p:style>
          <a:lnRef idx="0"/>
          <a:fillRef idx="0"/>
          <a:effectRef idx="0"/>
          <a:fontRef idx="minor"/>
        </p:style>
      </p:sp>
      <p:sp>
        <p:nvSpPr>
          <p:cNvPr id="1471" name="CustomShape 21"/>
          <p:cNvSpPr/>
          <p:nvPr/>
        </p:nvSpPr>
        <p:spPr>
          <a:xfrm>
            <a:off x="3338280" y="3597840"/>
            <a:ext cx="528840" cy="962280"/>
          </a:xfrm>
          <a:custGeom>
            <a:avLst/>
            <a:gdLst/>
            <a:ahLst/>
            <a:rect l="l" t="t" r="r" b="b"/>
            <a:pathLst>
              <a:path w="582295" h="1309370">
                <a:moveTo>
                  <a:pt x="291020" y="0"/>
                </a:moveTo>
                <a:lnTo>
                  <a:pt x="247170" y="5065"/>
                </a:lnTo>
                <a:lnTo>
                  <a:pt x="206884" y="19488"/>
                </a:lnTo>
                <a:lnTo>
                  <a:pt x="171324" y="42114"/>
                </a:lnTo>
                <a:lnTo>
                  <a:pt x="141647" y="71785"/>
                </a:lnTo>
                <a:lnTo>
                  <a:pt x="119014" y="107345"/>
                </a:lnTo>
                <a:lnTo>
                  <a:pt x="104584" y="147636"/>
                </a:lnTo>
                <a:lnTo>
                  <a:pt x="99517" y="191503"/>
                </a:lnTo>
                <a:lnTo>
                  <a:pt x="99517" y="799210"/>
                </a:lnTo>
                <a:lnTo>
                  <a:pt x="64773" y="835077"/>
                </a:lnTo>
                <a:lnTo>
                  <a:pt x="37044" y="875706"/>
                </a:lnTo>
                <a:lnTo>
                  <a:pt x="16734" y="920287"/>
                </a:lnTo>
                <a:lnTo>
                  <a:pt x="4251" y="968012"/>
                </a:lnTo>
                <a:lnTo>
                  <a:pt x="0" y="1018070"/>
                </a:lnTo>
                <a:lnTo>
                  <a:pt x="3816" y="1065218"/>
                </a:lnTo>
                <a:lnTo>
                  <a:pt x="14861" y="1109966"/>
                </a:lnTo>
                <a:lnTo>
                  <a:pt x="32532" y="1151712"/>
                </a:lnTo>
                <a:lnTo>
                  <a:pt x="56225" y="1189849"/>
                </a:lnTo>
                <a:lnTo>
                  <a:pt x="85336" y="1223776"/>
                </a:lnTo>
                <a:lnTo>
                  <a:pt x="119260" y="1252888"/>
                </a:lnTo>
                <a:lnTo>
                  <a:pt x="157395" y="1276582"/>
                </a:lnTo>
                <a:lnTo>
                  <a:pt x="199136" y="1294254"/>
                </a:lnTo>
                <a:lnTo>
                  <a:pt x="243879" y="1305299"/>
                </a:lnTo>
                <a:lnTo>
                  <a:pt x="291020" y="1309115"/>
                </a:lnTo>
                <a:lnTo>
                  <a:pt x="338175" y="1305299"/>
                </a:lnTo>
                <a:lnTo>
                  <a:pt x="382929" y="1294254"/>
                </a:lnTo>
                <a:lnTo>
                  <a:pt x="424679" y="1276582"/>
                </a:lnTo>
                <a:lnTo>
                  <a:pt x="462820" y="1252888"/>
                </a:lnTo>
                <a:lnTo>
                  <a:pt x="496749" y="1223776"/>
                </a:lnTo>
                <a:lnTo>
                  <a:pt x="498508" y="1221727"/>
                </a:lnTo>
                <a:lnTo>
                  <a:pt x="291020" y="1221727"/>
                </a:lnTo>
                <a:lnTo>
                  <a:pt x="244376" y="1216337"/>
                </a:lnTo>
                <a:lnTo>
                  <a:pt x="201529" y="1200990"/>
                </a:lnTo>
                <a:lnTo>
                  <a:pt x="163709" y="1176918"/>
                </a:lnTo>
                <a:lnTo>
                  <a:pt x="132150" y="1145354"/>
                </a:lnTo>
                <a:lnTo>
                  <a:pt x="108082" y="1107532"/>
                </a:lnTo>
                <a:lnTo>
                  <a:pt x="92738" y="1064685"/>
                </a:lnTo>
                <a:lnTo>
                  <a:pt x="87350" y="1018044"/>
                </a:lnTo>
                <a:lnTo>
                  <a:pt x="92832" y="970784"/>
                </a:lnTo>
                <a:lnTo>
                  <a:pt x="108802" y="926899"/>
                </a:lnTo>
                <a:lnTo>
                  <a:pt x="134547" y="887821"/>
                </a:lnTo>
                <a:lnTo>
                  <a:pt x="169354" y="854976"/>
                </a:lnTo>
                <a:lnTo>
                  <a:pt x="186833" y="841933"/>
                </a:lnTo>
                <a:lnTo>
                  <a:pt x="186867" y="191503"/>
                </a:lnTo>
                <a:lnTo>
                  <a:pt x="195067" y="150990"/>
                </a:lnTo>
                <a:lnTo>
                  <a:pt x="217412" y="117881"/>
                </a:lnTo>
                <a:lnTo>
                  <a:pt x="250523" y="95544"/>
                </a:lnTo>
                <a:lnTo>
                  <a:pt x="291020" y="87350"/>
                </a:lnTo>
                <a:lnTo>
                  <a:pt x="450321" y="87350"/>
                </a:lnTo>
                <a:lnTo>
                  <a:pt x="440416" y="71785"/>
                </a:lnTo>
                <a:lnTo>
                  <a:pt x="410742" y="42114"/>
                </a:lnTo>
                <a:lnTo>
                  <a:pt x="375180" y="19488"/>
                </a:lnTo>
                <a:lnTo>
                  <a:pt x="334887" y="5065"/>
                </a:lnTo>
                <a:lnTo>
                  <a:pt x="291020" y="0"/>
                </a:lnTo>
                <a:close/>
                <a:moveTo>
                  <a:pt x="450321" y="87350"/>
                </a:moveTo>
                <a:lnTo>
                  <a:pt x="291020" y="87350"/>
                </a:lnTo>
                <a:lnTo>
                  <a:pt x="327140" y="93816"/>
                </a:lnTo>
                <a:lnTo>
                  <a:pt x="357759" y="111656"/>
                </a:lnTo>
                <a:lnTo>
                  <a:pt x="380567" y="138533"/>
                </a:lnTo>
                <a:lnTo>
                  <a:pt x="393255" y="172110"/>
                </a:lnTo>
                <a:lnTo>
                  <a:pt x="316433" y="172110"/>
                </a:lnTo>
                <a:lnTo>
                  <a:pt x="316433" y="237629"/>
                </a:lnTo>
                <a:lnTo>
                  <a:pt x="395211" y="237629"/>
                </a:lnTo>
                <a:lnTo>
                  <a:pt x="395211" y="285140"/>
                </a:lnTo>
                <a:lnTo>
                  <a:pt x="316433" y="285140"/>
                </a:lnTo>
                <a:lnTo>
                  <a:pt x="316433" y="350646"/>
                </a:lnTo>
                <a:lnTo>
                  <a:pt x="395211" y="350646"/>
                </a:lnTo>
                <a:lnTo>
                  <a:pt x="395211" y="398119"/>
                </a:lnTo>
                <a:lnTo>
                  <a:pt x="316433" y="398119"/>
                </a:lnTo>
                <a:lnTo>
                  <a:pt x="316433" y="463651"/>
                </a:lnTo>
                <a:lnTo>
                  <a:pt x="395211" y="463651"/>
                </a:lnTo>
                <a:lnTo>
                  <a:pt x="395211" y="841933"/>
                </a:lnTo>
                <a:lnTo>
                  <a:pt x="412724" y="855014"/>
                </a:lnTo>
                <a:lnTo>
                  <a:pt x="447536" y="887853"/>
                </a:lnTo>
                <a:lnTo>
                  <a:pt x="473281" y="926922"/>
                </a:lnTo>
                <a:lnTo>
                  <a:pt x="489248" y="970800"/>
                </a:lnTo>
                <a:lnTo>
                  <a:pt x="494728" y="1018070"/>
                </a:lnTo>
                <a:lnTo>
                  <a:pt x="489338" y="1064709"/>
                </a:lnTo>
                <a:lnTo>
                  <a:pt x="473990" y="1107553"/>
                </a:lnTo>
                <a:lnTo>
                  <a:pt x="449917" y="1145370"/>
                </a:lnTo>
                <a:lnTo>
                  <a:pt x="418351" y="1176928"/>
                </a:lnTo>
                <a:lnTo>
                  <a:pt x="380524" y="1200995"/>
                </a:lnTo>
                <a:lnTo>
                  <a:pt x="337670" y="1216338"/>
                </a:lnTo>
                <a:lnTo>
                  <a:pt x="291020" y="1221727"/>
                </a:lnTo>
                <a:lnTo>
                  <a:pt x="498508" y="1221727"/>
                </a:lnTo>
                <a:lnTo>
                  <a:pt x="525863" y="1189849"/>
                </a:lnTo>
                <a:lnTo>
                  <a:pt x="549557" y="1151712"/>
                </a:lnTo>
                <a:lnTo>
                  <a:pt x="567229" y="1109966"/>
                </a:lnTo>
                <a:lnTo>
                  <a:pt x="578275" y="1065218"/>
                </a:lnTo>
                <a:lnTo>
                  <a:pt x="582089" y="1018044"/>
                </a:lnTo>
                <a:lnTo>
                  <a:pt x="577840" y="968003"/>
                </a:lnTo>
                <a:lnTo>
                  <a:pt x="565354" y="920271"/>
                </a:lnTo>
                <a:lnTo>
                  <a:pt x="545039" y="875686"/>
                </a:lnTo>
                <a:lnTo>
                  <a:pt x="517298" y="835061"/>
                </a:lnTo>
                <a:lnTo>
                  <a:pt x="482536" y="799210"/>
                </a:lnTo>
                <a:lnTo>
                  <a:pt x="482536" y="191503"/>
                </a:lnTo>
                <a:lnTo>
                  <a:pt x="477470" y="147636"/>
                </a:lnTo>
                <a:lnTo>
                  <a:pt x="463045" y="107345"/>
                </a:lnTo>
                <a:lnTo>
                  <a:pt x="450321" y="87350"/>
                </a:lnTo>
                <a:close/>
              </a:path>
            </a:pathLst>
          </a:custGeom>
          <a:solidFill>
            <a:srgbClr val="939598"/>
          </a:solidFill>
          <a:ln>
            <a:noFill/>
          </a:ln>
        </p:spPr>
        <p:style>
          <a:lnRef idx="0"/>
          <a:fillRef idx="0"/>
          <a:effectRef idx="0"/>
          <a:fontRef idx="minor"/>
        </p:style>
      </p:sp>
      <p:sp>
        <p:nvSpPr>
          <p:cNvPr id="1472" name="CustomShape 22"/>
          <p:cNvSpPr/>
          <p:nvPr/>
        </p:nvSpPr>
        <p:spPr>
          <a:xfrm>
            <a:off x="3471120" y="3994560"/>
            <a:ext cx="262800" cy="458280"/>
          </a:xfrm>
          <a:custGeom>
            <a:avLst/>
            <a:gdLst/>
            <a:ahLst/>
            <a:rect l="l" t="t" r="r" b="b"/>
            <a:pathLst>
              <a:path w="289560" h="623570">
                <a:moveTo>
                  <a:pt x="189953" y="0"/>
                </a:moveTo>
                <a:lnTo>
                  <a:pt x="99542" y="0"/>
                </a:lnTo>
                <a:lnTo>
                  <a:pt x="99542" y="340918"/>
                </a:lnTo>
                <a:lnTo>
                  <a:pt x="59653" y="361405"/>
                </a:lnTo>
                <a:lnTo>
                  <a:pt x="28140" y="392741"/>
                </a:lnTo>
                <a:lnTo>
                  <a:pt x="7441" y="432515"/>
                </a:lnTo>
                <a:lnTo>
                  <a:pt x="0" y="478320"/>
                </a:lnTo>
                <a:lnTo>
                  <a:pt x="7391" y="524022"/>
                </a:lnTo>
                <a:lnTo>
                  <a:pt x="27966" y="563746"/>
                </a:lnTo>
                <a:lnTo>
                  <a:pt x="59321" y="595092"/>
                </a:lnTo>
                <a:lnTo>
                  <a:pt x="99055" y="615660"/>
                </a:lnTo>
                <a:lnTo>
                  <a:pt x="144767" y="623049"/>
                </a:lnTo>
                <a:lnTo>
                  <a:pt x="190482" y="615660"/>
                </a:lnTo>
                <a:lnTo>
                  <a:pt x="230213" y="595092"/>
                </a:lnTo>
                <a:lnTo>
                  <a:pt x="261563" y="563746"/>
                </a:lnTo>
                <a:lnTo>
                  <a:pt x="282132" y="524022"/>
                </a:lnTo>
                <a:lnTo>
                  <a:pt x="289521" y="478320"/>
                </a:lnTo>
                <a:lnTo>
                  <a:pt x="282060" y="432515"/>
                </a:lnTo>
                <a:lnTo>
                  <a:pt x="261354" y="392741"/>
                </a:lnTo>
                <a:lnTo>
                  <a:pt x="229841" y="361405"/>
                </a:lnTo>
                <a:lnTo>
                  <a:pt x="189953" y="340918"/>
                </a:lnTo>
                <a:lnTo>
                  <a:pt x="189953" y="0"/>
                </a:lnTo>
                <a:close/>
              </a:path>
            </a:pathLst>
          </a:custGeom>
          <a:solidFill>
            <a:srgbClr val="939598"/>
          </a:solidFill>
          <a:ln>
            <a:noFill/>
          </a:ln>
        </p:spPr>
        <p:style>
          <a:lnRef idx="0"/>
          <a:fillRef idx="0"/>
          <a:effectRef idx="0"/>
          <a:fontRef idx="minor"/>
        </p:style>
      </p:sp>
      <p:sp>
        <p:nvSpPr>
          <p:cNvPr id="1473" name="CustomShape 23"/>
          <p:cNvSpPr/>
          <p:nvPr/>
        </p:nvSpPr>
        <p:spPr>
          <a:xfrm>
            <a:off x="402120" y="2850480"/>
            <a:ext cx="540000" cy="567000"/>
          </a:xfrm>
          <a:custGeom>
            <a:avLst/>
            <a:gdLst/>
            <a:ahLst/>
            <a:rect l="l" t="t" r="r" b="b"/>
            <a:pathLst>
              <a:path w="594360" h="771525">
                <a:moveTo>
                  <a:pt x="272135" y="0"/>
                </a:moveTo>
                <a:lnTo>
                  <a:pt x="260705" y="0"/>
                </a:lnTo>
                <a:lnTo>
                  <a:pt x="213820" y="4202"/>
                </a:lnTo>
                <a:lnTo>
                  <a:pt x="169696" y="16318"/>
                </a:lnTo>
                <a:lnTo>
                  <a:pt x="129073" y="35610"/>
                </a:lnTo>
                <a:lnTo>
                  <a:pt x="92687" y="61341"/>
                </a:lnTo>
                <a:lnTo>
                  <a:pt x="61273" y="92772"/>
                </a:lnTo>
                <a:lnTo>
                  <a:pt x="35564" y="129167"/>
                </a:lnTo>
                <a:lnTo>
                  <a:pt x="16295" y="169788"/>
                </a:lnTo>
                <a:lnTo>
                  <a:pt x="4196" y="213896"/>
                </a:lnTo>
                <a:lnTo>
                  <a:pt x="0" y="260756"/>
                </a:lnTo>
                <a:lnTo>
                  <a:pt x="2507" y="301342"/>
                </a:lnTo>
                <a:lnTo>
                  <a:pt x="10191" y="339269"/>
                </a:lnTo>
                <a:lnTo>
                  <a:pt x="23295" y="377322"/>
                </a:lnTo>
                <a:lnTo>
                  <a:pt x="42062" y="418287"/>
                </a:lnTo>
                <a:lnTo>
                  <a:pt x="53469" y="440884"/>
                </a:lnTo>
                <a:lnTo>
                  <a:pt x="56578" y="447090"/>
                </a:lnTo>
                <a:lnTo>
                  <a:pt x="73348" y="486321"/>
                </a:lnTo>
                <a:lnTo>
                  <a:pt x="79349" y="521538"/>
                </a:lnTo>
                <a:lnTo>
                  <a:pt x="77925" y="545171"/>
                </a:lnTo>
                <a:lnTo>
                  <a:pt x="67251" y="592686"/>
                </a:lnTo>
                <a:lnTo>
                  <a:pt x="51319" y="631902"/>
                </a:lnTo>
                <a:lnTo>
                  <a:pt x="37807" y="656386"/>
                </a:lnTo>
                <a:lnTo>
                  <a:pt x="34151" y="666184"/>
                </a:lnTo>
                <a:lnTo>
                  <a:pt x="275945" y="769670"/>
                </a:lnTo>
                <a:lnTo>
                  <a:pt x="284953" y="770915"/>
                </a:lnTo>
                <a:lnTo>
                  <a:pt x="293422" y="768643"/>
                </a:lnTo>
                <a:lnTo>
                  <a:pt x="300407" y="763336"/>
                </a:lnTo>
                <a:lnTo>
                  <a:pt x="304965" y="755472"/>
                </a:lnTo>
                <a:lnTo>
                  <a:pt x="345109" y="634911"/>
                </a:lnTo>
                <a:lnTo>
                  <a:pt x="419455" y="634911"/>
                </a:lnTo>
                <a:lnTo>
                  <a:pt x="463610" y="626007"/>
                </a:lnTo>
                <a:lnTo>
                  <a:pt x="499644" y="601714"/>
                </a:lnTo>
                <a:lnTo>
                  <a:pt x="523927" y="565661"/>
                </a:lnTo>
                <a:lnTo>
                  <a:pt x="532815" y="521538"/>
                </a:lnTo>
                <a:lnTo>
                  <a:pt x="532828" y="464858"/>
                </a:lnTo>
                <a:lnTo>
                  <a:pt x="555561" y="464858"/>
                </a:lnTo>
                <a:lnTo>
                  <a:pt x="574604" y="460443"/>
                </a:lnTo>
                <a:lnTo>
                  <a:pt x="587879" y="448740"/>
                </a:lnTo>
                <a:lnTo>
                  <a:pt x="593816" y="432062"/>
                </a:lnTo>
                <a:lnTo>
                  <a:pt x="590842" y="412724"/>
                </a:lnTo>
                <a:lnTo>
                  <a:pt x="532828" y="267741"/>
                </a:lnTo>
                <a:lnTo>
                  <a:pt x="532828" y="260756"/>
                </a:lnTo>
                <a:lnTo>
                  <a:pt x="528620" y="213873"/>
                </a:lnTo>
                <a:lnTo>
                  <a:pt x="516497" y="169752"/>
                </a:lnTo>
                <a:lnTo>
                  <a:pt x="497200" y="129127"/>
                </a:lnTo>
                <a:lnTo>
                  <a:pt x="471468" y="92736"/>
                </a:lnTo>
                <a:lnTo>
                  <a:pt x="440040" y="61312"/>
                </a:lnTo>
                <a:lnTo>
                  <a:pt x="403655" y="35591"/>
                </a:lnTo>
                <a:lnTo>
                  <a:pt x="363048" y="16308"/>
                </a:lnTo>
                <a:lnTo>
                  <a:pt x="318953" y="4199"/>
                </a:lnTo>
                <a:lnTo>
                  <a:pt x="272135" y="0"/>
                </a:lnTo>
                <a:close/>
              </a:path>
            </a:pathLst>
          </a:custGeom>
          <a:solidFill>
            <a:srgbClr val="a7a9ac"/>
          </a:solidFill>
          <a:ln>
            <a:noFill/>
          </a:ln>
        </p:spPr>
        <p:style>
          <a:lnRef idx="0"/>
          <a:fillRef idx="0"/>
          <a:effectRef idx="0"/>
          <a:fontRef idx="minor"/>
        </p:style>
      </p:sp>
      <p:sp>
        <p:nvSpPr>
          <p:cNvPr id="1474" name="CustomShape 24"/>
          <p:cNvSpPr/>
          <p:nvPr/>
        </p:nvSpPr>
        <p:spPr>
          <a:xfrm>
            <a:off x="974160" y="3230280"/>
            <a:ext cx="32400" cy="26280"/>
          </a:xfrm>
          <a:custGeom>
            <a:avLst/>
            <a:gdLst/>
            <a:ahLst/>
            <a:rect l="l" t="t" r="r" b="b"/>
            <a:pathLst>
              <a:path w="36194" h="36195">
                <a:moveTo>
                  <a:pt x="17995" y="0"/>
                </a:moveTo>
                <a:lnTo>
                  <a:pt x="10988" y="1411"/>
                </a:lnTo>
                <a:lnTo>
                  <a:pt x="5268" y="5264"/>
                </a:lnTo>
                <a:lnTo>
                  <a:pt x="1413" y="10983"/>
                </a:lnTo>
                <a:lnTo>
                  <a:pt x="0" y="17995"/>
                </a:lnTo>
                <a:lnTo>
                  <a:pt x="1413" y="25001"/>
                </a:lnTo>
                <a:lnTo>
                  <a:pt x="5268" y="30730"/>
                </a:lnTo>
                <a:lnTo>
                  <a:pt x="10988" y="34597"/>
                </a:lnTo>
                <a:lnTo>
                  <a:pt x="17995" y="36017"/>
                </a:lnTo>
                <a:lnTo>
                  <a:pt x="25004" y="34597"/>
                </a:lnTo>
                <a:lnTo>
                  <a:pt x="30729" y="30730"/>
                </a:lnTo>
                <a:lnTo>
                  <a:pt x="34589" y="25001"/>
                </a:lnTo>
                <a:lnTo>
                  <a:pt x="36004" y="17995"/>
                </a:lnTo>
                <a:lnTo>
                  <a:pt x="34589" y="10983"/>
                </a:lnTo>
                <a:lnTo>
                  <a:pt x="30729" y="5264"/>
                </a:lnTo>
                <a:lnTo>
                  <a:pt x="25004" y="1411"/>
                </a:lnTo>
                <a:lnTo>
                  <a:pt x="17995" y="0"/>
                </a:lnTo>
                <a:close/>
              </a:path>
            </a:pathLst>
          </a:custGeom>
          <a:solidFill>
            <a:srgbClr val="a7a9ac"/>
          </a:solidFill>
          <a:ln>
            <a:noFill/>
          </a:ln>
        </p:spPr>
        <p:style>
          <a:lnRef idx="0"/>
          <a:fillRef idx="0"/>
          <a:effectRef idx="0"/>
          <a:fontRef idx="minor"/>
        </p:style>
      </p:sp>
      <p:sp>
        <p:nvSpPr>
          <p:cNvPr id="1475" name="CustomShape 25"/>
          <p:cNvSpPr/>
          <p:nvPr/>
        </p:nvSpPr>
        <p:spPr>
          <a:xfrm>
            <a:off x="1015200" y="3306240"/>
            <a:ext cx="32400" cy="26280"/>
          </a:xfrm>
          <a:custGeom>
            <a:avLst/>
            <a:gdLst/>
            <a:ahLst/>
            <a:rect l="l" t="t" r="r" b="b"/>
            <a:pathLst>
              <a:path w="36194" h="36195">
                <a:moveTo>
                  <a:pt x="18008" y="0"/>
                </a:moveTo>
                <a:lnTo>
                  <a:pt x="11004" y="1415"/>
                </a:lnTo>
                <a:lnTo>
                  <a:pt x="5280" y="5275"/>
                </a:lnTo>
                <a:lnTo>
                  <a:pt x="1417" y="10999"/>
                </a:lnTo>
                <a:lnTo>
                  <a:pt x="0" y="18008"/>
                </a:lnTo>
                <a:lnTo>
                  <a:pt x="1417" y="25014"/>
                </a:lnTo>
                <a:lnTo>
                  <a:pt x="5280" y="30743"/>
                </a:lnTo>
                <a:lnTo>
                  <a:pt x="11004" y="34610"/>
                </a:lnTo>
                <a:lnTo>
                  <a:pt x="18008" y="36029"/>
                </a:lnTo>
                <a:lnTo>
                  <a:pt x="25015" y="34610"/>
                </a:lnTo>
                <a:lnTo>
                  <a:pt x="30735" y="30743"/>
                </a:lnTo>
                <a:lnTo>
                  <a:pt x="34591" y="25014"/>
                </a:lnTo>
                <a:lnTo>
                  <a:pt x="36004" y="18008"/>
                </a:lnTo>
                <a:lnTo>
                  <a:pt x="34591" y="10999"/>
                </a:lnTo>
                <a:lnTo>
                  <a:pt x="30735" y="5275"/>
                </a:lnTo>
                <a:lnTo>
                  <a:pt x="25015" y="1415"/>
                </a:lnTo>
                <a:lnTo>
                  <a:pt x="18008" y="0"/>
                </a:lnTo>
                <a:close/>
              </a:path>
            </a:pathLst>
          </a:custGeom>
          <a:solidFill>
            <a:srgbClr val="a7a9ac"/>
          </a:solidFill>
          <a:ln>
            <a:noFill/>
          </a:ln>
        </p:spPr>
        <p:style>
          <a:lnRef idx="0"/>
          <a:fillRef idx="0"/>
          <a:effectRef idx="0"/>
          <a:fontRef idx="minor"/>
        </p:style>
      </p:sp>
      <p:sp>
        <p:nvSpPr>
          <p:cNvPr id="1476" name="CustomShape 26"/>
          <p:cNvSpPr/>
          <p:nvPr/>
        </p:nvSpPr>
        <p:spPr>
          <a:xfrm>
            <a:off x="1103760" y="3216960"/>
            <a:ext cx="32400" cy="26280"/>
          </a:xfrm>
          <a:custGeom>
            <a:avLst/>
            <a:gdLst/>
            <a:ahLst/>
            <a:rect l="l" t="t" r="r" b="b"/>
            <a:pathLst>
              <a:path w="36194" h="36195">
                <a:moveTo>
                  <a:pt x="18008" y="0"/>
                </a:moveTo>
                <a:lnTo>
                  <a:pt x="10999" y="1416"/>
                </a:lnTo>
                <a:lnTo>
                  <a:pt x="5275" y="5280"/>
                </a:lnTo>
                <a:lnTo>
                  <a:pt x="1415" y="11015"/>
                </a:lnTo>
                <a:lnTo>
                  <a:pt x="0" y="18046"/>
                </a:lnTo>
                <a:lnTo>
                  <a:pt x="1415" y="25053"/>
                </a:lnTo>
                <a:lnTo>
                  <a:pt x="5275" y="30773"/>
                </a:lnTo>
                <a:lnTo>
                  <a:pt x="10999" y="34629"/>
                </a:lnTo>
                <a:lnTo>
                  <a:pt x="18008" y="36042"/>
                </a:lnTo>
                <a:lnTo>
                  <a:pt x="25017" y="34629"/>
                </a:lnTo>
                <a:lnTo>
                  <a:pt x="30741" y="30773"/>
                </a:lnTo>
                <a:lnTo>
                  <a:pt x="34601" y="25053"/>
                </a:lnTo>
                <a:lnTo>
                  <a:pt x="36017" y="18046"/>
                </a:lnTo>
                <a:lnTo>
                  <a:pt x="34601" y="11015"/>
                </a:lnTo>
                <a:lnTo>
                  <a:pt x="30741" y="5280"/>
                </a:lnTo>
                <a:lnTo>
                  <a:pt x="25017" y="1416"/>
                </a:lnTo>
                <a:lnTo>
                  <a:pt x="18008" y="0"/>
                </a:lnTo>
                <a:close/>
              </a:path>
            </a:pathLst>
          </a:custGeom>
          <a:solidFill>
            <a:srgbClr val="a7a9ac"/>
          </a:solidFill>
          <a:ln>
            <a:noFill/>
          </a:ln>
        </p:spPr>
        <p:style>
          <a:lnRef idx="0"/>
          <a:fillRef idx="0"/>
          <a:effectRef idx="0"/>
          <a:fontRef idx="minor"/>
        </p:style>
      </p:sp>
      <p:sp>
        <p:nvSpPr>
          <p:cNvPr id="1477" name="CustomShape 27"/>
          <p:cNvSpPr/>
          <p:nvPr/>
        </p:nvSpPr>
        <p:spPr>
          <a:xfrm>
            <a:off x="1038960" y="3271680"/>
            <a:ext cx="20520" cy="16560"/>
          </a:xfrm>
          <a:custGeom>
            <a:avLst/>
            <a:gdLst/>
            <a:ahLst/>
            <a:rect l="l" t="t" r="r" b="b"/>
            <a:pathLst>
              <a:path w="22859" h="22860">
                <a:moveTo>
                  <a:pt x="17703" y="0"/>
                </a:moveTo>
                <a:lnTo>
                  <a:pt x="5105" y="0"/>
                </a:lnTo>
                <a:lnTo>
                  <a:pt x="0" y="5130"/>
                </a:lnTo>
                <a:lnTo>
                  <a:pt x="0" y="17729"/>
                </a:lnTo>
                <a:lnTo>
                  <a:pt x="5105" y="22821"/>
                </a:lnTo>
                <a:lnTo>
                  <a:pt x="17703" y="22821"/>
                </a:lnTo>
                <a:lnTo>
                  <a:pt x="22821" y="17729"/>
                </a:lnTo>
                <a:lnTo>
                  <a:pt x="22821" y="5130"/>
                </a:lnTo>
                <a:lnTo>
                  <a:pt x="17703" y="0"/>
                </a:lnTo>
                <a:close/>
              </a:path>
            </a:pathLst>
          </a:custGeom>
          <a:solidFill>
            <a:srgbClr val="a7a9ac"/>
          </a:solidFill>
          <a:ln>
            <a:noFill/>
          </a:ln>
        </p:spPr>
        <p:style>
          <a:lnRef idx="0"/>
          <a:fillRef idx="0"/>
          <a:effectRef idx="0"/>
          <a:fontRef idx="minor"/>
        </p:style>
      </p:sp>
      <p:sp>
        <p:nvSpPr>
          <p:cNvPr id="1478" name="CustomShape 28"/>
          <p:cNvSpPr/>
          <p:nvPr/>
        </p:nvSpPr>
        <p:spPr>
          <a:xfrm>
            <a:off x="980280" y="3196440"/>
            <a:ext cx="20520" cy="16560"/>
          </a:xfrm>
          <a:custGeom>
            <a:avLst/>
            <a:gdLst/>
            <a:ahLst/>
            <a:rect l="l" t="t" r="r" b="b"/>
            <a:pathLst>
              <a:path w="22859" h="22860">
                <a:moveTo>
                  <a:pt x="17703" y="0"/>
                </a:moveTo>
                <a:lnTo>
                  <a:pt x="5105" y="0"/>
                </a:lnTo>
                <a:lnTo>
                  <a:pt x="0" y="5092"/>
                </a:lnTo>
                <a:lnTo>
                  <a:pt x="0" y="17691"/>
                </a:lnTo>
                <a:lnTo>
                  <a:pt x="5105" y="22783"/>
                </a:lnTo>
                <a:lnTo>
                  <a:pt x="17703" y="22783"/>
                </a:lnTo>
                <a:lnTo>
                  <a:pt x="22796" y="17691"/>
                </a:lnTo>
                <a:lnTo>
                  <a:pt x="22796" y="5092"/>
                </a:lnTo>
                <a:lnTo>
                  <a:pt x="17703" y="0"/>
                </a:lnTo>
                <a:close/>
              </a:path>
            </a:pathLst>
          </a:custGeom>
          <a:solidFill>
            <a:srgbClr val="a7a9ac"/>
          </a:solidFill>
          <a:ln>
            <a:noFill/>
          </a:ln>
        </p:spPr>
        <p:style>
          <a:lnRef idx="0"/>
          <a:fillRef idx="0"/>
          <a:effectRef idx="0"/>
          <a:fontRef idx="minor"/>
        </p:style>
      </p:sp>
      <p:sp>
        <p:nvSpPr>
          <p:cNvPr id="1479" name="CustomShape 29"/>
          <p:cNvSpPr/>
          <p:nvPr/>
        </p:nvSpPr>
        <p:spPr>
          <a:xfrm>
            <a:off x="916920" y="3234960"/>
            <a:ext cx="20520" cy="16560"/>
          </a:xfrm>
          <a:custGeom>
            <a:avLst/>
            <a:gdLst/>
            <a:ahLst/>
            <a:rect l="l" t="t" r="r" b="b"/>
            <a:pathLst>
              <a:path w="22859" h="22860">
                <a:moveTo>
                  <a:pt x="17691" y="0"/>
                </a:moveTo>
                <a:lnTo>
                  <a:pt x="5079" y="0"/>
                </a:lnTo>
                <a:lnTo>
                  <a:pt x="0" y="5092"/>
                </a:lnTo>
                <a:lnTo>
                  <a:pt x="0" y="17691"/>
                </a:lnTo>
                <a:lnTo>
                  <a:pt x="5079" y="22821"/>
                </a:lnTo>
                <a:lnTo>
                  <a:pt x="17691" y="22821"/>
                </a:lnTo>
                <a:lnTo>
                  <a:pt x="22783" y="17691"/>
                </a:lnTo>
                <a:lnTo>
                  <a:pt x="22783" y="5092"/>
                </a:lnTo>
                <a:lnTo>
                  <a:pt x="17691" y="0"/>
                </a:lnTo>
                <a:close/>
              </a:path>
            </a:pathLst>
          </a:custGeom>
          <a:solidFill>
            <a:srgbClr val="a7a9ac"/>
          </a:solidFill>
          <a:ln>
            <a:noFill/>
          </a:ln>
        </p:spPr>
        <p:style>
          <a:lnRef idx="0"/>
          <a:fillRef idx="0"/>
          <a:effectRef idx="0"/>
          <a:fontRef idx="minor"/>
        </p:style>
      </p:sp>
      <p:sp>
        <p:nvSpPr>
          <p:cNvPr id="1480" name="CustomShape 30"/>
          <p:cNvSpPr/>
          <p:nvPr/>
        </p:nvSpPr>
        <p:spPr>
          <a:xfrm>
            <a:off x="948240" y="3221640"/>
            <a:ext cx="20520" cy="16560"/>
          </a:xfrm>
          <a:custGeom>
            <a:avLst/>
            <a:gdLst/>
            <a:ahLst/>
            <a:rect l="l" t="t" r="r" b="b"/>
            <a:pathLst>
              <a:path w="22859" h="22860">
                <a:moveTo>
                  <a:pt x="17741" y="0"/>
                </a:moveTo>
                <a:lnTo>
                  <a:pt x="5130" y="0"/>
                </a:lnTo>
                <a:lnTo>
                  <a:pt x="0" y="5118"/>
                </a:lnTo>
                <a:lnTo>
                  <a:pt x="0" y="17691"/>
                </a:lnTo>
                <a:lnTo>
                  <a:pt x="5130" y="22809"/>
                </a:lnTo>
                <a:lnTo>
                  <a:pt x="17741" y="22809"/>
                </a:lnTo>
                <a:lnTo>
                  <a:pt x="22821" y="17691"/>
                </a:lnTo>
                <a:lnTo>
                  <a:pt x="22821" y="5118"/>
                </a:lnTo>
                <a:lnTo>
                  <a:pt x="17741" y="0"/>
                </a:lnTo>
                <a:close/>
              </a:path>
            </a:pathLst>
          </a:custGeom>
          <a:solidFill>
            <a:srgbClr val="a7a9ac"/>
          </a:solidFill>
          <a:ln>
            <a:noFill/>
          </a:ln>
        </p:spPr>
        <p:style>
          <a:lnRef idx="0"/>
          <a:fillRef idx="0"/>
          <a:effectRef idx="0"/>
          <a:fontRef idx="minor"/>
        </p:style>
      </p:sp>
      <p:sp>
        <p:nvSpPr>
          <p:cNvPr id="1481" name="CustomShape 31"/>
          <p:cNvSpPr/>
          <p:nvPr/>
        </p:nvSpPr>
        <p:spPr>
          <a:xfrm>
            <a:off x="937800" y="3279960"/>
            <a:ext cx="20520" cy="16560"/>
          </a:xfrm>
          <a:custGeom>
            <a:avLst/>
            <a:gdLst/>
            <a:ahLst/>
            <a:rect l="l" t="t" r="r" b="b"/>
            <a:pathLst>
              <a:path w="22859" h="22860">
                <a:moveTo>
                  <a:pt x="17729" y="0"/>
                </a:moveTo>
                <a:lnTo>
                  <a:pt x="5118" y="0"/>
                </a:lnTo>
                <a:lnTo>
                  <a:pt x="0" y="5118"/>
                </a:lnTo>
                <a:lnTo>
                  <a:pt x="0" y="17691"/>
                </a:lnTo>
                <a:lnTo>
                  <a:pt x="5118" y="22809"/>
                </a:lnTo>
                <a:lnTo>
                  <a:pt x="17729" y="22809"/>
                </a:lnTo>
                <a:lnTo>
                  <a:pt x="22821" y="17691"/>
                </a:lnTo>
                <a:lnTo>
                  <a:pt x="22821" y="5118"/>
                </a:lnTo>
                <a:lnTo>
                  <a:pt x="17729" y="0"/>
                </a:lnTo>
                <a:close/>
              </a:path>
            </a:pathLst>
          </a:custGeom>
          <a:solidFill>
            <a:srgbClr val="a7a9ac"/>
          </a:solidFill>
          <a:ln>
            <a:noFill/>
          </a:ln>
        </p:spPr>
        <p:style>
          <a:lnRef idx="0"/>
          <a:fillRef idx="0"/>
          <a:effectRef idx="0"/>
          <a:fontRef idx="minor"/>
        </p:style>
      </p:sp>
      <p:sp>
        <p:nvSpPr>
          <p:cNvPr id="1482" name="CustomShape 32"/>
          <p:cNvSpPr/>
          <p:nvPr/>
        </p:nvSpPr>
        <p:spPr>
          <a:xfrm>
            <a:off x="1068480" y="3353400"/>
            <a:ext cx="20520" cy="16560"/>
          </a:xfrm>
          <a:custGeom>
            <a:avLst/>
            <a:gdLst/>
            <a:ahLst/>
            <a:rect l="l" t="t" r="r" b="b"/>
            <a:pathLst>
              <a:path w="22859" h="22860">
                <a:moveTo>
                  <a:pt x="17729" y="0"/>
                </a:moveTo>
                <a:lnTo>
                  <a:pt x="5118" y="0"/>
                </a:lnTo>
                <a:lnTo>
                  <a:pt x="0" y="5092"/>
                </a:lnTo>
                <a:lnTo>
                  <a:pt x="0" y="17691"/>
                </a:lnTo>
                <a:lnTo>
                  <a:pt x="5118" y="22796"/>
                </a:lnTo>
                <a:lnTo>
                  <a:pt x="17729" y="22796"/>
                </a:lnTo>
                <a:lnTo>
                  <a:pt x="22821" y="17691"/>
                </a:lnTo>
                <a:lnTo>
                  <a:pt x="22821" y="5092"/>
                </a:lnTo>
                <a:lnTo>
                  <a:pt x="17729" y="0"/>
                </a:lnTo>
                <a:close/>
              </a:path>
            </a:pathLst>
          </a:custGeom>
          <a:solidFill>
            <a:srgbClr val="a7a9ac"/>
          </a:solidFill>
          <a:ln>
            <a:noFill/>
          </a:ln>
        </p:spPr>
        <p:style>
          <a:lnRef idx="0"/>
          <a:fillRef idx="0"/>
          <a:effectRef idx="0"/>
          <a:fontRef idx="minor"/>
        </p:style>
      </p:sp>
      <p:sp>
        <p:nvSpPr>
          <p:cNvPr id="1483" name="CustomShape 33"/>
          <p:cNvSpPr/>
          <p:nvPr/>
        </p:nvSpPr>
        <p:spPr>
          <a:xfrm>
            <a:off x="1031760" y="3177360"/>
            <a:ext cx="47520" cy="38520"/>
          </a:xfrm>
          <a:custGeom>
            <a:avLst/>
            <a:gdLst/>
            <a:ahLst/>
            <a:rect l="l" t="t" r="r" b="b"/>
            <a:pathLst>
              <a:path w="52705" h="52704">
                <a:moveTo>
                  <a:pt x="26047" y="0"/>
                </a:moveTo>
                <a:lnTo>
                  <a:pt x="15901" y="2048"/>
                </a:lnTo>
                <a:lnTo>
                  <a:pt x="7623" y="7635"/>
                </a:lnTo>
                <a:lnTo>
                  <a:pt x="2044" y="15923"/>
                </a:lnTo>
                <a:lnTo>
                  <a:pt x="0" y="26073"/>
                </a:lnTo>
                <a:lnTo>
                  <a:pt x="2044" y="36217"/>
                </a:lnTo>
                <a:lnTo>
                  <a:pt x="7623" y="44505"/>
                </a:lnTo>
                <a:lnTo>
                  <a:pt x="15901" y="50095"/>
                </a:lnTo>
                <a:lnTo>
                  <a:pt x="26047" y="52146"/>
                </a:lnTo>
                <a:lnTo>
                  <a:pt x="36202" y="50095"/>
                </a:lnTo>
                <a:lnTo>
                  <a:pt x="44489" y="44505"/>
                </a:lnTo>
                <a:lnTo>
                  <a:pt x="50073" y="36217"/>
                </a:lnTo>
                <a:lnTo>
                  <a:pt x="52120" y="26073"/>
                </a:lnTo>
                <a:lnTo>
                  <a:pt x="50073" y="15923"/>
                </a:lnTo>
                <a:lnTo>
                  <a:pt x="44489" y="7635"/>
                </a:lnTo>
                <a:lnTo>
                  <a:pt x="36202" y="2048"/>
                </a:lnTo>
                <a:lnTo>
                  <a:pt x="26047" y="0"/>
                </a:lnTo>
                <a:close/>
              </a:path>
            </a:pathLst>
          </a:custGeom>
          <a:solidFill>
            <a:srgbClr val="a7a9ac"/>
          </a:solidFill>
          <a:ln>
            <a:noFill/>
          </a:ln>
        </p:spPr>
        <p:style>
          <a:lnRef idx="0"/>
          <a:fillRef idx="0"/>
          <a:effectRef idx="0"/>
          <a:fontRef idx="minor"/>
        </p:style>
      </p:sp>
      <p:sp>
        <p:nvSpPr>
          <p:cNvPr id="1484" name="CustomShape 34"/>
          <p:cNvSpPr/>
          <p:nvPr/>
        </p:nvSpPr>
        <p:spPr>
          <a:xfrm>
            <a:off x="1080000" y="4407480"/>
            <a:ext cx="38880" cy="160560"/>
          </a:xfrm>
          <a:custGeom>
            <a:avLst/>
            <a:gdLst/>
            <a:ahLst/>
            <a:rect l="l" t="t" r="r" b="b"/>
            <a:pathLst>
              <a:path w="43180" h="219075">
                <a:moveTo>
                  <a:pt x="38301" y="0"/>
                </a:moveTo>
                <a:lnTo>
                  <a:pt x="11217" y="31442"/>
                </a:lnTo>
                <a:lnTo>
                  <a:pt x="0" y="70476"/>
                </a:lnTo>
                <a:lnTo>
                  <a:pt x="1830" y="91866"/>
                </a:lnTo>
                <a:lnTo>
                  <a:pt x="9034" y="111008"/>
                </a:lnTo>
                <a:lnTo>
                  <a:pt x="17293" y="129797"/>
                </a:lnTo>
                <a:lnTo>
                  <a:pt x="22288" y="150130"/>
                </a:lnTo>
                <a:lnTo>
                  <a:pt x="21700" y="164941"/>
                </a:lnTo>
                <a:lnTo>
                  <a:pt x="17940" y="179491"/>
                </a:lnTo>
                <a:lnTo>
                  <a:pt x="11896" y="192819"/>
                </a:lnTo>
                <a:lnTo>
                  <a:pt x="4457" y="203965"/>
                </a:lnTo>
                <a:lnTo>
                  <a:pt x="2393" y="210321"/>
                </a:lnTo>
                <a:lnTo>
                  <a:pt x="4451" y="216089"/>
                </a:lnTo>
                <a:lnTo>
                  <a:pt x="8861" y="218926"/>
                </a:lnTo>
                <a:lnTo>
                  <a:pt x="13855" y="216488"/>
                </a:lnTo>
                <a:lnTo>
                  <a:pt x="25068" y="198520"/>
                </a:lnTo>
                <a:lnTo>
                  <a:pt x="32253" y="177875"/>
                </a:lnTo>
                <a:lnTo>
                  <a:pt x="35077" y="155518"/>
                </a:lnTo>
                <a:lnTo>
                  <a:pt x="33210" y="132414"/>
                </a:lnTo>
                <a:lnTo>
                  <a:pt x="26646" y="111786"/>
                </a:lnTo>
                <a:lnTo>
                  <a:pt x="18703" y="93745"/>
                </a:lnTo>
                <a:lnTo>
                  <a:pt x="14061" y="74899"/>
                </a:lnTo>
                <a:lnTo>
                  <a:pt x="27035" y="32414"/>
                </a:lnTo>
                <a:lnTo>
                  <a:pt x="40043" y="16666"/>
                </a:lnTo>
                <a:lnTo>
                  <a:pt x="42885" y="10542"/>
                </a:lnTo>
                <a:lnTo>
                  <a:pt x="41892" y="4023"/>
                </a:lnTo>
                <a:lnTo>
                  <a:pt x="38301" y="0"/>
                </a:lnTo>
                <a:close/>
              </a:path>
            </a:pathLst>
          </a:custGeom>
          <a:solidFill>
            <a:srgbClr val="939598"/>
          </a:solidFill>
          <a:ln>
            <a:noFill/>
          </a:ln>
        </p:spPr>
        <p:style>
          <a:lnRef idx="0"/>
          <a:fillRef idx="0"/>
          <a:effectRef idx="0"/>
          <a:fontRef idx="minor"/>
        </p:style>
      </p:sp>
      <p:sp>
        <p:nvSpPr>
          <p:cNvPr id="1485" name="CustomShape 35"/>
          <p:cNvSpPr/>
          <p:nvPr/>
        </p:nvSpPr>
        <p:spPr>
          <a:xfrm>
            <a:off x="1150920" y="4407480"/>
            <a:ext cx="38880" cy="160560"/>
          </a:xfrm>
          <a:custGeom>
            <a:avLst/>
            <a:gdLst/>
            <a:ahLst/>
            <a:rect l="l" t="t" r="r" b="b"/>
            <a:pathLst>
              <a:path w="43180" h="219075">
                <a:moveTo>
                  <a:pt x="38307" y="0"/>
                </a:moveTo>
                <a:lnTo>
                  <a:pt x="11226" y="31442"/>
                </a:lnTo>
                <a:lnTo>
                  <a:pt x="0" y="70476"/>
                </a:lnTo>
                <a:lnTo>
                  <a:pt x="1836" y="91866"/>
                </a:lnTo>
                <a:lnTo>
                  <a:pt x="9040" y="111008"/>
                </a:lnTo>
                <a:lnTo>
                  <a:pt x="17300" y="129797"/>
                </a:lnTo>
                <a:lnTo>
                  <a:pt x="22301" y="150130"/>
                </a:lnTo>
                <a:lnTo>
                  <a:pt x="21706" y="164941"/>
                </a:lnTo>
                <a:lnTo>
                  <a:pt x="17943" y="179491"/>
                </a:lnTo>
                <a:lnTo>
                  <a:pt x="11901" y="192819"/>
                </a:lnTo>
                <a:lnTo>
                  <a:pt x="4470" y="203965"/>
                </a:lnTo>
                <a:lnTo>
                  <a:pt x="2411" y="210321"/>
                </a:lnTo>
                <a:lnTo>
                  <a:pt x="4468" y="216089"/>
                </a:lnTo>
                <a:lnTo>
                  <a:pt x="8876" y="218926"/>
                </a:lnTo>
                <a:lnTo>
                  <a:pt x="13868" y="216488"/>
                </a:lnTo>
                <a:lnTo>
                  <a:pt x="25075" y="198520"/>
                </a:lnTo>
                <a:lnTo>
                  <a:pt x="32259" y="177875"/>
                </a:lnTo>
                <a:lnTo>
                  <a:pt x="35083" y="155518"/>
                </a:lnTo>
                <a:lnTo>
                  <a:pt x="33210" y="132414"/>
                </a:lnTo>
                <a:lnTo>
                  <a:pt x="26659" y="111786"/>
                </a:lnTo>
                <a:lnTo>
                  <a:pt x="18719" y="93745"/>
                </a:lnTo>
                <a:lnTo>
                  <a:pt x="14075" y="74899"/>
                </a:lnTo>
                <a:lnTo>
                  <a:pt x="27052" y="32414"/>
                </a:lnTo>
                <a:lnTo>
                  <a:pt x="40055" y="16666"/>
                </a:lnTo>
                <a:lnTo>
                  <a:pt x="42892" y="10542"/>
                </a:lnTo>
                <a:lnTo>
                  <a:pt x="41898" y="4023"/>
                </a:lnTo>
                <a:lnTo>
                  <a:pt x="38307" y="0"/>
                </a:lnTo>
                <a:close/>
              </a:path>
            </a:pathLst>
          </a:custGeom>
          <a:solidFill>
            <a:srgbClr val="939598"/>
          </a:solidFill>
          <a:ln>
            <a:noFill/>
          </a:ln>
        </p:spPr>
        <p:style>
          <a:lnRef idx="0"/>
          <a:fillRef idx="0"/>
          <a:effectRef idx="0"/>
          <a:fontRef idx="minor"/>
        </p:style>
      </p:sp>
      <p:sp>
        <p:nvSpPr>
          <p:cNvPr id="1486" name="CustomShape 36"/>
          <p:cNvSpPr/>
          <p:nvPr/>
        </p:nvSpPr>
        <p:spPr>
          <a:xfrm>
            <a:off x="1221480" y="4407480"/>
            <a:ext cx="38880" cy="160560"/>
          </a:xfrm>
          <a:custGeom>
            <a:avLst/>
            <a:gdLst/>
            <a:ahLst/>
            <a:rect l="l" t="t" r="r" b="b"/>
            <a:pathLst>
              <a:path w="43180" h="219075">
                <a:moveTo>
                  <a:pt x="38300" y="0"/>
                </a:moveTo>
                <a:lnTo>
                  <a:pt x="11217" y="31442"/>
                </a:lnTo>
                <a:lnTo>
                  <a:pt x="0" y="70476"/>
                </a:lnTo>
                <a:lnTo>
                  <a:pt x="1821" y="91866"/>
                </a:lnTo>
                <a:lnTo>
                  <a:pt x="9020" y="111008"/>
                </a:lnTo>
                <a:lnTo>
                  <a:pt x="17280" y="129797"/>
                </a:lnTo>
                <a:lnTo>
                  <a:pt x="22288" y="150130"/>
                </a:lnTo>
                <a:lnTo>
                  <a:pt x="21699" y="164941"/>
                </a:lnTo>
                <a:lnTo>
                  <a:pt x="17935" y="179491"/>
                </a:lnTo>
                <a:lnTo>
                  <a:pt x="11890" y="192819"/>
                </a:lnTo>
                <a:lnTo>
                  <a:pt x="4457" y="203965"/>
                </a:lnTo>
                <a:lnTo>
                  <a:pt x="2398" y="210321"/>
                </a:lnTo>
                <a:lnTo>
                  <a:pt x="4454" y="216089"/>
                </a:lnTo>
                <a:lnTo>
                  <a:pt x="8858" y="218926"/>
                </a:lnTo>
                <a:lnTo>
                  <a:pt x="13843" y="216488"/>
                </a:lnTo>
                <a:lnTo>
                  <a:pt x="25057" y="198520"/>
                </a:lnTo>
                <a:lnTo>
                  <a:pt x="32246" y="177875"/>
                </a:lnTo>
                <a:lnTo>
                  <a:pt x="35076" y="155518"/>
                </a:lnTo>
                <a:lnTo>
                  <a:pt x="33210" y="132414"/>
                </a:lnTo>
                <a:lnTo>
                  <a:pt x="26649" y="111786"/>
                </a:lnTo>
                <a:lnTo>
                  <a:pt x="18702" y="93745"/>
                </a:lnTo>
                <a:lnTo>
                  <a:pt x="14052" y="74899"/>
                </a:lnTo>
                <a:lnTo>
                  <a:pt x="27038" y="32414"/>
                </a:lnTo>
                <a:lnTo>
                  <a:pt x="40043" y="16666"/>
                </a:lnTo>
                <a:lnTo>
                  <a:pt x="42879" y="10542"/>
                </a:lnTo>
                <a:lnTo>
                  <a:pt x="41887" y="4023"/>
                </a:lnTo>
                <a:lnTo>
                  <a:pt x="38300" y="0"/>
                </a:lnTo>
                <a:close/>
              </a:path>
            </a:pathLst>
          </a:custGeom>
          <a:solidFill>
            <a:srgbClr val="939598"/>
          </a:solidFill>
          <a:ln>
            <a:noFill/>
          </a:ln>
        </p:spPr>
        <p:style>
          <a:lnRef idx="0"/>
          <a:fillRef idx="0"/>
          <a:effectRef idx="0"/>
          <a:fontRef idx="minor"/>
        </p:style>
      </p:sp>
      <p:sp>
        <p:nvSpPr>
          <p:cNvPr id="1487" name="CustomShape 37"/>
          <p:cNvSpPr/>
          <p:nvPr/>
        </p:nvSpPr>
        <p:spPr>
          <a:xfrm>
            <a:off x="938160" y="4769640"/>
            <a:ext cx="452160" cy="438840"/>
          </a:xfrm>
          <a:custGeom>
            <a:avLst/>
            <a:gdLst/>
            <a:ahLst/>
            <a:rect l="l" t="t" r="r" b="b"/>
            <a:pathLst>
              <a:path w="497840" h="597534">
                <a:moveTo>
                  <a:pt x="382301" y="291147"/>
                </a:moveTo>
                <a:lnTo>
                  <a:pt x="115309" y="291147"/>
                </a:lnTo>
                <a:lnTo>
                  <a:pt x="131578" y="293928"/>
                </a:lnTo>
                <a:lnTo>
                  <a:pt x="130691" y="328130"/>
                </a:lnTo>
                <a:lnTo>
                  <a:pt x="130439" y="350597"/>
                </a:lnTo>
                <a:lnTo>
                  <a:pt x="130369" y="407836"/>
                </a:lnTo>
                <a:lnTo>
                  <a:pt x="131067" y="454061"/>
                </a:lnTo>
                <a:lnTo>
                  <a:pt x="132370" y="503138"/>
                </a:lnTo>
                <a:lnTo>
                  <a:pt x="134446" y="558376"/>
                </a:lnTo>
                <a:lnTo>
                  <a:pt x="179146" y="589672"/>
                </a:lnTo>
                <a:lnTo>
                  <a:pt x="226994" y="595504"/>
                </a:lnTo>
                <a:lnTo>
                  <a:pt x="275931" y="597482"/>
                </a:lnTo>
                <a:lnTo>
                  <a:pt x="324869" y="595504"/>
                </a:lnTo>
                <a:lnTo>
                  <a:pt x="363159" y="558376"/>
                </a:lnTo>
                <a:lnTo>
                  <a:pt x="365228" y="503138"/>
                </a:lnTo>
                <a:lnTo>
                  <a:pt x="366556" y="453202"/>
                </a:lnTo>
                <a:lnTo>
                  <a:pt x="367238" y="407836"/>
                </a:lnTo>
                <a:lnTo>
                  <a:pt x="367325" y="364697"/>
                </a:lnTo>
                <a:lnTo>
                  <a:pt x="366918" y="328130"/>
                </a:lnTo>
                <a:lnTo>
                  <a:pt x="366033" y="293928"/>
                </a:lnTo>
                <a:lnTo>
                  <a:pt x="382301" y="291147"/>
                </a:lnTo>
                <a:close/>
                <a:moveTo>
                  <a:pt x="496063" y="291147"/>
                </a:moveTo>
                <a:lnTo>
                  <a:pt x="382301" y="291147"/>
                </a:lnTo>
                <a:lnTo>
                  <a:pt x="383245" y="326039"/>
                </a:lnTo>
                <a:lnTo>
                  <a:pt x="383538" y="350597"/>
                </a:lnTo>
                <a:lnTo>
                  <a:pt x="383614" y="407836"/>
                </a:lnTo>
                <a:lnTo>
                  <a:pt x="382928" y="454061"/>
                </a:lnTo>
                <a:lnTo>
                  <a:pt x="381562" y="505141"/>
                </a:lnTo>
                <a:lnTo>
                  <a:pt x="379461" y="560735"/>
                </a:lnTo>
                <a:lnTo>
                  <a:pt x="378123" y="588567"/>
                </a:lnTo>
                <a:lnTo>
                  <a:pt x="493665" y="556069"/>
                </a:lnTo>
                <a:lnTo>
                  <a:pt x="494435" y="538006"/>
                </a:lnTo>
                <a:lnTo>
                  <a:pt x="496093" y="487457"/>
                </a:lnTo>
                <a:lnTo>
                  <a:pt x="497151" y="439365"/>
                </a:lnTo>
                <a:lnTo>
                  <a:pt x="497473" y="407309"/>
                </a:lnTo>
                <a:lnTo>
                  <a:pt x="497467" y="350597"/>
                </a:lnTo>
                <a:lnTo>
                  <a:pt x="496724" y="309943"/>
                </a:lnTo>
                <a:lnTo>
                  <a:pt x="496063" y="291147"/>
                </a:lnTo>
                <a:close/>
                <a:moveTo>
                  <a:pt x="81502" y="0"/>
                </a:moveTo>
                <a:lnTo>
                  <a:pt x="51907" y="25645"/>
                </a:lnTo>
                <a:lnTo>
                  <a:pt x="32680" y="62733"/>
                </a:lnTo>
                <a:lnTo>
                  <a:pt x="21344" y="101643"/>
                </a:lnTo>
                <a:lnTo>
                  <a:pt x="11006" y="162788"/>
                </a:lnTo>
                <a:lnTo>
                  <a:pt x="4405" y="232335"/>
                </a:lnTo>
                <a:lnTo>
                  <a:pt x="2216" y="271792"/>
                </a:lnTo>
                <a:lnTo>
                  <a:pt x="877" y="309943"/>
                </a:lnTo>
                <a:lnTo>
                  <a:pt x="139" y="350597"/>
                </a:lnTo>
                <a:lnTo>
                  <a:pt x="0" y="393741"/>
                </a:lnTo>
                <a:lnTo>
                  <a:pt x="460" y="439365"/>
                </a:lnTo>
                <a:lnTo>
                  <a:pt x="1520" y="487457"/>
                </a:lnTo>
                <a:lnTo>
                  <a:pt x="2966" y="531465"/>
                </a:lnTo>
                <a:lnTo>
                  <a:pt x="43673" y="550590"/>
                </a:lnTo>
                <a:lnTo>
                  <a:pt x="87332" y="567062"/>
                </a:lnTo>
                <a:lnTo>
                  <a:pt x="118893" y="576192"/>
                </a:lnTo>
                <a:lnTo>
                  <a:pt x="118149" y="560735"/>
                </a:lnTo>
                <a:lnTo>
                  <a:pt x="116048" y="505141"/>
                </a:lnTo>
                <a:lnTo>
                  <a:pt x="114670" y="453202"/>
                </a:lnTo>
                <a:lnTo>
                  <a:pt x="113997" y="407836"/>
                </a:lnTo>
                <a:lnTo>
                  <a:pt x="113904" y="364697"/>
                </a:lnTo>
                <a:lnTo>
                  <a:pt x="114365" y="326039"/>
                </a:lnTo>
                <a:lnTo>
                  <a:pt x="115309" y="291147"/>
                </a:lnTo>
                <a:lnTo>
                  <a:pt x="496063" y="291147"/>
                </a:lnTo>
                <a:lnTo>
                  <a:pt x="495382" y="271792"/>
                </a:lnTo>
                <a:lnTo>
                  <a:pt x="493193" y="232335"/>
                </a:lnTo>
                <a:lnTo>
                  <a:pt x="486592" y="162788"/>
                </a:lnTo>
                <a:lnTo>
                  <a:pt x="479187" y="117055"/>
                </a:lnTo>
                <a:lnTo>
                  <a:pt x="248786" y="117055"/>
                </a:lnTo>
                <a:lnTo>
                  <a:pt x="204310" y="111431"/>
                </a:lnTo>
                <a:lnTo>
                  <a:pt x="163933" y="95500"/>
                </a:lnTo>
                <a:lnTo>
                  <a:pt x="129066" y="70676"/>
                </a:lnTo>
                <a:lnTo>
                  <a:pt x="101118" y="38371"/>
                </a:lnTo>
                <a:lnTo>
                  <a:pt x="81502" y="0"/>
                </a:lnTo>
                <a:close/>
                <a:moveTo>
                  <a:pt x="416096" y="0"/>
                </a:moveTo>
                <a:lnTo>
                  <a:pt x="396478" y="38371"/>
                </a:lnTo>
                <a:lnTo>
                  <a:pt x="368527" y="70676"/>
                </a:lnTo>
                <a:lnTo>
                  <a:pt x="333654" y="95500"/>
                </a:lnTo>
                <a:lnTo>
                  <a:pt x="293270" y="111431"/>
                </a:lnTo>
                <a:lnTo>
                  <a:pt x="248786" y="117055"/>
                </a:lnTo>
                <a:lnTo>
                  <a:pt x="479187" y="117055"/>
                </a:lnTo>
                <a:lnTo>
                  <a:pt x="476254" y="101643"/>
                </a:lnTo>
                <a:lnTo>
                  <a:pt x="464918" y="62733"/>
                </a:lnTo>
                <a:lnTo>
                  <a:pt x="445691" y="25645"/>
                </a:lnTo>
                <a:lnTo>
                  <a:pt x="416096" y="0"/>
                </a:lnTo>
                <a:close/>
              </a:path>
            </a:pathLst>
          </a:custGeom>
          <a:solidFill>
            <a:srgbClr val="939598"/>
          </a:solidFill>
          <a:ln>
            <a:noFill/>
          </a:ln>
        </p:spPr>
        <p:style>
          <a:lnRef idx="0"/>
          <a:fillRef idx="0"/>
          <a:effectRef idx="0"/>
          <a:fontRef idx="minor"/>
        </p:style>
      </p:sp>
      <p:sp>
        <p:nvSpPr>
          <p:cNvPr id="1488" name="CustomShape 38"/>
          <p:cNvSpPr/>
          <p:nvPr/>
        </p:nvSpPr>
        <p:spPr>
          <a:xfrm>
            <a:off x="1018440" y="4606920"/>
            <a:ext cx="291240" cy="235440"/>
          </a:xfrm>
          <a:custGeom>
            <a:avLst/>
            <a:gdLst/>
            <a:ahLst/>
            <a:rect l="l" t="t" r="r" b="b"/>
            <a:pathLst>
              <a:path w="320675" h="320675">
                <a:moveTo>
                  <a:pt x="160274" y="0"/>
                </a:moveTo>
                <a:lnTo>
                  <a:pt x="109614" y="8170"/>
                </a:lnTo>
                <a:lnTo>
                  <a:pt x="65617" y="30922"/>
                </a:lnTo>
                <a:lnTo>
                  <a:pt x="30922" y="65617"/>
                </a:lnTo>
                <a:lnTo>
                  <a:pt x="8170" y="109614"/>
                </a:lnTo>
                <a:lnTo>
                  <a:pt x="0" y="160273"/>
                </a:lnTo>
                <a:lnTo>
                  <a:pt x="8170" y="210933"/>
                </a:lnTo>
                <a:lnTo>
                  <a:pt x="30922" y="254930"/>
                </a:lnTo>
                <a:lnTo>
                  <a:pt x="65617" y="289625"/>
                </a:lnTo>
                <a:lnTo>
                  <a:pt x="109614" y="312377"/>
                </a:lnTo>
                <a:lnTo>
                  <a:pt x="160274" y="320547"/>
                </a:lnTo>
                <a:lnTo>
                  <a:pt x="210937" y="312377"/>
                </a:lnTo>
                <a:lnTo>
                  <a:pt x="254931" y="289625"/>
                </a:lnTo>
                <a:lnTo>
                  <a:pt x="289620" y="254930"/>
                </a:lnTo>
                <a:lnTo>
                  <a:pt x="312367" y="210933"/>
                </a:lnTo>
                <a:lnTo>
                  <a:pt x="320535" y="160273"/>
                </a:lnTo>
                <a:lnTo>
                  <a:pt x="312367" y="109614"/>
                </a:lnTo>
                <a:lnTo>
                  <a:pt x="289620" y="65617"/>
                </a:lnTo>
                <a:lnTo>
                  <a:pt x="254931" y="30922"/>
                </a:lnTo>
                <a:lnTo>
                  <a:pt x="210937" y="8170"/>
                </a:lnTo>
                <a:lnTo>
                  <a:pt x="160274" y="0"/>
                </a:lnTo>
                <a:close/>
              </a:path>
            </a:pathLst>
          </a:custGeom>
          <a:solidFill>
            <a:srgbClr val="939598"/>
          </a:solidFill>
          <a:ln>
            <a:noFill/>
          </a:ln>
        </p:spPr>
        <p:style>
          <a:lnRef idx="0"/>
          <a:fillRef idx="0"/>
          <a:effectRef idx="0"/>
          <a:fontRef idx="minor"/>
        </p:style>
      </p:sp>
      <p:sp>
        <p:nvSpPr>
          <p:cNvPr id="1489" name="CustomShape 39"/>
          <p:cNvSpPr/>
          <p:nvPr/>
        </p:nvSpPr>
        <p:spPr>
          <a:xfrm>
            <a:off x="1981080" y="495360"/>
            <a:ext cx="3123720" cy="45612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CR" sz="2400" spc="-1" strike="noStrike">
                <a:solidFill>
                  <a:srgbClr val="ffffff"/>
                </a:solidFill>
                <a:latin typeface="Calibri"/>
              </a:rPr>
              <a:t>CONTACTO CERCANO</a:t>
            </a:r>
            <a:endParaRPr b="0" lang="es-CR" sz="2400" spc="-1" strike="noStrike">
              <a:latin typeface="Arial"/>
            </a:endParaRPr>
          </a:p>
        </p:txBody>
      </p:sp>
      <p:sp>
        <p:nvSpPr>
          <p:cNvPr id="1490" name="CustomShape 40"/>
          <p:cNvSpPr/>
          <p:nvPr/>
        </p:nvSpPr>
        <p:spPr>
          <a:xfrm>
            <a:off x="4648320" y="1333440"/>
            <a:ext cx="4038120" cy="28609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s-CR" sz="1400" spc="-1" strike="noStrike">
                <a:solidFill>
                  <a:srgbClr val="000000"/>
                </a:solidFill>
                <a:latin typeface="Calibri"/>
              </a:rPr>
              <a:t>48 horas antes del inicio de síntomas y hasta 10 días después  del contacto de un caso positivo.</a:t>
            </a:r>
            <a:endParaRPr b="0" lang="es-CR" sz="1400" spc="-1" strike="noStrike">
              <a:latin typeface="Arial"/>
            </a:endParaRPr>
          </a:p>
          <a:p>
            <a:pPr>
              <a:lnSpc>
                <a:spcPct val="100000"/>
              </a:lnSpc>
            </a:pPr>
            <a:endParaRPr b="0" lang="es-CR" sz="1400" spc="-1" strike="noStrike">
              <a:latin typeface="Arial"/>
            </a:endParaRPr>
          </a:p>
          <a:p>
            <a:pPr>
              <a:lnSpc>
                <a:spcPct val="100000"/>
              </a:lnSpc>
            </a:pPr>
            <a:r>
              <a:rPr b="0" lang="es-CR" sz="1400" spc="-1" strike="noStrike">
                <a:solidFill>
                  <a:srgbClr val="000000"/>
                </a:solidFill>
                <a:latin typeface="Calibri"/>
              </a:rPr>
              <a:t>No se utilizó protección personal.</a:t>
            </a:r>
            <a:endParaRPr b="0" lang="es-CR" sz="1400" spc="-1" strike="noStrike">
              <a:latin typeface="Arial"/>
            </a:endParaRPr>
          </a:p>
          <a:p>
            <a:pPr>
              <a:lnSpc>
                <a:spcPct val="100000"/>
              </a:lnSpc>
            </a:pPr>
            <a:endParaRPr b="0" lang="es-CR" sz="1400" spc="-1" strike="noStrike">
              <a:latin typeface="Arial"/>
            </a:endParaRPr>
          </a:p>
          <a:p>
            <a:pPr>
              <a:lnSpc>
                <a:spcPct val="100000"/>
              </a:lnSpc>
            </a:pPr>
            <a:r>
              <a:rPr b="0" lang="es-CR" sz="1400" spc="-1" strike="noStrike">
                <a:solidFill>
                  <a:srgbClr val="000000"/>
                </a:solidFill>
                <a:latin typeface="Calibri"/>
              </a:rPr>
              <a:t>Contacto cara a cara (cuidando a persona contagiada o por contacto con fluidos).</a:t>
            </a:r>
            <a:endParaRPr b="0" lang="es-CR" sz="1400" spc="-1" strike="noStrike">
              <a:latin typeface="Arial"/>
            </a:endParaRPr>
          </a:p>
          <a:p>
            <a:pPr>
              <a:lnSpc>
                <a:spcPct val="100000"/>
              </a:lnSpc>
            </a:pPr>
            <a:endParaRPr b="0" lang="es-CR" sz="1400" spc="-1" strike="noStrike">
              <a:latin typeface="Arial"/>
            </a:endParaRPr>
          </a:p>
          <a:p>
            <a:pPr>
              <a:lnSpc>
                <a:spcPct val="100000"/>
              </a:lnSpc>
            </a:pPr>
            <a:r>
              <a:rPr b="0" lang="es-CR" sz="1400" spc="-1" strike="noStrike">
                <a:solidFill>
                  <a:srgbClr val="000000"/>
                </a:solidFill>
                <a:latin typeface="Calibri"/>
              </a:rPr>
              <a:t>Tiempo: más de 15 minutos de exposición sin uso de medidas.</a:t>
            </a:r>
            <a:endParaRPr b="0" lang="es-CR" sz="1400" spc="-1" strike="noStrike">
              <a:latin typeface="Arial"/>
            </a:endParaRPr>
          </a:p>
          <a:p>
            <a:pPr>
              <a:lnSpc>
                <a:spcPct val="100000"/>
              </a:lnSpc>
            </a:pPr>
            <a:endParaRPr b="0" lang="es-CR" sz="1400" spc="-1" strike="noStrike">
              <a:latin typeface="Arial"/>
            </a:endParaRPr>
          </a:p>
          <a:p>
            <a:pPr>
              <a:lnSpc>
                <a:spcPct val="100000"/>
              </a:lnSpc>
            </a:pPr>
            <a:r>
              <a:rPr b="0" lang="es-CR" sz="1400" spc="-1" strike="noStrike">
                <a:solidFill>
                  <a:srgbClr val="000000"/>
                </a:solidFill>
                <a:latin typeface="Calibri"/>
              </a:rPr>
              <a:t>Distancia: menor a 1, 8 metros en espacio cerrado o abierto .</a:t>
            </a:r>
            <a:endParaRPr b="0" lang="es-CR" sz="14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1" name="CustomShape 1"/>
          <p:cNvSpPr/>
          <p:nvPr/>
        </p:nvSpPr>
        <p:spPr>
          <a:xfrm>
            <a:off x="692280" y="0"/>
            <a:ext cx="5438160" cy="3552480"/>
          </a:xfrm>
          <a:custGeom>
            <a:avLst/>
            <a:gdLst/>
            <a:ahLst/>
            <a:rect l="l" t="t" r="r" b="b"/>
            <a:pathLst>
              <a:path w="5982334" h="4831715">
                <a:moveTo>
                  <a:pt x="0" y="4831118"/>
                </a:moveTo>
                <a:lnTo>
                  <a:pt x="5982309" y="4831118"/>
                </a:lnTo>
                <a:lnTo>
                  <a:pt x="5982309" y="0"/>
                </a:lnTo>
                <a:lnTo>
                  <a:pt x="0" y="0"/>
                </a:lnTo>
                <a:lnTo>
                  <a:pt x="0" y="4831118"/>
                </a:lnTo>
                <a:close/>
              </a:path>
            </a:pathLst>
          </a:custGeom>
          <a:solidFill>
            <a:srgbClr val="5badce"/>
          </a:solidFill>
          <a:ln>
            <a:noFill/>
          </a:ln>
        </p:spPr>
        <p:style>
          <a:lnRef idx="0"/>
          <a:fillRef idx="0"/>
          <a:effectRef idx="0"/>
          <a:fontRef idx="minor"/>
        </p:style>
      </p:sp>
      <p:sp>
        <p:nvSpPr>
          <p:cNvPr id="1492" name="CustomShape 2"/>
          <p:cNvSpPr/>
          <p:nvPr/>
        </p:nvSpPr>
        <p:spPr>
          <a:xfrm>
            <a:off x="2703240" y="2112120"/>
            <a:ext cx="339120" cy="274320"/>
          </a:xfrm>
          <a:custGeom>
            <a:avLst/>
            <a:gdLst/>
            <a:ahLst/>
            <a:rect l="l" t="t" r="r" b="b"/>
            <a:pathLst>
              <a:path w="373379" h="373380">
                <a:moveTo>
                  <a:pt x="186601" y="0"/>
                </a:moveTo>
                <a:lnTo>
                  <a:pt x="136998" y="6666"/>
                </a:lnTo>
                <a:lnTo>
                  <a:pt x="92424" y="25480"/>
                </a:lnTo>
                <a:lnTo>
                  <a:pt x="54657" y="54659"/>
                </a:lnTo>
                <a:lnTo>
                  <a:pt x="25478" y="92422"/>
                </a:lnTo>
                <a:lnTo>
                  <a:pt x="6666" y="136988"/>
                </a:lnTo>
                <a:lnTo>
                  <a:pt x="0" y="186575"/>
                </a:lnTo>
                <a:lnTo>
                  <a:pt x="6666" y="236175"/>
                </a:lnTo>
                <a:lnTo>
                  <a:pt x="25478" y="280772"/>
                </a:lnTo>
                <a:lnTo>
                  <a:pt x="54657" y="318574"/>
                </a:lnTo>
                <a:lnTo>
                  <a:pt x="92424" y="347793"/>
                </a:lnTo>
                <a:lnTo>
                  <a:pt x="136998" y="366637"/>
                </a:lnTo>
                <a:lnTo>
                  <a:pt x="186601" y="373316"/>
                </a:lnTo>
                <a:lnTo>
                  <a:pt x="236183" y="366637"/>
                </a:lnTo>
                <a:lnTo>
                  <a:pt x="280745" y="347793"/>
                </a:lnTo>
                <a:lnTo>
                  <a:pt x="318506" y="318574"/>
                </a:lnTo>
                <a:lnTo>
                  <a:pt x="347684" y="280772"/>
                </a:lnTo>
                <a:lnTo>
                  <a:pt x="366497" y="236175"/>
                </a:lnTo>
                <a:lnTo>
                  <a:pt x="373164" y="186575"/>
                </a:lnTo>
                <a:lnTo>
                  <a:pt x="366497" y="136988"/>
                </a:lnTo>
                <a:lnTo>
                  <a:pt x="347684" y="92422"/>
                </a:lnTo>
                <a:lnTo>
                  <a:pt x="318506" y="54659"/>
                </a:lnTo>
                <a:lnTo>
                  <a:pt x="280745" y="25480"/>
                </a:lnTo>
                <a:lnTo>
                  <a:pt x="236183" y="6666"/>
                </a:lnTo>
                <a:lnTo>
                  <a:pt x="186601" y="0"/>
                </a:lnTo>
                <a:close/>
              </a:path>
            </a:pathLst>
          </a:custGeom>
          <a:solidFill>
            <a:srgbClr val="ffffff">
              <a:alpha val="80000"/>
            </a:srgbClr>
          </a:solidFill>
          <a:ln>
            <a:noFill/>
          </a:ln>
        </p:spPr>
        <p:style>
          <a:lnRef idx="0"/>
          <a:fillRef idx="0"/>
          <a:effectRef idx="0"/>
          <a:fontRef idx="minor"/>
        </p:style>
      </p:sp>
      <p:sp>
        <p:nvSpPr>
          <p:cNvPr id="1493" name="CustomShape 3"/>
          <p:cNvSpPr/>
          <p:nvPr/>
        </p:nvSpPr>
        <p:spPr>
          <a:xfrm>
            <a:off x="2513880" y="2428560"/>
            <a:ext cx="717840" cy="580320"/>
          </a:xfrm>
          <a:custGeom>
            <a:avLst/>
            <a:gdLst/>
            <a:ahLst/>
            <a:rect l="l" t="t" r="r" b="b"/>
            <a:pathLst>
              <a:path w="789939" h="789939">
                <a:moveTo>
                  <a:pt x="592175" y="0"/>
                </a:moveTo>
                <a:lnTo>
                  <a:pt x="197611" y="0"/>
                </a:lnTo>
                <a:lnTo>
                  <a:pt x="152323" y="5215"/>
                </a:lnTo>
                <a:lnTo>
                  <a:pt x="110738" y="20071"/>
                </a:lnTo>
                <a:lnTo>
                  <a:pt x="74045" y="43381"/>
                </a:lnTo>
                <a:lnTo>
                  <a:pt x="43435" y="73958"/>
                </a:lnTo>
                <a:lnTo>
                  <a:pt x="20097" y="110617"/>
                </a:lnTo>
                <a:lnTo>
                  <a:pt x="5222" y="152171"/>
                </a:lnTo>
                <a:lnTo>
                  <a:pt x="0" y="197434"/>
                </a:lnTo>
                <a:lnTo>
                  <a:pt x="0" y="592035"/>
                </a:lnTo>
                <a:lnTo>
                  <a:pt x="5222" y="637338"/>
                </a:lnTo>
                <a:lnTo>
                  <a:pt x="20097" y="678907"/>
                </a:lnTo>
                <a:lnTo>
                  <a:pt x="43435" y="715564"/>
                </a:lnTo>
                <a:lnTo>
                  <a:pt x="74045" y="746128"/>
                </a:lnTo>
                <a:lnTo>
                  <a:pt x="110738" y="769420"/>
                </a:lnTo>
                <a:lnTo>
                  <a:pt x="152323" y="784261"/>
                </a:lnTo>
                <a:lnTo>
                  <a:pt x="197611" y="789470"/>
                </a:lnTo>
                <a:lnTo>
                  <a:pt x="592175" y="789470"/>
                </a:lnTo>
                <a:lnTo>
                  <a:pt x="637439" y="784261"/>
                </a:lnTo>
                <a:lnTo>
                  <a:pt x="678997" y="769420"/>
                </a:lnTo>
                <a:lnTo>
                  <a:pt x="715660" y="746128"/>
                </a:lnTo>
                <a:lnTo>
                  <a:pt x="746243" y="715564"/>
                </a:lnTo>
                <a:lnTo>
                  <a:pt x="769558" y="678907"/>
                </a:lnTo>
                <a:lnTo>
                  <a:pt x="784418" y="637338"/>
                </a:lnTo>
                <a:lnTo>
                  <a:pt x="789635" y="592035"/>
                </a:lnTo>
                <a:lnTo>
                  <a:pt x="789635" y="197434"/>
                </a:lnTo>
                <a:lnTo>
                  <a:pt x="784418" y="152171"/>
                </a:lnTo>
                <a:lnTo>
                  <a:pt x="769558" y="110617"/>
                </a:lnTo>
                <a:lnTo>
                  <a:pt x="746243" y="73958"/>
                </a:lnTo>
                <a:lnTo>
                  <a:pt x="715660" y="43381"/>
                </a:lnTo>
                <a:lnTo>
                  <a:pt x="678997" y="20071"/>
                </a:lnTo>
                <a:lnTo>
                  <a:pt x="637439" y="5215"/>
                </a:lnTo>
                <a:lnTo>
                  <a:pt x="592175" y="0"/>
                </a:lnTo>
                <a:close/>
              </a:path>
            </a:pathLst>
          </a:custGeom>
          <a:solidFill>
            <a:srgbClr val="ffffff">
              <a:alpha val="80000"/>
            </a:srgbClr>
          </a:solidFill>
          <a:ln>
            <a:noFill/>
          </a:ln>
        </p:spPr>
        <p:style>
          <a:lnRef idx="0"/>
          <a:fillRef idx="0"/>
          <a:effectRef idx="0"/>
          <a:fontRef idx="minor"/>
        </p:style>
      </p:sp>
      <p:sp>
        <p:nvSpPr>
          <p:cNvPr id="1494" name="CustomShape 4"/>
          <p:cNvSpPr/>
          <p:nvPr/>
        </p:nvSpPr>
        <p:spPr>
          <a:xfrm>
            <a:off x="2688120" y="2826360"/>
            <a:ext cx="369720" cy="752760"/>
          </a:xfrm>
          <a:custGeom>
            <a:avLst/>
            <a:gdLst/>
            <a:ahLst/>
            <a:rect l="l" t="t" r="r" b="b"/>
            <a:pathLst>
              <a:path w="407035" h="1024254">
                <a:moveTo>
                  <a:pt x="252869" y="0"/>
                </a:moveTo>
                <a:lnTo>
                  <a:pt x="153695" y="0"/>
                </a:lnTo>
                <a:lnTo>
                  <a:pt x="105134" y="7838"/>
                </a:lnTo>
                <a:lnTo>
                  <a:pt x="62945" y="29665"/>
                </a:lnTo>
                <a:lnTo>
                  <a:pt x="29668" y="62942"/>
                </a:lnTo>
                <a:lnTo>
                  <a:pt x="7840" y="105135"/>
                </a:lnTo>
                <a:lnTo>
                  <a:pt x="0" y="153708"/>
                </a:lnTo>
                <a:lnTo>
                  <a:pt x="0" y="869924"/>
                </a:lnTo>
                <a:lnTo>
                  <a:pt x="7840" y="918620"/>
                </a:lnTo>
                <a:lnTo>
                  <a:pt x="29668" y="960864"/>
                </a:lnTo>
                <a:lnTo>
                  <a:pt x="62945" y="994146"/>
                </a:lnTo>
                <a:lnTo>
                  <a:pt x="105134" y="1015957"/>
                </a:lnTo>
                <a:lnTo>
                  <a:pt x="153695" y="1023785"/>
                </a:lnTo>
                <a:lnTo>
                  <a:pt x="252869" y="1023785"/>
                </a:lnTo>
                <a:lnTo>
                  <a:pt x="301475" y="1015957"/>
                </a:lnTo>
                <a:lnTo>
                  <a:pt x="343714" y="994146"/>
                </a:lnTo>
                <a:lnTo>
                  <a:pt x="377038" y="960864"/>
                </a:lnTo>
                <a:lnTo>
                  <a:pt x="398901" y="918620"/>
                </a:lnTo>
                <a:lnTo>
                  <a:pt x="406755" y="869924"/>
                </a:lnTo>
                <a:lnTo>
                  <a:pt x="406755" y="153708"/>
                </a:lnTo>
                <a:lnTo>
                  <a:pt x="398901" y="105135"/>
                </a:lnTo>
                <a:lnTo>
                  <a:pt x="377038" y="62942"/>
                </a:lnTo>
                <a:lnTo>
                  <a:pt x="343714" y="29665"/>
                </a:lnTo>
                <a:lnTo>
                  <a:pt x="301475" y="7838"/>
                </a:lnTo>
                <a:lnTo>
                  <a:pt x="252869" y="0"/>
                </a:lnTo>
                <a:close/>
              </a:path>
            </a:pathLst>
          </a:custGeom>
          <a:solidFill>
            <a:srgbClr val="ffffff">
              <a:alpha val="80000"/>
            </a:srgbClr>
          </a:solidFill>
          <a:ln>
            <a:noFill/>
          </a:ln>
        </p:spPr>
        <p:style>
          <a:lnRef idx="0"/>
          <a:fillRef idx="0"/>
          <a:effectRef idx="0"/>
          <a:fontRef idx="minor"/>
        </p:style>
      </p:sp>
      <p:sp>
        <p:nvSpPr>
          <p:cNvPr id="1495" name="CustomShape 5"/>
          <p:cNvSpPr/>
          <p:nvPr/>
        </p:nvSpPr>
        <p:spPr>
          <a:xfrm>
            <a:off x="1465200" y="2112120"/>
            <a:ext cx="339120" cy="274320"/>
          </a:xfrm>
          <a:custGeom>
            <a:avLst/>
            <a:gdLst/>
            <a:ahLst/>
            <a:rect l="l" t="t" r="r" b="b"/>
            <a:pathLst>
              <a:path w="373380" h="373380">
                <a:moveTo>
                  <a:pt x="186626" y="0"/>
                </a:moveTo>
                <a:lnTo>
                  <a:pt x="137035" y="6666"/>
                </a:lnTo>
                <a:lnTo>
                  <a:pt x="92459" y="25480"/>
                </a:lnTo>
                <a:lnTo>
                  <a:pt x="54684" y="54659"/>
                </a:lnTo>
                <a:lnTo>
                  <a:pt x="25493" y="92422"/>
                </a:lnTo>
                <a:lnTo>
                  <a:pt x="6670" y="136988"/>
                </a:lnTo>
                <a:lnTo>
                  <a:pt x="0" y="186575"/>
                </a:lnTo>
                <a:lnTo>
                  <a:pt x="6670" y="236175"/>
                </a:lnTo>
                <a:lnTo>
                  <a:pt x="25493" y="280772"/>
                </a:lnTo>
                <a:lnTo>
                  <a:pt x="54684" y="318574"/>
                </a:lnTo>
                <a:lnTo>
                  <a:pt x="92459" y="347793"/>
                </a:lnTo>
                <a:lnTo>
                  <a:pt x="137035" y="366637"/>
                </a:lnTo>
                <a:lnTo>
                  <a:pt x="186626" y="373316"/>
                </a:lnTo>
                <a:lnTo>
                  <a:pt x="236206" y="366637"/>
                </a:lnTo>
                <a:lnTo>
                  <a:pt x="280772" y="347793"/>
                </a:lnTo>
                <a:lnTo>
                  <a:pt x="318539" y="318574"/>
                </a:lnTo>
                <a:lnTo>
                  <a:pt x="347725" y="280772"/>
                </a:lnTo>
                <a:lnTo>
                  <a:pt x="366545" y="236175"/>
                </a:lnTo>
                <a:lnTo>
                  <a:pt x="373214" y="186575"/>
                </a:lnTo>
                <a:lnTo>
                  <a:pt x="366545" y="136988"/>
                </a:lnTo>
                <a:lnTo>
                  <a:pt x="347725" y="92422"/>
                </a:lnTo>
                <a:lnTo>
                  <a:pt x="318539" y="54659"/>
                </a:lnTo>
                <a:lnTo>
                  <a:pt x="280772" y="25480"/>
                </a:lnTo>
                <a:lnTo>
                  <a:pt x="236206" y="6666"/>
                </a:lnTo>
                <a:lnTo>
                  <a:pt x="186626" y="0"/>
                </a:lnTo>
                <a:close/>
              </a:path>
            </a:pathLst>
          </a:custGeom>
          <a:solidFill>
            <a:srgbClr val="ffffff">
              <a:alpha val="80000"/>
            </a:srgbClr>
          </a:solidFill>
          <a:ln>
            <a:noFill/>
          </a:ln>
        </p:spPr>
        <p:style>
          <a:lnRef idx="0"/>
          <a:fillRef idx="0"/>
          <a:effectRef idx="0"/>
          <a:fontRef idx="minor"/>
        </p:style>
      </p:sp>
      <p:sp>
        <p:nvSpPr>
          <p:cNvPr id="1496" name="CustomShape 6"/>
          <p:cNvSpPr/>
          <p:nvPr/>
        </p:nvSpPr>
        <p:spPr>
          <a:xfrm>
            <a:off x="1275840" y="2428560"/>
            <a:ext cx="717840" cy="580320"/>
          </a:xfrm>
          <a:custGeom>
            <a:avLst/>
            <a:gdLst/>
            <a:ahLst/>
            <a:rect l="l" t="t" r="r" b="b"/>
            <a:pathLst>
              <a:path w="789939" h="789939">
                <a:moveTo>
                  <a:pt x="592226" y="0"/>
                </a:moveTo>
                <a:lnTo>
                  <a:pt x="197612" y="0"/>
                </a:lnTo>
                <a:lnTo>
                  <a:pt x="152347" y="5215"/>
                </a:lnTo>
                <a:lnTo>
                  <a:pt x="110771" y="20071"/>
                </a:lnTo>
                <a:lnTo>
                  <a:pt x="74077" y="43381"/>
                </a:lnTo>
                <a:lnTo>
                  <a:pt x="43459" y="73958"/>
                </a:lnTo>
                <a:lnTo>
                  <a:pt x="20111" y="110617"/>
                </a:lnTo>
                <a:lnTo>
                  <a:pt x="5226" y="152171"/>
                </a:lnTo>
                <a:lnTo>
                  <a:pt x="0" y="197434"/>
                </a:lnTo>
                <a:lnTo>
                  <a:pt x="0" y="592035"/>
                </a:lnTo>
                <a:lnTo>
                  <a:pt x="5226" y="637338"/>
                </a:lnTo>
                <a:lnTo>
                  <a:pt x="20111" y="678907"/>
                </a:lnTo>
                <a:lnTo>
                  <a:pt x="43459" y="715564"/>
                </a:lnTo>
                <a:lnTo>
                  <a:pt x="74077" y="746128"/>
                </a:lnTo>
                <a:lnTo>
                  <a:pt x="110771" y="769420"/>
                </a:lnTo>
                <a:lnTo>
                  <a:pt x="152347" y="784261"/>
                </a:lnTo>
                <a:lnTo>
                  <a:pt x="197612" y="789470"/>
                </a:lnTo>
                <a:lnTo>
                  <a:pt x="592226" y="789470"/>
                </a:lnTo>
                <a:lnTo>
                  <a:pt x="637474" y="784261"/>
                </a:lnTo>
                <a:lnTo>
                  <a:pt x="679025" y="769420"/>
                </a:lnTo>
                <a:lnTo>
                  <a:pt x="715690" y="746128"/>
                </a:lnTo>
                <a:lnTo>
                  <a:pt x="746278" y="715564"/>
                </a:lnTo>
                <a:lnTo>
                  <a:pt x="769600" y="678907"/>
                </a:lnTo>
                <a:lnTo>
                  <a:pt x="784466" y="637338"/>
                </a:lnTo>
                <a:lnTo>
                  <a:pt x="789686" y="592035"/>
                </a:lnTo>
                <a:lnTo>
                  <a:pt x="789686" y="197434"/>
                </a:lnTo>
                <a:lnTo>
                  <a:pt x="784466" y="152171"/>
                </a:lnTo>
                <a:lnTo>
                  <a:pt x="769600" y="110617"/>
                </a:lnTo>
                <a:lnTo>
                  <a:pt x="746278" y="73958"/>
                </a:lnTo>
                <a:lnTo>
                  <a:pt x="715690" y="43381"/>
                </a:lnTo>
                <a:lnTo>
                  <a:pt x="679025" y="20071"/>
                </a:lnTo>
                <a:lnTo>
                  <a:pt x="637474" y="5215"/>
                </a:lnTo>
                <a:lnTo>
                  <a:pt x="592226" y="0"/>
                </a:lnTo>
                <a:close/>
              </a:path>
            </a:pathLst>
          </a:custGeom>
          <a:solidFill>
            <a:srgbClr val="ffffff">
              <a:alpha val="80000"/>
            </a:srgbClr>
          </a:solidFill>
          <a:ln>
            <a:noFill/>
          </a:ln>
        </p:spPr>
        <p:style>
          <a:lnRef idx="0"/>
          <a:fillRef idx="0"/>
          <a:effectRef idx="0"/>
          <a:fontRef idx="minor"/>
        </p:style>
      </p:sp>
      <p:sp>
        <p:nvSpPr>
          <p:cNvPr id="1497" name="CustomShape 7"/>
          <p:cNvSpPr/>
          <p:nvPr/>
        </p:nvSpPr>
        <p:spPr>
          <a:xfrm>
            <a:off x="1449720" y="2826360"/>
            <a:ext cx="369720" cy="752760"/>
          </a:xfrm>
          <a:custGeom>
            <a:avLst/>
            <a:gdLst/>
            <a:ahLst/>
            <a:rect l="l" t="t" r="r" b="b"/>
            <a:pathLst>
              <a:path w="407035" h="1024254">
                <a:moveTo>
                  <a:pt x="252869" y="0"/>
                </a:moveTo>
                <a:lnTo>
                  <a:pt x="153733" y="0"/>
                </a:lnTo>
                <a:lnTo>
                  <a:pt x="105148" y="7838"/>
                </a:lnTo>
                <a:lnTo>
                  <a:pt x="62948" y="29665"/>
                </a:lnTo>
                <a:lnTo>
                  <a:pt x="29666" y="62942"/>
                </a:lnTo>
                <a:lnTo>
                  <a:pt x="7839" y="105135"/>
                </a:lnTo>
                <a:lnTo>
                  <a:pt x="0" y="153708"/>
                </a:lnTo>
                <a:lnTo>
                  <a:pt x="0" y="869924"/>
                </a:lnTo>
                <a:lnTo>
                  <a:pt x="7839" y="918620"/>
                </a:lnTo>
                <a:lnTo>
                  <a:pt x="29666" y="960864"/>
                </a:lnTo>
                <a:lnTo>
                  <a:pt x="62948" y="994146"/>
                </a:lnTo>
                <a:lnTo>
                  <a:pt x="105148" y="1015957"/>
                </a:lnTo>
                <a:lnTo>
                  <a:pt x="153733" y="1023785"/>
                </a:lnTo>
                <a:lnTo>
                  <a:pt x="252869" y="1023785"/>
                </a:lnTo>
                <a:lnTo>
                  <a:pt x="301464" y="1015957"/>
                </a:lnTo>
                <a:lnTo>
                  <a:pt x="343698" y="994146"/>
                </a:lnTo>
                <a:lnTo>
                  <a:pt x="377023" y="960864"/>
                </a:lnTo>
                <a:lnTo>
                  <a:pt x="398888" y="918620"/>
                </a:lnTo>
                <a:lnTo>
                  <a:pt x="406742" y="869924"/>
                </a:lnTo>
                <a:lnTo>
                  <a:pt x="406742" y="153708"/>
                </a:lnTo>
                <a:lnTo>
                  <a:pt x="398888" y="105135"/>
                </a:lnTo>
                <a:lnTo>
                  <a:pt x="377023" y="62942"/>
                </a:lnTo>
                <a:lnTo>
                  <a:pt x="343698" y="29665"/>
                </a:lnTo>
                <a:lnTo>
                  <a:pt x="301464" y="7838"/>
                </a:lnTo>
                <a:lnTo>
                  <a:pt x="252869" y="0"/>
                </a:lnTo>
                <a:close/>
              </a:path>
            </a:pathLst>
          </a:custGeom>
          <a:solidFill>
            <a:srgbClr val="ffffff">
              <a:alpha val="80000"/>
            </a:srgbClr>
          </a:solidFill>
          <a:ln>
            <a:noFill/>
          </a:ln>
        </p:spPr>
        <p:style>
          <a:lnRef idx="0"/>
          <a:fillRef idx="0"/>
          <a:effectRef idx="0"/>
          <a:fontRef idx="minor"/>
        </p:style>
      </p:sp>
      <p:sp>
        <p:nvSpPr>
          <p:cNvPr id="1498" name="CustomShape 8"/>
          <p:cNvSpPr/>
          <p:nvPr/>
        </p:nvSpPr>
        <p:spPr>
          <a:xfrm>
            <a:off x="1979640" y="1560960"/>
            <a:ext cx="678600" cy="1062360"/>
          </a:xfrm>
          <a:custGeom>
            <a:avLst/>
            <a:gdLst/>
            <a:ahLst/>
            <a:rect l="l" t="t" r="r" b="b"/>
            <a:pathLst>
              <a:path w="746760" h="1445260">
                <a:moveTo>
                  <a:pt x="317220" y="1067523"/>
                </a:moveTo>
                <a:lnTo>
                  <a:pt x="266133" y="1073724"/>
                </a:lnTo>
                <a:lnTo>
                  <a:pt x="221490" y="1091558"/>
                </a:lnTo>
                <a:lnTo>
                  <a:pt x="184559" y="1119874"/>
                </a:lnTo>
                <a:lnTo>
                  <a:pt x="156609" y="1157522"/>
                </a:lnTo>
                <a:lnTo>
                  <a:pt x="138909" y="1203350"/>
                </a:lnTo>
                <a:lnTo>
                  <a:pt x="132727" y="1256207"/>
                </a:lnTo>
                <a:lnTo>
                  <a:pt x="138765" y="1307595"/>
                </a:lnTo>
                <a:lnTo>
                  <a:pt x="156149" y="1352999"/>
                </a:lnTo>
                <a:lnTo>
                  <a:pt x="183783" y="1390921"/>
                </a:lnTo>
                <a:lnTo>
                  <a:pt x="220570" y="1419863"/>
                </a:lnTo>
                <a:lnTo>
                  <a:pt x="265414" y="1438327"/>
                </a:lnTo>
                <a:lnTo>
                  <a:pt x="317220" y="1444815"/>
                </a:lnTo>
                <a:lnTo>
                  <a:pt x="363454" y="1440022"/>
                </a:lnTo>
                <a:lnTo>
                  <a:pt x="404062" y="1426273"/>
                </a:lnTo>
                <a:lnTo>
                  <a:pt x="438502" y="1404512"/>
                </a:lnTo>
                <a:lnTo>
                  <a:pt x="466233" y="1375681"/>
                </a:lnTo>
                <a:lnTo>
                  <a:pt x="486712" y="1340724"/>
                </a:lnTo>
                <a:lnTo>
                  <a:pt x="499396" y="1300585"/>
                </a:lnTo>
                <a:lnTo>
                  <a:pt x="503745" y="1256207"/>
                </a:lnTo>
                <a:lnTo>
                  <a:pt x="497002" y="1203350"/>
                </a:lnTo>
                <a:lnTo>
                  <a:pt x="479367" y="1157522"/>
                </a:lnTo>
                <a:lnTo>
                  <a:pt x="451707" y="1119874"/>
                </a:lnTo>
                <a:lnTo>
                  <a:pt x="414885" y="1091558"/>
                </a:lnTo>
                <a:lnTo>
                  <a:pt x="369768" y="1073724"/>
                </a:lnTo>
                <a:lnTo>
                  <a:pt x="317220" y="1067523"/>
                </a:lnTo>
                <a:close/>
                <a:moveTo>
                  <a:pt x="737838" y="248767"/>
                </a:moveTo>
                <a:lnTo>
                  <a:pt x="275780" y="248767"/>
                </a:lnTo>
                <a:lnTo>
                  <a:pt x="331305" y="255521"/>
                </a:lnTo>
                <a:lnTo>
                  <a:pt x="373812" y="272532"/>
                </a:lnTo>
                <a:lnTo>
                  <a:pt x="403691" y="298602"/>
                </a:lnTo>
                <a:lnTo>
                  <a:pt x="421332" y="332532"/>
                </a:lnTo>
                <a:lnTo>
                  <a:pt x="427126" y="373125"/>
                </a:lnTo>
                <a:lnTo>
                  <a:pt x="420985" y="414268"/>
                </a:lnTo>
                <a:lnTo>
                  <a:pt x="403894" y="456009"/>
                </a:lnTo>
                <a:lnTo>
                  <a:pt x="377853" y="498946"/>
                </a:lnTo>
                <a:lnTo>
                  <a:pt x="344858" y="543675"/>
                </a:lnTo>
                <a:lnTo>
                  <a:pt x="306908" y="590791"/>
                </a:lnTo>
                <a:lnTo>
                  <a:pt x="270413" y="637749"/>
                </a:lnTo>
                <a:lnTo>
                  <a:pt x="240743" y="684451"/>
                </a:lnTo>
                <a:lnTo>
                  <a:pt x="217606" y="730900"/>
                </a:lnTo>
                <a:lnTo>
                  <a:pt x="200708" y="777095"/>
                </a:lnTo>
                <a:lnTo>
                  <a:pt x="189759" y="823037"/>
                </a:lnTo>
                <a:lnTo>
                  <a:pt x="184463" y="868729"/>
                </a:lnTo>
                <a:lnTo>
                  <a:pt x="184530" y="914171"/>
                </a:lnTo>
                <a:lnTo>
                  <a:pt x="186651" y="968070"/>
                </a:lnTo>
                <a:lnTo>
                  <a:pt x="462267" y="968070"/>
                </a:lnTo>
                <a:lnTo>
                  <a:pt x="462267" y="930732"/>
                </a:lnTo>
                <a:lnTo>
                  <a:pt x="464226" y="885056"/>
                </a:lnTo>
                <a:lnTo>
                  <a:pt x="472234" y="840991"/>
                </a:lnTo>
                <a:lnTo>
                  <a:pt x="486457" y="798074"/>
                </a:lnTo>
                <a:lnTo>
                  <a:pt x="507062" y="755842"/>
                </a:lnTo>
                <a:lnTo>
                  <a:pt x="534215" y="713835"/>
                </a:lnTo>
                <a:lnTo>
                  <a:pt x="568083" y="671588"/>
                </a:lnTo>
                <a:lnTo>
                  <a:pt x="598334" y="638110"/>
                </a:lnTo>
                <a:lnTo>
                  <a:pt x="629135" y="602633"/>
                </a:lnTo>
                <a:lnTo>
                  <a:pt x="659076" y="564720"/>
                </a:lnTo>
                <a:lnTo>
                  <a:pt x="686741" y="523938"/>
                </a:lnTo>
                <a:lnTo>
                  <a:pt x="710718" y="479850"/>
                </a:lnTo>
                <a:lnTo>
                  <a:pt x="729594" y="432023"/>
                </a:lnTo>
                <a:lnTo>
                  <a:pt x="741956" y="380019"/>
                </a:lnTo>
                <a:lnTo>
                  <a:pt x="746391" y="323405"/>
                </a:lnTo>
                <a:lnTo>
                  <a:pt x="744136" y="284119"/>
                </a:lnTo>
                <a:lnTo>
                  <a:pt x="737838" y="248767"/>
                </a:lnTo>
                <a:close/>
                <a:moveTo>
                  <a:pt x="346227" y="0"/>
                </a:moveTo>
                <a:lnTo>
                  <a:pt x="284762" y="2424"/>
                </a:lnTo>
                <a:lnTo>
                  <a:pt x="226691" y="9238"/>
                </a:lnTo>
                <a:lnTo>
                  <a:pt x="172377" y="19752"/>
                </a:lnTo>
                <a:lnTo>
                  <a:pt x="122186" y="33276"/>
                </a:lnTo>
                <a:lnTo>
                  <a:pt x="76483" y="49120"/>
                </a:lnTo>
                <a:lnTo>
                  <a:pt x="35632" y="66596"/>
                </a:lnTo>
                <a:lnTo>
                  <a:pt x="0" y="85013"/>
                </a:lnTo>
                <a:lnTo>
                  <a:pt x="70611" y="310946"/>
                </a:lnTo>
                <a:lnTo>
                  <a:pt x="115756" y="285484"/>
                </a:lnTo>
                <a:lnTo>
                  <a:pt x="167728" y="265860"/>
                </a:lnTo>
                <a:lnTo>
                  <a:pt x="222434" y="253234"/>
                </a:lnTo>
                <a:lnTo>
                  <a:pt x="275780" y="248767"/>
                </a:lnTo>
                <a:lnTo>
                  <a:pt x="737838" y="248767"/>
                </a:lnTo>
                <a:lnTo>
                  <a:pt x="737332" y="245927"/>
                </a:lnTo>
                <a:lnTo>
                  <a:pt x="725923" y="209186"/>
                </a:lnTo>
                <a:lnTo>
                  <a:pt x="709854" y="174252"/>
                </a:lnTo>
                <a:lnTo>
                  <a:pt x="689068" y="141483"/>
                </a:lnTo>
                <a:lnTo>
                  <a:pt x="663509" y="111234"/>
                </a:lnTo>
                <a:lnTo>
                  <a:pt x="633120" y="83861"/>
                </a:lnTo>
                <a:lnTo>
                  <a:pt x="597846" y="59722"/>
                </a:lnTo>
                <a:lnTo>
                  <a:pt x="557631" y="39172"/>
                </a:lnTo>
                <a:lnTo>
                  <a:pt x="512417" y="22569"/>
                </a:lnTo>
                <a:lnTo>
                  <a:pt x="462149" y="10268"/>
                </a:lnTo>
                <a:lnTo>
                  <a:pt x="406771" y="2626"/>
                </a:lnTo>
                <a:lnTo>
                  <a:pt x="346227" y="0"/>
                </a:lnTo>
                <a:close/>
              </a:path>
            </a:pathLst>
          </a:custGeom>
          <a:solidFill>
            <a:srgbClr val="ffffff">
              <a:alpha val="80000"/>
            </a:srgbClr>
          </a:solidFill>
          <a:ln>
            <a:noFill/>
          </a:ln>
        </p:spPr>
        <p:style>
          <a:lnRef idx="0"/>
          <a:fillRef idx="0"/>
          <a:effectRef idx="0"/>
          <a:fontRef idx="minor"/>
        </p:style>
      </p:sp>
      <p:sp>
        <p:nvSpPr>
          <p:cNvPr id="1499" name="CustomShape 9"/>
          <p:cNvSpPr/>
          <p:nvPr/>
        </p:nvSpPr>
        <p:spPr>
          <a:xfrm>
            <a:off x="0" y="3541320"/>
            <a:ext cx="2741040" cy="2173680"/>
          </a:xfrm>
          <a:custGeom>
            <a:avLst/>
            <a:gdLst/>
            <a:ahLst/>
            <a:rect l="l" t="t" r="r" b="b"/>
            <a:pathLst>
              <a:path w="3015615" h="2956559">
                <a:moveTo>
                  <a:pt x="0" y="2956356"/>
                </a:moveTo>
                <a:lnTo>
                  <a:pt x="3015500" y="2956356"/>
                </a:lnTo>
                <a:lnTo>
                  <a:pt x="3015500" y="0"/>
                </a:lnTo>
                <a:lnTo>
                  <a:pt x="0" y="0"/>
                </a:lnTo>
                <a:lnTo>
                  <a:pt x="0" y="2956356"/>
                </a:lnTo>
                <a:close/>
              </a:path>
            </a:pathLst>
          </a:custGeom>
          <a:solidFill>
            <a:srgbClr val="fff200"/>
          </a:solidFill>
          <a:ln>
            <a:noFill/>
          </a:ln>
        </p:spPr>
        <p:style>
          <a:lnRef idx="0"/>
          <a:fillRef idx="0"/>
          <a:effectRef idx="0"/>
          <a:fontRef idx="minor"/>
        </p:style>
      </p:sp>
      <p:sp>
        <p:nvSpPr>
          <p:cNvPr id="1500" name="CustomShape 10"/>
          <p:cNvSpPr/>
          <p:nvPr/>
        </p:nvSpPr>
        <p:spPr>
          <a:xfrm>
            <a:off x="0" y="0"/>
            <a:ext cx="9143640" cy="5714640"/>
          </a:xfrm>
          <a:prstGeom prst="rect">
            <a:avLst/>
          </a:prstGeom>
          <a:blipFill rotWithShape="0">
            <a:blip r:embed="rId1"/>
            <a:stretch>
              <a:fillRect/>
            </a:stretch>
          </a:blipFill>
          <a:ln>
            <a:noFill/>
          </a:ln>
        </p:spPr>
        <p:style>
          <a:lnRef idx="0"/>
          <a:fillRef idx="0"/>
          <a:effectRef idx="0"/>
          <a:fontRef idx="minor"/>
        </p:style>
      </p:sp>
      <p:sp>
        <p:nvSpPr>
          <p:cNvPr id="1501" name="CustomShape 11"/>
          <p:cNvSpPr/>
          <p:nvPr/>
        </p:nvSpPr>
        <p:spPr>
          <a:xfrm>
            <a:off x="0" y="0"/>
            <a:ext cx="9143640" cy="5714640"/>
          </a:xfrm>
          <a:custGeom>
            <a:avLst/>
            <a:gdLst/>
            <a:ahLst/>
            <a:rect l="l" t="t" r="r" b="b"/>
            <a:pathLst>
              <a:path w="10058400" h="7772400">
                <a:moveTo>
                  <a:pt x="10058400" y="4910207"/>
                </a:moveTo>
                <a:lnTo>
                  <a:pt x="1427961" y="4910207"/>
                </a:lnTo>
                <a:lnTo>
                  <a:pt x="1474094" y="4912139"/>
                </a:lnTo>
                <a:lnTo>
                  <a:pt x="1520346" y="4916249"/>
                </a:lnTo>
                <a:lnTo>
                  <a:pt x="1566649" y="4922566"/>
                </a:lnTo>
                <a:lnTo>
                  <a:pt x="1612936" y="4931124"/>
                </a:lnTo>
                <a:lnTo>
                  <a:pt x="1659140" y="4941954"/>
                </a:lnTo>
                <a:lnTo>
                  <a:pt x="1705195" y="4955085"/>
                </a:lnTo>
                <a:lnTo>
                  <a:pt x="1751033" y="4970551"/>
                </a:lnTo>
                <a:lnTo>
                  <a:pt x="1796036" y="4988156"/>
                </a:lnTo>
                <a:lnTo>
                  <a:pt x="1839707" y="5007690"/>
                </a:lnTo>
                <a:lnTo>
                  <a:pt x="1882017" y="5029083"/>
                </a:lnTo>
                <a:lnTo>
                  <a:pt x="1922933" y="5052270"/>
                </a:lnTo>
                <a:lnTo>
                  <a:pt x="1962424" y="5077184"/>
                </a:lnTo>
                <a:lnTo>
                  <a:pt x="2000460" y="5103756"/>
                </a:lnTo>
                <a:lnTo>
                  <a:pt x="2037008" y="5131921"/>
                </a:lnTo>
                <a:lnTo>
                  <a:pt x="2072038" y="5161612"/>
                </a:lnTo>
                <a:lnTo>
                  <a:pt x="2105518" y="5192760"/>
                </a:lnTo>
                <a:lnTo>
                  <a:pt x="2137417" y="5225300"/>
                </a:lnTo>
                <a:lnTo>
                  <a:pt x="2167703" y="5259164"/>
                </a:lnTo>
                <a:lnTo>
                  <a:pt x="2196345" y="5294285"/>
                </a:lnTo>
                <a:lnTo>
                  <a:pt x="2223312" y="5330596"/>
                </a:lnTo>
                <a:lnTo>
                  <a:pt x="2248573" y="5368030"/>
                </a:lnTo>
                <a:lnTo>
                  <a:pt x="2272096" y="5406520"/>
                </a:lnTo>
                <a:lnTo>
                  <a:pt x="2293850" y="5445999"/>
                </a:lnTo>
                <a:lnTo>
                  <a:pt x="2313804" y="5486400"/>
                </a:lnTo>
                <a:lnTo>
                  <a:pt x="2331926" y="5527655"/>
                </a:lnTo>
                <a:lnTo>
                  <a:pt x="2348185" y="5569698"/>
                </a:lnTo>
                <a:lnTo>
                  <a:pt x="2362549" y="5612462"/>
                </a:lnTo>
                <a:lnTo>
                  <a:pt x="2374988" y="5655880"/>
                </a:lnTo>
                <a:lnTo>
                  <a:pt x="2385470" y="5699884"/>
                </a:lnTo>
                <a:lnTo>
                  <a:pt x="2393964" y="5744408"/>
                </a:lnTo>
                <a:lnTo>
                  <a:pt x="2400439" y="5789385"/>
                </a:lnTo>
                <a:lnTo>
                  <a:pt x="2404863" y="5834746"/>
                </a:lnTo>
                <a:lnTo>
                  <a:pt x="2407204" y="5880427"/>
                </a:lnTo>
                <a:lnTo>
                  <a:pt x="2407432" y="5926359"/>
                </a:lnTo>
                <a:lnTo>
                  <a:pt x="2405515" y="5972475"/>
                </a:lnTo>
                <a:lnTo>
                  <a:pt x="2401423" y="6018708"/>
                </a:lnTo>
                <a:lnTo>
                  <a:pt x="2395122" y="6064992"/>
                </a:lnTo>
                <a:lnTo>
                  <a:pt x="2386584" y="6111259"/>
                </a:lnTo>
                <a:lnTo>
                  <a:pt x="2375775" y="6157442"/>
                </a:lnTo>
                <a:lnTo>
                  <a:pt x="2362665" y="6203474"/>
                </a:lnTo>
                <a:lnTo>
                  <a:pt x="2347222" y="6249289"/>
                </a:lnTo>
                <a:lnTo>
                  <a:pt x="1790800" y="7772400"/>
                </a:lnTo>
                <a:lnTo>
                  <a:pt x="10058400" y="7772400"/>
                </a:lnTo>
                <a:lnTo>
                  <a:pt x="10058400" y="4910207"/>
                </a:lnTo>
                <a:close/>
                <a:moveTo>
                  <a:pt x="1978518" y="0"/>
                </a:moveTo>
                <a:lnTo>
                  <a:pt x="0" y="0"/>
                </a:lnTo>
                <a:lnTo>
                  <a:pt x="0" y="6858594"/>
                </a:lnTo>
                <a:lnTo>
                  <a:pt x="471889" y="5566740"/>
                </a:lnTo>
                <a:lnTo>
                  <a:pt x="489505" y="5521712"/>
                </a:lnTo>
                <a:lnTo>
                  <a:pt x="509047" y="5478018"/>
                </a:lnTo>
                <a:lnTo>
                  <a:pt x="530450" y="5435686"/>
                </a:lnTo>
                <a:lnTo>
                  <a:pt x="553645" y="5394750"/>
                </a:lnTo>
                <a:lnTo>
                  <a:pt x="578567" y="5355240"/>
                </a:lnTo>
                <a:lnTo>
                  <a:pt x="605148" y="5317188"/>
                </a:lnTo>
                <a:lnTo>
                  <a:pt x="633321" y="5280624"/>
                </a:lnTo>
                <a:lnTo>
                  <a:pt x="663019" y="5245580"/>
                </a:lnTo>
                <a:lnTo>
                  <a:pt x="694175" y="5212088"/>
                </a:lnTo>
                <a:lnTo>
                  <a:pt x="726722" y="5180179"/>
                </a:lnTo>
                <a:lnTo>
                  <a:pt x="760594" y="5149884"/>
                </a:lnTo>
                <a:lnTo>
                  <a:pt x="795723" y="5121234"/>
                </a:lnTo>
                <a:lnTo>
                  <a:pt x="832042" y="5094261"/>
                </a:lnTo>
                <a:lnTo>
                  <a:pt x="869484" y="5068995"/>
                </a:lnTo>
                <a:lnTo>
                  <a:pt x="907982" y="5045469"/>
                </a:lnTo>
                <a:lnTo>
                  <a:pt x="947469" y="5023714"/>
                </a:lnTo>
                <a:lnTo>
                  <a:pt x="987879" y="5003760"/>
                </a:lnTo>
                <a:lnTo>
                  <a:pt x="1029144" y="4985639"/>
                </a:lnTo>
                <a:lnTo>
                  <a:pt x="1071197" y="4969383"/>
                </a:lnTo>
                <a:lnTo>
                  <a:pt x="1113972" y="4955022"/>
                </a:lnTo>
                <a:lnTo>
                  <a:pt x="1157401" y="4942589"/>
                </a:lnTo>
                <a:lnTo>
                  <a:pt x="1201417" y="4932114"/>
                </a:lnTo>
                <a:lnTo>
                  <a:pt x="1245953" y="4923628"/>
                </a:lnTo>
                <a:lnTo>
                  <a:pt x="1290943" y="4917163"/>
                </a:lnTo>
                <a:lnTo>
                  <a:pt x="1336319" y="4912751"/>
                </a:lnTo>
                <a:lnTo>
                  <a:pt x="1382014" y="4910422"/>
                </a:lnTo>
                <a:lnTo>
                  <a:pt x="10058400" y="4910207"/>
                </a:lnTo>
                <a:lnTo>
                  <a:pt x="10058400" y="4644583"/>
                </a:lnTo>
                <a:lnTo>
                  <a:pt x="2489697" y="4644583"/>
                </a:lnTo>
                <a:lnTo>
                  <a:pt x="2444163" y="4644552"/>
                </a:lnTo>
                <a:lnTo>
                  <a:pt x="2398510" y="4643159"/>
                </a:lnTo>
                <a:lnTo>
                  <a:pt x="2352766" y="4640390"/>
                </a:lnTo>
                <a:lnTo>
                  <a:pt x="2306958" y="4636233"/>
                </a:lnTo>
                <a:lnTo>
                  <a:pt x="2261113" y="4630675"/>
                </a:lnTo>
                <a:lnTo>
                  <a:pt x="2215259" y="4623704"/>
                </a:lnTo>
                <a:lnTo>
                  <a:pt x="2169423" y="4615306"/>
                </a:lnTo>
                <a:lnTo>
                  <a:pt x="2123632" y="4605469"/>
                </a:lnTo>
                <a:lnTo>
                  <a:pt x="2077914" y="4594181"/>
                </a:lnTo>
                <a:lnTo>
                  <a:pt x="2032296" y="4581428"/>
                </a:lnTo>
                <a:lnTo>
                  <a:pt x="1986805" y="4567197"/>
                </a:lnTo>
                <a:lnTo>
                  <a:pt x="1941470" y="4551476"/>
                </a:lnTo>
                <a:lnTo>
                  <a:pt x="1896584" y="4534352"/>
                </a:lnTo>
                <a:lnTo>
                  <a:pt x="1852540" y="4515988"/>
                </a:lnTo>
                <a:lnTo>
                  <a:pt x="1809349" y="4496412"/>
                </a:lnTo>
                <a:lnTo>
                  <a:pt x="1767024" y="4475651"/>
                </a:lnTo>
                <a:lnTo>
                  <a:pt x="1725578" y="4453733"/>
                </a:lnTo>
                <a:lnTo>
                  <a:pt x="1685024" y="4430684"/>
                </a:lnTo>
                <a:lnTo>
                  <a:pt x="1645375" y="4406533"/>
                </a:lnTo>
                <a:lnTo>
                  <a:pt x="1606643" y="4381306"/>
                </a:lnTo>
                <a:lnTo>
                  <a:pt x="1568841" y="4355031"/>
                </a:lnTo>
                <a:lnTo>
                  <a:pt x="1531981" y="4327735"/>
                </a:lnTo>
                <a:lnTo>
                  <a:pt x="1496077" y="4299445"/>
                </a:lnTo>
                <a:lnTo>
                  <a:pt x="1461142" y="4270189"/>
                </a:lnTo>
                <a:lnTo>
                  <a:pt x="1427187" y="4239994"/>
                </a:lnTo>
                <a:lnTo>
                  <a:pt x="1394202" y="4208862"/>
                </a:lnTo>
                <a:lnTo>
                  <a:pt x="1362272" y="4176895"/>
                </a:lnTo>
                <a:lnTo>
                  <a:pt x="1331272" y="4143973"/>
                </a:lnTo>
                <a:lnTo>
                  <a:pt x="1301434" y="4110368"/>
                </a:lnTo>
                <a:lnTo>
                  <a:pt x="1272575" y="4075886"/>
                </a:lnTo>
                <a:lnTo>
                  <a:pt x="1244774" y="4040630"/>
                </a:lnTo>
                <a:lnTo>
                  <a:pt x="1218043" y="4004625"/>
                </a:lnTo>
                <a:lnTo>
                  <a:pt x="1192395" y="3967900"/>
                </a:lnTo>
                <a:lnTo>
                  <a:pt x="1167843" y="3930481"/>
                </a:lnTo>
                <a:lnTo>
                  <a:pt x="1144399" y="3892397"/>
                </a:lnTo>
                <a:lnTo>
                  <a:pt x="1122076" y="3853673"/>
                </a:lnTo>
                <a:lnTo>
                  <a:pt x="1100887" y="3814338"/>
                </a:lnTo>
                <a:lnTo>
                  <a:pt x="1080845" y="3774418"/>
                </a:lnTo>
                <a:lnTo>
                  <a:pt x="1061962" y="3733942"/>
                </a:lnTo>
                <a:lnTo>
                  <a:pt x="1044251" y="3692936"/>
                </a:lnTo>
                <a:lnTo>
                  <a:pt x="1027725" y="3651428"/>
                </a:lnTo>
                <a:lnTo>
                  <a:pt x="1012397" y="3609444"/>
                </a:lnTo>
                <a:lnTo>
                  <a:pt x="998279" y="3567013"/>
                </a:lnTo>
                <a:lnTo>
                  <a:pt x="985384" y="3524162"/>
                </a:lnTo>
                <a:lnTo>
                  <a:pt x="973725" y="3480917"/>
                </a:lnTo>
                <a:lnTo>
                  <a:pt x="963315" y="3437306"/>
                </a:lnTo>
                <a:lnTo>
                  <a:pt x="954166" y="3393357"/>
                </a:lnTo>
                <a:lnTo>
                  <a:pt x="946291" y="3349097"/>
                </a:lnTo>
                <a:lnTo>
                  <a:pt x="939702" y="3304552"/>
                </a:lnTo>
                <a:lnTo>
                  <a:pt x="934413" y="3259751"/>
                </a:lnTo>
                <a:lnTo>
                  <a:pt x="930437" y="3214721"/>
                </a:lnTo>
                <a:lnTo>
                  <a:pt x="927786" y="3169488"/>
                </a:lnTo>
                <a:lnTo>
                  <a:pt x="926472" y="3124081"/>
                </a:lnTo>
                <a:lnTo>
                  <a:pt x="926509" y="3078526"/>
                </a:lnTo>
                <a:lnTo>
                  <a:pt x="927909" y="3032851"/>
                </a:lnTo>
                <a:lnTo>
                  <a:pt x="930685" y="2987083"/>
                </a:lnTo>
                <a:lnTo>
                  <a:pt x="934849" y="2941250"/>
                </a:lnTo>
                <a:lnTo>
                  <a:pt x="940416" y="2895378"/>
                </a:lnTo>
                <a:lnTo>
                  <a:pt x="947396" y="2849495"/>
                </a:lnTo>
                <a:lnTo>
                  <a:pt x="955804" y="2803629"/>
                </a:lnTo>
                <a:lnTo>
                  <a:pt x="965651" y="2757806"/>
                </a:lnTo>
                <a:lnTo>
                  <a:pt x="976950" y="2712054"/>
                </a:lnTo>
                <a:lnTo>
                  <a:pt x="989715" y="2666400"/>
                </a:lnTo>
                <a:lnTo>
                  <a:pt x="1003958" y="2620872"/>
                </a:lnTo>
                <a:lnTo>
                  <a:pt x="1019691" y="2575496"/>
                </a:lnTo>
                <a:lnTo>
                  <a:pt x="1978518" y="0"/>
                </a:lnTo>
                <a:close/>
                <a:moveTo>
                  <a:pt x="10058400" y="0"/>
                </a:moveTo>
                <a:lnTo>
                  <a:pt x="5243404" y="0"/>
                </a:lnTo>
                <a:lnTo>
                  <a:pt x="3916764" y="3629939"/>
                </a:lnTo>
                <a:lnTo>
                  <a:pt x="3899651" y="3674800"/>
                </a:lnTo>
                <a:lnTo>
                  <a:pt x="3881298" y="3718822"/>
                </a:lnTo>
                <a:lnTo>
                  <a:pt x="3861732" y="3761990"/>
                </a:lnTo>
                <a:lnTo>
                  <a:pt x="3840980" y="3804294"/>
                </a:lnTo>
                <a:lnTo>
                  <a:pt x="3819070" y="3845719"/>
                </a:lnTo>
                <a:lnTo>
                  <a:pt x="3796029" y="3886253"/>
                </a:lnTo>
                <a:lnTo>
                  <a:pt x="3771885" y="3925883"/>
                </a:lnTo>
                <a:lnTo>
                  <a:pt x="3746665" y="3964597"/>
                </a:lnTo>
                <a:lnTo>
                  <a:pt x="3720395" y="4002381"/>
                </a:lnTo>
                <a:lnTo>
                  <a:pt x="3693105" y="4039224"/>
                </a:lnTo>
                <a:lnTo>
                  <a:pt x="3664820" y="4075112"/>
                </a:lnTo>
                <a:lnTo>
                  <a:pt x="3635568" y="4110033"/>
                </a:lnTo>
                <a:lnTo>
                  <a:pt x="3605308" y="4144046"/>
                </a:lnTo>
                <a:lnTo>
                  <a:pt x="3574274" y="4176920"/>
                </a:lnTo>
                <a:lnTo>
                  <a:pt x="3542260" y="4208887"/>
                </a:lnTo>
                <a:lnTo>
                  <a:pt x="3509441" y="4239785"/>
                </a:lnTo>
                <a:lnTo>
                  <a:pt x="3475766" y="4269677"/>
                </a:lnTo>
                <a:lnTo>
                  <a:pt x="3441288" y="4298525"/>
                </a:lnTo>
                <a:lnTo>
                  <a:pt x="3406036" y="4326316"/>
                </a:lnTo>
                <a:lnTo>
                  <a:pt x="3370035" y="4353038"/>
                </a:lnTo>
                <a:lnTo>
                  <a:pt x="3333313" y="4378678"/>
                </a:lnTo>
                <a:lnTo>
                  <a:pt x="3295899" y="4403223"/>
                </a:lnTo>
                <a:lnTo>
                  <a:pt x="3257818" y="4426660"/>
                </a:lnTo>
                <a:lnTo>
                  <a:pt x="3219100" y="4448976"/>
                </a:lnTo>
                <a:lnTo>
                  <a:pt x="3179770" y="4470160"/>
                </a:lnTo>
                <a:lnTo>
                  <a:pt x="3139856" y="4490197"/>
                </a:lnTo>
                <a:lnTo>
                  <a:pt x="3099385" y="4509076"/>
                </a:lnTo>
                <a:lnTo>
                  <a:pt x="3058386" y="4526784"/>
                </a:lnTo>
                <a:lnTo>
                  <a:pt x="3016885" y="4543307"/>
                </a:lnTo>
                <a:lnTo>
                  <a:pt x="2974910" y="4558634"/>
                </a:lnTo>
                <a:lnTo>
                  <a:pt x="2932487" y="4572750"/>
                </a:lnTo>
                <a:lnTo>
                  <a:pt x="2889645" y="4585645"/>
                </a:lnTo>
                <a:lnTo>
                  <a:pt x="2846411" y="4597304"/>
                </a:lnTo>
                <a:lnTo>
                  <a:pt x="2802812" y="4607715"/>
                </a:lnTo>
                <a:lnTo>
                  <a:pt x="2758875" y="4616866"/>
                </a:lnTo>
                <a:lnTo>
                  <a:pt x="2714628" y="4624743"/>
                </a:lnTo>
                <a:lnTo>
                  <a:pt x="2670098" y="4631334"/>
                </a:lnTo>
                <a:lnTo>
                  <a:pt x="2625313" y="4636627"/>
                </a:lnTo>
                <a:lnTo>
                  <a:pt x="2580299" y="4640607"/>
                </a:lnTo>
                <a:lnTo>
                  <a:pt x="2535085" y="4643264"/>
                </a:lnTo>
                <a:lnTo>
                  <a:pt x="2489697" y="4644583"/>
                </a:lnTo>
                <a:lnTo>
                  <a:pt x="10058400" y="4644583"/>
                </a:lnTo>
                <a:lnTo>
                  <a:pt x="10058400" y="0"/>
                </a:lnTo>
                <a:close/>
              </a:path>
            </a:pathLst>
          </a:custGeom>
          <a:solidFill>
            <a:srgbClr val="ffffff"/>
          </a:solidFill>
          <a:ln>
            <a:noFill/>
          </a:ln>
        </p:spPr>
        <p:style>
          <a:lnRef idx="0"/>
          <a:fillRef idx="0"/>
          <a:effectRef idx="0"/>
          <a:fontRef idx="minor"/>
        </p:style>
      </p:sp>
      <p:sp>
        <p:nvSpPr>
          <p:cNvPr id="1502" name="CustomShape 12"/>
          <p:cNvSpPr/>
          <p:nvPr/>
        </p:nvSpPr>
        <p:spPr>
          <a:xfrm>
            <a:off x="365400" y="4013640"/>
            <a:ext cx="1425960" cy="1040400"/>
          </a:xfrm>
          <a:custGeom>
            <a:avLst/>
            <a:gdLst/>
            <a:ahLst/>
            <a:rect l="l" t="t" r="r" b="b"/>
            <a:pathLst>
              <a:path w="1569085" h="1415415">
                <a:moveTo>
                  <a:pt x="769654" y="0"/>
                </a:moveTo>
                <a:lnTo>
                  <a:pt x="723027" y="8502"/>
                </a:lnTo>
                <a:lnTo>
                  <a:pt x="678124" y="27964"/>
                </a:lnTo>
                <a:lnTo>
                  <a:pt x="634220" y="61657"/>
                </a:lnTo>
                <a:lnTo>
                  <a:pt x="600527" y="105561"/>
                </a:lnTo>
                <a:lnTo>
                  <a:pt x="27948" y="1097304"/>
                </a:lnTo>
                <a:lnTo>
                  <a:pt x="8495" y="1142203"/>
                </a:lnTo>
                <a:lnTo>
                  <a:pt x="0" y="1188826"/>
                </a:lnTo>
                <a:lnTo>
                  <a:pt x="1996" y="1235434"/>
                </a:lnTo>
                <a:lnTo>
                  <a:pt x="14019" y="1280289"/>
                </a:lnTo>
                <a:lnTo>
                  <a:pt x="35603" y="1321649"/>
                </a:lnTo>
                <a:lnTo>
                  <a:pt x="66284" y="1357775"/>
                </a:lnTo>
                <a:lnTo>
                  <a:pt x="105595" y="1386928"/>
                </a:lnTo>
                <a:lnTo>
                  <a:pt x="156719" y="1408121"/>
                </a:lnTo>
                <a:lnTo>
                  <a:pt x="211577" y="1415350"/>
                </a:lnTo>
                <a:lnTo>
                  <a:pt x="1356736" y="1415350"/>
                </a:lnTo>
                <a:lnTo>
                  <a:pt x="1405355" y="1409750"/>
                </a:lnTo>
                <a:lnTo>
                  <a:pt x="1449986" y="1393796"/>
                </a:lnTo>
                <a:lnTo>
                  <a:pt x="1489356" y="1368764"/>
                </a:lnTo>
                <a:lnTo>
                  <a:pt x="1522193" y="1335926"/>
                </a:lnTo>
                <a:lnTo>
                  <a:pt x="1547223" y="1296555"/>
                </a:lnTo>
                <a:lnTo>
                  <a:pt x="1563175" y="1251926"/>
                </a:lnTo>
                <a:lnTo>
                  <a:pt x="1564133" y="1243608"/>
                </a:lnTo>
                <a:lnTo>
                  <a:pt x="784156" y="1243608"/>
                </a:lnTo>
                <a:lnTo>
                  <a:pt x="752325" y="1237182"/>
                </a:lnTo>
                <a:lnTo>
                  <a:pt x="726327" y="1219656"/>
                </a:lnTo>
                <a:lnTo>
                  <a:pt x="708797" y="1193663"/>
                </a:lnTo>
                <a:lnTo>
                  <a:pt x="702368" y="1161833"/>
                </a:lnTo>
                <a:lnTo>
                  <a:pt x="708797" y="1129994"/>
                </a:lnTo>
                <a:lnTo>
                  <a:pt x="726327" y="1103992"/>
                </a:lnTo>
                <a:lnTo>
                  <a:pt x="752325" y="1086461"/>
                </a:lnTo>
                <a:lnTo>
                  <a:pt x="784156" y="1080032"/>
                </a:lnTo>
                <a:lnTo>
                  <a:pt x="1530393" y="1080032"/>
                </a:lnTo>
                <a:lnTo>
                  <a:pt x="1481619" y="995552"/>
                </a:lnTo>
                <a:lnTo>
                  <a:pt x="779064" y="995552"/>
                </a:lnTo>
                <a:lnTo>
                  <a:pt x="748176" y="987897"/>
                </a:lnTo>
                <a:lnTo>
                  <a:pt x="722823" y="970292"/>
                </a:lnTo>
                <a:lnTo>
                  <a:pt x="705217" y="944942"/>
                </a:lnTo>
                <a:lnTo>
                  <a:pt x="697568" y="914056"/>
                </a:lnTo>
                <a:lnTo>
                  <a:pt x="668675" y="422985"/>
                </a:lnTo>
                <a:lnTo>
                  <a:pt x="675115" y="377499"/>
                </a:lnTo>
                <a:lnTo>
                  <a:pt x="697706" y="339333"/>
                </a:lnTo>
                <a:lnTo>
                  <a:pt x="732953" y="312421"/>
                </a:lnTo>
                <a:lnTo>
                  <a:pt x="777362" y="300697"/>
                </a:lnTo>
                <a:lnTo>
                  <a:pt x="1080446" y="300697"/>
                </a:lnTo>
                <a:lnTo>
                  <a:pt x="967786" y="105561"/>
                </a:lnTo>
                <a:lnTo>
                  <a:pt x="938623" y="66259"/>
                </a:lnTo>
                <a:lnTo>
                  <a:pt x="902490" y="35586"/>
                </a:lnTo>
                <a:lnTo>
                  <a:pt x="861125" y="14007"/>
                </a:lnTo>
                <a:lnTo>
                  <a:pt x="816266" y="1990"/>
                </a:lnTo>
                <a:lnTo>
                  <a:pt x="769654" y="0"/>
                </a:lnTo>
                <a:close/>
                <a:moveTo>
                  <a:pt x="1530393" y="1080032"/>
                </a:moveTo>
                <a:lnTo>
                  <a:pt x="784156" y="1080032"/>
                </a:lnTo>
                <a:lnTo>
                  <a:pt x="815995" y="1086461"/>
                </a:lnTo>
                <a:lnTo>
                  <a:pt x="841997" y="1103992"/>
                </a:lnTo>
                <a:lnTo>
                  <a:pt x="859528" y="1129994"/>
                </a:lnTo>
                <a:lnTo>
                  <a:pt x="865957" y="1161833"/>
                </a:lnTo>
                <a:lnTo>
                  <a:pt x="859528" y="1193663"/>
                </a:lnTo>
                <a:lnTo>
                  <a:pt x="841997" y="1219656"/>
                </a:lnTo>
                <a:lnTo>
                  <a:pt x="815995" y="1237182"/>
                </a:lnTo>
                <a:lnTo>
                  <a:pt x="784156" y="1243608"/>
                </a:lnTo>
                <a:lnTo>
                  <a:pt x="1564133" y="1243608"/>
                </a:lnTo>
                <a:lnTo>
                  <a:pt x="1568775" y="1203311"/>
                </a:lnTo>
                <a:lnTo>
                  <a:pt x="1566952" y="1175577"/>
                </a:lnTo>
                <a:lnTo>
                  <a:pt x="1561547" y="1148436"/>
                </a:lnTo>
                <a:lnTo>
                  <a:pt x="1552653" y="1122231"/>
                </a:lnTo>
                <a:lnTo>
                  <a:pt x="1540365" y="1097304"/>
                </a:lnTo>
                <a:lnTo>
                  <a:pt x="1530393" y="1080032"/>
                </a:lnTo>
                <a:close/>
                <a:moveTo>
                  <a:pt x="1080446" y="300697"/>
                </a:moveTo>
                <a:lnTo>
                  <a:pt x="777362" y="300697"/>
                </a:lnTo>
                <a:lnTo>
                  <a:pt x="822846" y="307123"/>
                </a:lnTo>
                <a:lnTo>
                  <a:pt x="861007" y="329710"/>
                </a:lnTo>
                <a:lnTo>
                  <a:pt x="887915" y="364966"/>
                </a:lnTo>
                <a:lnTo>
                  <a:pt x="899637" y="409396"/>
                </a:lnTo>
                <a:lnTo>
                  <a:pt x="899904" y="413905"/>
                </a:lnTo>
                <a:lnTo>
                  <a:pt x="899904" y="418464"/>
                </a:lnTo>
                <a:lnTo>
                  <a:pt x="870745" y="914056"/>
                </a:lnTo>
                <a:lnTo>
                  <a:pt x="841783" y="973797"/>
                </a:lnTo>
                <a:lnTo>
                  <a:pt x="779064" y="995552"/>
                </a:lnTo>
                <a:lnTo>
                  <a:pt x="1481619" y="995552"/>
                </a:lnTo>
                <a:lnTo>
                  <a:pt x="1080446" y="300697"/>
                </a:lnTo>
                <a:close/>
              </a:path>
            </a:pathLst>
          </a:custGeom>
          <a:solidFill>
            <a:srgbClr val="5badce"/>
          </a:solidFill>
          <a:ln>
            <a:noFill/>
          </a:ln>
        </p:spPr>
        <p:style>
          <a:lnRef idx="0"/>
          <a:fillRef idx="0"/>
          <a:effectRef idx="0"/>
          <a:fontRef idx="minor"/>
        </p:style>
      </p:sp>
      <p:sp>
        <p:nvSpPr>
          <p:cNvPr id="1503" name="CustomShape 13"/>
          <p:cNvSpPr/>
          <p:nvPr/>
        </p:nvSpPr>
        <p:spPr>
          <a:xfrm>
            <a:off x="8339760" y="5182560"/>
            <a:ext cx="165240" cy="137880"/>
          </a:xfrm>
          <a:custGeom>
            <a:avLst/>
            <a:gdLst/>
            <a:ahLst/>
            <a:rect l="l" t="t" r="r" b="b"/>
            <a:pathLst>
              <a:path w="182245" h="187959">
                <a:moveTo>
                  <a:pt x="5257" y="266"/>
                </a:moveTo>
                <a:lnTo>
                  <a:pt x="0" y="11315"/>
                </a:lnTo>
                <a:lnTo>
                  <a:pt x="10769" y="11315"/>
                </a:lnTo>
                <a:lnTo>
                  <a:pt x="14846" y="13919"/>
                </a:lnTo>
                <a:lnTo>
                  <a:pt x="18465" y="46710"/>
                </a:lnTo>
                <a:lnTo>
                  <a:pt x="18199" y="94716"/>
                </a:lnTo>
                <a:lnTo>
                  <a:pt x="18118" y="99720"/>
                </a:lnTo>
                <a:lnTo>
                  <a:pt x="17995" y="117271"/>
                </a:lnTo>
                <a:lnTo>
                  <a:pt x="26075" y="157597"/>
                </a:lnTo>
                <a:lnTo>
                  <a:pt x="64803" y="183973"/>
                </a:lnTo>
                <a:lnTo>
                  <a:pt x="96532" y="187858"/>
                </a:lnTo>
                <a:lnTo>
                  <a:pt x="112167" y="186982"/>
                </a:lnTo>
                <a:lnTo>
                  <a:pt x="126374" y="184388"/>
                </a:lnTo>
                <a:lnTo>
                  <a:pt x="139080" y="180121"/>
                </a:lnTo>
                <a:lnTo>
                  <a:pt x="150215" y="174231"/>
                </a:lnTo>
                <a:lnTo>
                  <a:pt x="154696" y="170497"/>
                </a:lnTo>
                <a:lnTo>
                  <a:pt x="98755" y="170497"/>
                </a:lnTo>
                <a:lnTo>
                  <a:pt x="82288" y="168743"/>
                </a:lnTo>
                <a:lnTo>
                  <a:pt x="49250" y="145364"/>
                </a:lnTo>
                <a:lnTo>
                  <a:pt x="43768" y="94716"/>
                </a:lnTo>
                <a:lnTo>
                  <a:pt x="44297" y="46710"/>
                </a:lnTo>
                <a:lnTo>
                  <a:pt x="44450" y="37752"/>
                </a:lnTo>
                <a:lnTo>
                  <a:pt x="44589" y="19405"/>
                </a:lnTo>
                <a:lnTo>
                  <a:pt x="45351" y="8674"/>
                </a:lnTo>
                <a:lnTo>
                  <a:pt x="46422" y="546"/>
                </a:lnTo>
                <a:lnTo>
                  <a:pt x="12103" y="546"/>
                </a:lnTo>
                <a:lnTo>
                  <a:pt x="5257" y="266"/>
                </a:lnTo>
                <a:close/>
                <a:moveTo>
                  <a:pt x="181813" y="266"/>
                </a:moveTo>
                <a:lnTo>
                  <a:pt x="174116" y="546"/>
                </a:lnTo>
                <a:lnTo>
                  <a:pt x="151651" y="546"/>
                </a:lnTo>
                <a:lnTo>
                  <a:pt x="154098" y="9412"/>
                </a:lnTo>
                <a:lnTo>
                  <a:pt x="155871" y="20337"/>
                </a:lnTo>
                <a:lnTo>
                  <a:pt x="156880" y="33622"/>
                </a:lnTo>
                <a:lnTo>
                  <a:pt x="157111" y="49847"/>
                </a:lnTo>
                <a:lnTo>
                  <a:pt x="156834" y="94716"/>
                </a:lnTo>
                <a:lnTo>
                  <a:pt x="153910" y="136351"/>
                </a:lnTo>
                <a:lnTo>
                  <a:pt x="126326" y="165868"/>
                </a:lnTo>
                <a:lnTo>
                  <a:pt x="98755" y="170497"/>
                </a:lnTo>
                <a:lnTo>
                  <a:pt x="154696" y="170497"/>
                </a:lnTo>
                <a:lnTo>
                  <a:pt x="177152" y="124066"/>
                </a:lnTo>
                <a:lnTo>
                  <a:pt x="178055" y="94716"/>
                </a:lnTo>
                <a:lnTo>
                  <a:pt x="178307" y="49847"/>
                </a:lnTo>
                <a:lnTo>
                  <a:pt x="178575" y="33622"/>
                </a:lnTo>
                <a:lnTo>
                  <a:pt x="179108" y="22480"/>
                </a:lnTo>
                <a:lnTo>
                  <a:pt x="180133" y="12287"/>
                </a:lnTo>
                <a:lnTo>
                  <a:pt x="181774" y="546"/>
                </a:lnTo>
                <a:lnTo>
                  <a:pt x="158686" y="546"/>
                </a:lnTo>
                <a:lnTo>
                  <a:pt x="151574" y="266"/>
                </a:lnTo>
                <a:lnTo>
                  <a:pt x="181813" y="266"/>
                </a:lnTo>
                <a:close/>
                <a:moveTo>
                  <a:pt x="46494" y="0"/>
                </a:moveTo>
                <a:lnTo>
                  <a:pt x="37680" y="546"/>
                </a:lnTo>
                <a:lnTo>
                  <a:pt x="46422" y="546"/>
                </a:lnTo>
                <a:lnTo>
                  <a:pt x="46494" y="0"/>
                </a:lnTo>
                <a:close/>
              </a:path>
            </a:pathLst>
          </a:custGeom>
          <a:solidFill>
            <a:srgbClr val="d1d3d4"/>
          </a:solidFill>
          <a:ln>
            <a:noFill/>
          </a:ln>
        </p:spPr>
        <p:style>
          <a:lnRef idx="0"/>
          <a:fillRef idx="0"/>
          <a:effectRef idx="0"/>
          <a:fontRef idx="minor"/>
        </p:style>
      </p:sp>
      <p:sp>
        <p:nvSpPr>
          <p:cNvPr id="1504" name="CustomShape 14"/>
          <p:cNvSpPr/>
          <p:nvPr/>
        </p:nvSpPr>
        <p:spPr>
          <a:xfrm>
            <a:off x="8522280" y="5179680"/>
            <a:ext cx="149760" cy="139680"/>
          </a:xfrm>
          <a:custGeom>
            <a:avLst/>
            <a:gdLst/>
            <a:ahLst/>
            <a:rect l="l" t="t" r="r" b="b"/>
            <a:pathLst>
              <a:path w="165100" h="190500">
                <a:moveTo>
                  <a:pt x="121310" y="0"/>
                </a:moveTo>
                <a:lnTo>
                  <a:pt x="113614" y="0"/>
                </a:lnTo>
                <a:lnTo>
                  <a:pt x="89789" y="1393"/>
                </a:lnTo>
                <a:lnTo>
                  <a:pt x="50479" y="12923"/>
                </a:lnTo>
                <a:lnTo>
                  <a:pt x="19856" y="37966"/>
                </a:lnTo>
                <a:lnTo>
                  <a:pt x="2319" y="74471"/>
                </a:lnTo>
                <a:lnTo>
                  <a:pt x="0" y="95186"/>
                </a:lnTo>
                <a:lnTo>
                  <a:pt x="3664" y="121894"/>
                </a:lnTo>
                <a:lnTo>
                  <a:pt x="30201" y="165886"/>
                </a:lnTo>
                <a:lnTo>
                  <a:pt x="74450" y="187656"/>
                </a:lnTo>
                <a:lnTo>
                  <a:pt x="102044" y="190169"/>
                </a:lnTo>
                <a:lnTo>
                  <a:pt x="108984" y="190030"/>
                </a:lnTo>
                <a:lnTo>
                  <a:pt x="154584" y="183400"/>
                </a:lnTo>
                <a:lnTo>
                  <a:pt x="157086" y="175221"/>
                </a:lnTo>
                <a:lnTo>
                  <a:pt x="157721" y="173405"/>
                </a:lnTo>
                <a:lnTo>
                  <a:pt x="107289" y="173405"/>
                </a:lnTo>
                <a:lnTo>
                  <a:pt x="75773" y="167510"/>
                </a:lnTo>
                <a:lnTo>
                  <a:pt x="51474" y="150863"/>
                </a:lnTo>
                <a:lnTo>
                  <a:pt x="35836" y="125024"/>
                </a:lnTo>
                <a:lnTo>
                  <a:pt x="30302" y="91554"/>
                </a:lnTo>
                <a:lnTo>
                  <a:pt x="35338" y="59504"/>
                </a:lnTo>
                <a:lnTo>
                  <a:pt x="49782" y="35291"/>
                </a:lnTo>
                <a:lnTo>
                  <a:pt x="72634" y="19982"/>
                </a:lnTo>
                <a:lnTo>
                  <a:pt x="102895" y="14643"/>
                </a:lnTo>
                <a:lnTo>
                  <a:pt x="162743" y="14643"/>
                </a:lnTo>
                <a:lnTo>
                  <a:pt x="165061" y="8127"/>
                </a:lnTo>
                <a:lnTo>
                  <a:pt x="128727" y="507"/>
                </a:lnTo>
                <a:lnTo>
                  <a:pt x="121310" y="0"/>
                </a:lnTo>
                <a:close/>
                <a:moveTo>
                  <a:pt x="159258" y="157899"/>
                </a:moveTo>
                <a:lnTo>
                  <a:pt x="123520" y="172084"/>
                </a:lnTo>
                <a:lnTo>
                  <a:pt x="115252" y="173405"/>
                </a:lnTo>
                <a:lnTo>
                  <a:pt x="157721" y="173405"/>
                </a:lnTo>
                <a:lnTo>
                  <a:pt x="160108" y="166573"/>
                </a:lnTo>
                <a:lnTo>
                  <a:pt x="162610" y="160248"/>
                </a:lnTo>
                <a:lnTo>
                  <a:pt x="159258" y="157899"/>
                </a:lnTo>
                <a:close/>
                <a:moveTo>
                  <a:pt x="162743" y="14643"/>
                </a:moveTo>
                <a:lnTo>
                  <a:pt x="102895" y="14643"/>
                </a:lnTo>
                <a:lnTo>
                  <a:pt x="118139" y="15819"/>
                </a:lnTo>
                <a:lnTo>
                  <a:pt x="131200" y="19492"/>
                </a:lnTo>
                <a:lnTo>
                  <a:pt x="142561" y="25878"/>
                </a:lnTo>
                <a:lnTo>
                  <a:pt x="152704" y="35191"/>
                </a:lnTo>
                <a:lnTo>
                  <a:pt x="156565" y="35191"/>
                </a:lnTo>
                <a:lnTo>
                  <a:pt x="158724" y="27254"/>
                </a:lnTo>
                <a:lnTo>
                  <a:pt x="161988" y="16763"/>
                </a:lnTo>
                <a:lnTo>
                  <a:pt x="162743" y="14643"/>
                </a:lnTo>
                <a:close/>
              </a:path>
            </a:pathLst>
          </a:custGeom>
          <a:solidFill>
            <a:srgbClr val="d1d3d4"/>
          </a:solidFill>
          <a:ln>
            <a:noFill/>
          </a:ln>
        </p:spPr>
        <p:style>
          <a:lnRef idx="0"/>
          <a:fillRef idx="0"/>
          <a:effectRef idx="0"/>
          <a:fontRef idx="minor"/>
        </p:style>
      </p:sp>
      <p:sp>
        <p:nvSpPr>
          <p:cNvPr id="1505" name="CustomShape 15"/>
          <p:cNvSpPr/>
          <p:nvPr/>
        </p:nvSpPr>
        <p:spPr>
          <a:xfrm>
            <a:off x="8687520" y="5182200"/>
            <a:ext cx="151560" cy="135360"/>
          </a:xfrm>
          <a:custGeom>
            <a:avLst/>
            <a:gdLst/>
            <a:ahLst/>
            <a:rect l="l" t="t" r="r" b="b"/>
            <a:pathLst>
              <a:path w="167004" h="184784">
                <a:moveTo>
                  <a:pt x="117579" y="12623"/>
                </a:moveTo>
                <a:lnTo>
                  <a:pt x="64439" y="12623"/>
                </a:lnTo>
                <a:lnTo>
                  <a:pt x="79898" y="14862"/>
                </a:lnTo>
                <a:lnTo>
                  <a:pt x="91471" y="21305"/>
                </a:lnTo>
                <a:lnTo>
                  <a:pt x="98729" y="31542"/>
                </a:lnTo>
                <a:lnTo>
                  <a:pt x="101244" y="45161"/>
                </a:lnTo>
                <a:lnTo>
                  <a:pt x="99791" y="56009"/>
                </a:lnTo>
                <a:lnTo>
                  <a:pt x="68262" y="80848"/>
                </a:lnTo>
                <a:lnTo>
                  <a:pt x="55054" y="81102"/>
                </a:lnTo>
                <a:lnTo>
                  <a:pt x="53974" y="87363"/>
                </a:lnTo>
                <a:lnTo>
                  <a:pt x="52273" y="93929"/>
                </a:lnTo>
                <a:lnTo>
                  <a:pt x="55054" y="93929"/>
                </a:lnTo>
                <a:lnTo>
                  <a:pt x="60203" y="94612"/>
                </a:lnTo>
                <a:lnTo>
                  <a:pt x="86872" y="123131"/>
                </a:lnTo>
                <a:lnTo>
                  <a:pt x="114452" y="163995"/>
                </a:lnTo>
                <a:lnTo>
                  <a:pt x="120236" y="174020"/>
                </a:lnTo>
                <a:lnTo>
                  <a:pt x="122135" y="177139"/>
                </a:lnTo>
                <a:lnTo>
                  <a:pt x="123228" y="179247"/>
                </a:lnTo>
                <a:lnTo>
                  <a:pt x="124599" y="181063"/>
                </a:lnTo>
                <a:lnTo>
                  <a:pt x="125717" y="182638"/>
                </a:lnTo>
                <a:lnTo>
                  <a:pt x="127101" y="184696"/>
                </a:lnTo>
                <a:lnTo>
                  <a:pt x="138671" y="183959"/>
                </a:lnTo>
                <a:lnTo>
                  <a:pt x="166674" y="183172"/>
                </a:lnTo>
                <a:lnTo>
                  <a:pt x="167004" y="181305"/>
                </a:lnTo>
                <a:lnTo>
                  <a:pt x="161480" y="177380"/>
                </a:lnTo>
                <a:lnTo>
                  <a:pt x="159562" y="175780"/>
                </a:lnTo>
                <a:lnTo>
                  <a:pt x="133439" y="145891"/>
                </a:lnTo>
                <a:lnTo>
                  <a:pt x="96558" y="94487"/>
                </a:lnTo>
                <a:lnTo>
                  <a:pt x="90233" y="86321"/>
                </a:lnTo>
                <a:lnTo>
                  <a:pt x="121953" y="62722"/>
                </a:lnTo>
                <a:lnTo>
                  <a:pt x="128206" y="40157"/>
                </a:lnTo>
                <a:lnTo>
                  <a:pt x="127287" y="30905"/>
                </a:lnTo>
                <a:lnTo>
                  <a:pt x="124586" y="22536"/>
                </a:lnTo>
                <a:lnTo>
                  <a:pt x="120191" y="15243"/>
                </a:lnTo>
                <a:lnTo>
                  <a:pt x="117579" y="12623"/>
                </a:lnTo>
                <a:close/>
                <a:moveTo>
                  <a:pt x="5245" y="558"/>
                </a:moveTo>
                <a:lnTo>
                  <a:pt x="0" y="11569"/>
                </a:lnTo>
                <a:lnTo>
                  <a:pt x="10731" y="11569"/>
                </a:lnTo>
                <a:lnTo>
                  <a:pt x="14858" y="14211"/>
                </a:lnTo>
                <a:lnTo>
                  <a:pt x="18122" y="55843"/>
                </a:lnTo>
                <a:lnTo>
                  <a:pt x="17894" y="133286"/>
                </a:lnTo>
                <a:lnTo>
                  <a:pt x="14300" y="183172"/>
                </a:lnTo>
                <a:lnTo>
                  <a:pt x="22021" y="182638"/>
                </a:lnTo>
                <a:lnTo>
                  <a:pt x="49093" y="182638"/>
                </a:lnTo>
                <a:lnTo>
                  <a:pt x="46763" y="173989"/>
                </a:lnTo>
                <a:lnTo>
                  <a:pt x="45061" y="163098"/>
                </a:lnTo>
                <a:lnTo>
                  <a:pt x="44071" y="149801"/>
                </a:lnTo>
                <a:lnTo>
                  <a:pt x="43804" y="136244"/>
                </a:lnTo>
                <a:lnTo>
                  <a:pt x="43917" y="86321"/>
                </a:lnTo>
                <a:lnTo>
                  <a:pt x="44095" y="35660"/>
                </a:lnTo>
                <a:lnTo>
                  <a:pt x="59410" y="12623"/>
                </a:lnTo>
                <a:lnTo>
                  <a:pt x="117579" y="12623"/>
                </a:lnTo>
                <a:lnTo>
                  <a:pt x="114185" y="9220"/>
                </a:lnTo>
                <a:lnTo>
                  <a:pt x="107083" y="4795"/>
                </a:lnTo>
                <a:lnTo>
                  <a:pt x="98809" y="1957"/>
                </a:lnTo>
                <a:lnTo>
                  <a:pt x="92387" y="1066"/>
                </a:lnTo>
                <a:lnTo>
                  <a:pt x="27216" y="1066"/>
                </a:lnTo>
                <a:lnTo>
                  <a:pt x="5245" y="558"/>
                </a:lnTo>
                <a:close/>
                <a:moveTo>
                  <a:pt x="49093" y="182638"/>
                </a:moveTo>
                <a:lnTo>
                  <a:pt x="42125" y="182638"/>
                </a:lnTo>
                <a:lnTo>
                  <a:pt x="49237" y="183172"/>
                </a:lnTo>
                <a:lnTo>
                  <a:pt x="49093" y="182638"/>
                </a:lnTo>
                <a:close/>
                <a:moveTo>
                  <a:pt x="72936" y="0"/>
                </a:moveTo>
                <a:lnTo>
                  <a:pt x="60515" y="0"/>
                </a:lnTo>
                <a:lnTo>
                  <a:pt x="53365" y="292"/>
                </a:lnTo>
                <a:lnTo>
                  <a:pt x="27216" y="1066"/>
                </a:lnTo>
                <a:lnTo>
                  <a:pt x="92387" y="1066"/>
                </a:lnTo>
                <a:lnTo>
                  <a:pt x="87910" y="445"/>
                </a:lnTo>
                <a:lnTo>
                  <a:pt x="72936" y="0"/>
                </a:lnTo>
                <a:close/>
              </a:path>
            </a:pathLst>
          </a:custGeom>
          <a:solidFill>
            <a:srgbClr val="d1d3d4"/>
          </a:solidFill>
          <a:ln>
            <a:noFill/>
          </a:ln>
        </p:spPr>
        <p:style>
          <a:lnRef idx="0"/>
          <a:fillRef idx="0"/>
          <a:effectRef idx="0"/>
          <a:fontRef idx="minor"/>
        </p:style>
      </p:sp>
      <p:sp>
        <p:nvSpPr>
          <p:cNvPr id="1506" name="CustomShape 16"/>
          <p:cNvSpPr/>
          <p:nvPr/>
        </p:nvSpPr>
        <p:spPr>
          <a:xfrm>
            <a:off x="8296200" y="5340240"/>
            <a:ext cx="584280" cy="25920"/>
          </a:xfrm>
          <a:custGeom>
            <a:avLst/>
            <a:gdLst/>
            <a:ahLst/>
            <a:rect l="l" t="t" r="r" b="b"/>
            <a:pathLst>
              <a:path w="643254" h="35559">
                <a:moveTo>
                  <a:pt x="321144" y="0"/>
                </a:moveTo>
                <a:lnTo>
                  <a:pt x="201185" y="4351"/>
                </a:lnTo>
                <a:lnTo>
                  <a:pt x="98545" y="13925"/>
                </a:lnTo>
                <a:lnTo>
                  <a:pt x="26918" y="23499"/>
                </a:lnTo>
                <a:lnTo>
                  <a:pt x="0" y="27851"/>
                </a:lnTo>
                <a:lnTo>
                  <a:pt x="0" y="35128"/>
                </a:lnTo>
                <a:lnTo>
                  <a:pt x="93030" y="27250"/>
                </a:lnTo>
                <a:lnTo>
                  <a:pt x="157502" y="23204"/>
                </a:lnTo>
                <a:lnTo>
                  <a:pt x="223531" y="21714"/>
                </a:lnTo>
                <a:lnTo>
                  <a:pt x="612575" y="21501"/>
                </a:lnTo>
                <a:lnTo>
                  <a:pt x="566320" y="11749"/>
                </a:lnTo>
                <a:lnTo>
                  <a:pt x="507366" y="3481"/>
                </a:lnTo>
                <a:lnTo>
                  <a:pt x="435689" y="435"/>
                </a:lnTo>
                <a:lnTo>
                  <a:pt x="321144" y="0"/>
                </a:lnTo>
                <a:close/>
                <a:moveTo>
                  <a:pt x="612575" y="21501"/>
                </a:moveTo>
                <a:lnTo>
                  <a:pt x="321233" y="21501"/>
                </a:lnTo>
                <a:lnTo>
                  <a:pt x="455204" y="23630"/>
                </a:lnTo>
                <a:lnTo>
                  <a:pt x="556402" y="28314"/>
                </a:lnTo>
                <a:lnTo>
                  <a:pt x="620381" y="32998"/>
                </a:lnTo>
                <a:lnTo>
                  <a:pt x="642696" y="35128"/>
                </a:lnTo>
                <a:lnTo>
                  <a:pt x="642696" y="27851"/>
                </a:lnTo>
                <a:lnTo>
                  <a:pt x="612575" y="21501"/>
                </a:lnTo>
                <a:close/>
              </a:path>
            </a:pathLst>
          </a:custGeom>
          <a:solidFill>
            <a:srgbClr val="d1d3d4"/>
          </a:solidFill>
          <a:ln>
            <a:noFill/>
          </a:ln>
        </p:spPr>
        <p:style>
          <a:lnRef idx="0"/>
          <a:fillRef idx="0"/>
          <a:effectRef idx="0"/>
          <a:fontRef idx="minor"/>
        </p:style>
      </p:sp>
      <p:sp>
        <p:nvSpPr>
          <p:cNvPr id="1507" name="CustomShape 17"/>
          <p:cNvSpPr/>
          <p:nvPr/>
        </p:nvSpPr>
        <p:spPr>
          <a:xfrm>
            <a:off x="8226360" y="4979880"/>
            <a:ext cx="723960" cy="585720"/>
          </a:xfrm>
          <a:custGeom>
            <a:avLst/>
            <a:gdLst/>
            <a:ahLst/>
            <a:rect l="l" t="t" r="r" b="b"/>
            <a:pathLst>
              <a:path w="796925" h="796925">
                <a:moveTo>
                  <a:pt x="796874" y="398437"/>
                </a:moveTo>
                <a:lnTo>
                  <a:pt x="794193" y="444901"/>
                </a:lnTo>
                <a:lnTo>
                  <a:pt x="786350" y="489791"/>
                </a:lnTo>
                <a:lnTo>
                  <a:pt x="773644" y="532809"/>
                </a:lnTo>
                <a:lnTo>
                  <a:pt x="756374" y="573655"/>
                </a:lnTo>
                <a:lnTo>
                  <a:pt x="734839" y="612029"/>
                </a:lnTo>
                <a:lnTo>
                  <a:pt x="709338" y="647634"/>
                </a:lnTo>
                <a:lnTo>
                  <a:pt x="680170" y="680170"/>
                </a:lnTo>
                <a:lnTo>
                  <a:pt x="647634" y="709338"/>
                </a:lnTo>
                <a:lnTo>
                  <a:pt x="612029" y="734839"/>
                </a:lnTo>
                <a:lnTo>
                  <a:pt x="573655" y="756374"/>
                </a:lnTo>
                <a:lnTo>
                  <a:pt x="532809" y="773644"/>
                </a:lnTo>
                <a:lnTo>
                  <a:pt x="489791" y="786350"/>
                </a:lnTo>
                <a:lnTo>
                  <a:pt x="444901" y="794193"/>
                </a:lnTo>
                <a:lnTo>
                  <a:pt x="398437" y="796874"/>
                </a:lnTo>
                <a:lnTo>
                  <a:pt x="351972" y="794193"/>
                </a:lnTo>
                <a:lnTo>
                  <a:pt x="307082" y="786350"/>
                </a:lnTo>
                <a:lnTo>
                  <a:pt x="264064" y="773644"/>
                </a:lnTo>
                <a:lnTo>
                  <a:pt x="223219" y="756374"/>
                </a:lnTo>
                <a:lnTo>
                  <a:pt x="184844" y="734839"/>
                </a:lnTo>
                <a:lnTo>
                  <a:pt x="149239" y="709338"/>
                </a:lnTo>
                <a:lnTo>
                  <a:pt x="116703" y="680170"/>
                </a:lnTo>
                <a:lnTo>
                  <a:pt x="87535" y="647634"/>
                </a:lnTo>
                <a:lnTo>
                  <a:pt x="62034" y="612029"/>
                </a:lnTo>
                <a:lnTo>
                  <a:pt x="40499" y="573655"/>
                </a:lnTo>
                <a:lnTo>
                  <a:pt x="23229" y="532809"/>
                </a:lnTo>
                <a:lnTo>
                  <a:pt x="10523" y="489791"/>
                </a:lnTo>
                <a:lnTo>
                  <a:pt x="2680" y="444901"/>
                </a:lnTo>
                <a:lnTo>
                  <a:pt x="0" y="398437"/>
                </a:lnTo>
                <a:lnTo>
                  <a:pt x="2680" y="351972"/>
                </a:lnTo>
                <a:lnTo>
                  <a:pt x="10523" y="307082"/>
                </a:lnTo>
                <a:lnTo>
                  <a:pt x="23229" y="264064"/>
                </a:lnTo>
                <a:lnTo>
                  <a:pt x="40499" y="223219"/>
                </a:lnTo>
                <a:lnTo>
                  <a:pt x="62034" y="184844"/>
                </a:lnTo>
                <a:lnTo>
                  <a:pt x="87535" y="149239"/>
                </a:lnTo>
                <a:lnTo>
                  <a:pt x="116703" y="116703"/>
                </a:lnTo>
                <a:lnTo>
                  <a:pt x="149239" y="87535"/>
                </a:lnTo>
                <a:lnTo>
                  <a:pt x="184844" y="62034"/>
                </a:lnTo>
                <a:lnTo>
                  <a:pt x="223219" y="40499"/>
                </a:lnTo>
                <a:lnTo>
                  <a:pt x="264064" y="23229"/>
                </a:lnTo>
                <a:lnTo>
                  <a:pt x="307082" y="10523"/>
                </a:lnTo>
                <a:lnTo>
                  <a:pt x="351972" y="2680"/>
                </a:lnTo>
                <a:lnTo>
                  <a:pt x="398437" y="0"/>
                </a:lnTo>
                <a:lnTo>
                  <a:pt x="444901" y="2680"/>
                </a:lnTo>
                <a:lnTo>
                  <a:pt x="489791" y="10523"/>
                </a:lnTo>
                <a:lnTo>
                  <a:pt x="532809" y="23229"/>
                </a:lnTo>
                <a:lnTo>
                  <a:pt x="573655" y="40499"/>
                </a:lnTo>
                <a:lnTo>
                  <a:pt x="612029" y="62034"/>
                </a:lnTo>
                <a:lnTo>
                  <a:pt x="647634" y="87535"/>
                </a:lnTo>
                <a:lnTo>
                  <a:pt x="680170" y="116703"/>
                </a:lnTo>
                <a:lnTo>
                  <a:pt x="709338" y="149239"/>
                </a:lnTo>
                <a:lnTo>
                  <a:pt x="734839" y="184844"/>
                </a:lnTo>
                <a:lnTo>
                  <a:pt x="756374" y="223219"/>
                </a:lnTo>
                <a:lnTo>
                  <a:pt x="773644" y="264064"/>
                </a:lnTo>
                <a:lnTo>
                  <a:pt x="786350" y="307082"/>
                </a:lnTo>
                <a:lnTo>
                  <a:pt x="794193" y="351972"/>
                </a:lnTo>
                <a:lnTo>
                  <a:pt x="796874" y="398437"/>
                </a:lnTo>
                <a:close/>
              </a:path>
            </a:pathLst>
          </a:custGeom>
          <a:noFill/>
          <a:ln w="11160">
            <a:solidFill>
              <a:srgbClr val="d1d3d4"/>
            </a:solidFill>
            <a:round/>
          </a:ln>
        </p:spPr>
        <p:style>
          <a:lnRef idx="0"/>
          <a:fillRef idx="0"/>
          <a:effectRef idx="0"/>
          <a:fontRef idx="minor"/>
        </p:style>
      </p:sp>
      <p:sp>
        <p:nvSpPr>
          <p:cNvPr id="1508" name="TextShape 18"/>
          <p:cNvSpPr txBox="1"/>
          <p:nvPr/>
        </p:nvSpPr>
        <p:spPr>
          <a:xfrm>
            <a:off x="1685880" y="448920"/>
            <a:ext cx="2257200" cy="1099080"/>
          </a:xfrm>
          <a:prstGeom prst="rect">
            <a:avLst/>
          </a:prstGeom>
          <a:noFill/>
          <a:ln>
            <a:noFill/>
          </a:ln>
        </p:spPr>
        <p:txBody>
          <a:bodyPr lIns="0" rIns="0" tIns="7920" bIns="0">
            <a:noAutofit/>
          </a:bodyPr>
          <a:p>
            <a:pPr marL="10440">
              <a:lnSpc>
                <a:spcPct val="101000"/>
              </a:lnSpc>
              <a:spcBef>
                <a:spcPts val="62"/>
              </a:spcBef>
            </a:pPr>
            <a:r>
              <a:rPr b="1" lang="es-CR" sz="1200" spc="-58" strike="noStrike">
                <a:solidFill>
                  <a:srgbClr val="ffffff"/>
                </a:solidFill>
                <a:latin typeface="Century Gothic"/>
              </a:rPr>
              <a:t>¿QUÉ </a:t>
            </a:r>
            <a:r>
              <a:rPr b="1" lang="es-CR" sz="1200" spc="-69" strike="noStrike">
                <a:solidFill>
                  <a:srgbClr val="ffffff"/>
                </a:solidFill>
                <a:latin typeface="Century Gothic"/>
              </a:rPr>
              <a:t>HACER </a:t>
            </a:r>
            <a:r>
              <a:rPr b="1" lang="es-CR" sz="1200" spc="9" strike="noStrike">
                <a:solidFill>
                  <a:srgbClr val="ffffff"/>
                </a:solidFill>
                <a:latin typeface="Century Gothic"/>
              </a:rPr>
              <a:t>SI HE </a:t>
            </a:r>
            <a:r>
              <a:rPr b="1" lang="es-CR" sz="1200" spc="-9" strike="noStrike">
                <a:solidFill>
                  <a:srgbClr val="ffffff"/>
                </a:solidFill>
                <a:latin typeface="Century Gothic"/>
              </a:rPr>
              <a:t>TENIDO  </a:t>
            </a:r>
            <a:r>
              <a:rPr b="1" lang="es-CR" sz="1200" spc="-100" strike="noStrike">
                <a:solidFill>
                  <a:srgbClr val="ffffff"/>
                </a:solidFill>
                <a:latin typeface="Century Gothic"/>
              </a:rPr>
              <a:t>CONTACTO </a:t>
            </a:r>
            <a:r>
              <a:rPr b="1" lang="es-CR" sz="1200" spc="-109" strike="noStrike">
                <a:solidFill>
                  <a:srgbClr val="ffffff"/>
                </a:solidFill>
                <a:latin typeface="Century Gothic"/>
              </a:rPr>
              <a:t>CERCANO </a:t>
            </a:r>
            <a:r>
              <a:rPr b="1" lang="es-CR" sz="1200" spc="-162" strike="noStrike">
                <a:solidFill>
                  <a:srgbClr val="ffffff"/>
                </a:solidFill>
                <a:latin typeface="Century Gothic"/>
              </a:rPr>
              <a:t>CON  </a:t>
            </a:r>
            <a:r>
              <a:rPr b="1" lang="es-CR" sz="1400" spc="-9" strike="noStrike">
                <a:solidFill>
                  <a:srgbClr val="ffffff"/>
                </a:solidFill>
                <a:latin typeface="Century Gothic"/>
              </a:rPr>
              <a:t>UN </a:t>
            </a:r>
            <a:r>
              <a:rPr b="1" lang="es-CR" sz="1400" spc="-131" strike="noStrike">
                <a:solidFill>
                  <a:srgbClr val="ffffff"/>
                </a:solidFill>
                <a:latin typeface="Century Gothic"/>
              </a:rPr>
              <a:t>CASO </a:t>
            </a:r>
            <a:r>
              <a:rPr b="1" lang="es-CR" sz="1400" spc="-89" strike="noStrike">
                <a:solidFill>
                  <a:srgbClr val="ffffff"/>
                </a:solidFill>
                <a:latin typeface="Century Gothic"/>
              </a:rPr>
              <a:t>CONFIRMADO  </a:t>
            </a:r>
            <a:r>
              <a:rPr b="1" lang="es-CR" sz="1400" spc="-177" strike="noStrike">
                <a:solidFill>
                  <a:srgbClr val="ffffff"/>
                </a:solidFill>
                <a:latin typeface="Century Gothic"/>
              </a:rPr>
              <a:t>O </a:t>
            </a:r>
            <a:r>
              <a:rPr b="1" lang="es-CR" sz="1400" spc="-9" strike="noStrike">
                <a:solidFill>
                  <a:srgbClr val="ffffff"/>
                </a:solidFill>
                <a:latin typeface="Century Gothic"/>
              </a:rPr>
              <a:t>UN </a:t>
            </a:r>
            <a:r>
              <a:rPr b="1" lang="es-CR" sz="1400" spc="-131" strike="noStrike">
                <a:solidFill>
                  <a:srgbClr val="ffffff"/>
                </a:solidFill>
                <a:latin typeface="Century Gothic"/>
              </a:rPr>
              <a:t>CASO</a:t>
            </a:r>
            <a:r>
              <a:rPr b="1" lang="es-CR" sz="1400" spc="-202" strike="noStrike">
                <a:solidFill>
                  <a:srgbClr val="ffffff"/>
                </a:solidFill>
                <a:latin typeface="Century Gothic"/>
              </a:rPr>
              <a:t> </a:t>
            </a:r>
            <a:r>
              <a:rPr b="1" lang="es-CR" sz="1400" spc="-69" strike="noStrike">
                <a:solidFill>
                  <a:srgbClr val="ffffff"/>
                </a:solidFill>
                <a:latin typeface="Century Gothic"/>
              </a:rPr>
              <a:t>SOSPECHOSO  </a:t>
            </a:r>
            <a:r>
              <a:rPr b="1" lang="es-CR" sz="1400" spc="1" strike="noStrike">
                <a:solidFill>
                  <a:srgbClr val="ffffff"/>
                </a:solidFill>
                <a:latin typeface="Century Gothic"/>
              </a:rPr>
              <a:t>DE</a:t>
            </a:r>
            <a:r>
              <a:rPr b="1" lang="es-CR" sz="1400" spc="165" strike="noStrike">
                <a:solidFill>
                  <a:srgbClr val="ffffff"/>
                </a:solidFill>
                <a:latin typeface="Century Gothic"/>
              </a:rPr>
              <a:t> </a:t>
            </a:r>
            <a:r>
              <a:rPr b="1" lang="es-CR" sz="1700" spc="-117" strike="noStrike">
                <a:solidFill>
                  <a:srgbClr val="ffffff"/>
                </a:solidFill>
                <a:latin typeface="Century Gothic"/>
              </a:rPr>
              <a:t>COVID-19?</a:t>
            </a:r>
            <a:endParaRPr b="0" lang="es-CR" sz="1700" spc="-1" strike="noStrike">
              <a:solidFill>
                <a:srgbClr val="000000"/>
              </a:solidFill>
              <a:latin typeface="Calibri"/>
            </a:endParaRPr>
          </a:p>
        </p:txBody>
      </p:sp>
      <p:sp>
        <p:nvSpPr>
          <p:cNvPr id="1509" name="CustomShape 19"/>
          <p:cNvSpPr/>
          <p:nvPr/>
        </p:nvSpPr>
        <p:spPr>
          <a:xfrm>
            <a:off x="3276720" y="1152720"/>
            <a:ext cx="5866920" cy="2161440"/>
          </a:xfrm>
          <a:custGeom>
            <a:avLst/>
            <a:gdLst/>
            <a:ahLst/>
            <a:rect l="l" t="t" r="r" b="b"/>
            <a:pathLst>
              <a:path w="6167120" h="2136140">
                <a:moveTo>
                  <a:pt x="6167107" y="0"/>
                </a:moveTo>
                <a:lnTo>
                  <a:pt x="774877" y="0"/>
                </a:lnTo>
                <a:lnTo>
                  <a:pt x="0" y="2129967"/>
                </a:lnTo>
                <a:lnTo>
                  <a:pt x="6167107" y="2136000"/>
                </a:lnTo>
                <a:lnTo>
                  <a:pt x="6167107" y="0"/>
                </a:lnTo>
                <a:close/>
              </a:path>
            </a:pathLst>
          </a:custGeom>
          <a:solidFill>
            <a:srgbClr val="fff200"/>
          </a:solidFill>
          <a:ln>
            <a:noFill/>
          </a:ln>
        </p:spPr>
        <p:style>
          <a:lnRef idx="0"/>
          <a:fillRef idx="0"/>
          <a:effectRef idx="0"/>
          <a:fontRef idx="minor"/>
        </p:style>
      </p:sp>
      <p:sp>
        <p:nvSpPr>
          <p:cNvPr id="1510" name="CustomShape 20"/>
          <p:cNvSpPr/>
          <p:nvPr/>
        </p:nvSpPr>
        <p:spPr>
          <a:xfrm>
            <a:off x="4242240" y="190440"/>
            <a:ext cx="4572360" cy="707400"/>
          </a:xfrm>
          <a:custGeom>
            <a:avLst/>
            <a:gdLst/>
            <a:ahLst/>
            <a:rect l="l" t="t" r="r" b="b"/>
            <a:pathLst>
              <a:path w="5029834" h="962660">
                <a:moveTo>
                  <a:pt x="4548466" y="0"/>
                </a:moveTo>
                <a:lnTo>
                  <a:pt x="348399" y="0"/>
                </a:lnTo>
                <a:lnTo>
                  <a:pt x="0" y="962126"/>
                </a:lnTo>
                <a:lnTo>
                  <a:pt x="4548466" y="962126"/>
                </a:lnTo>
                <a:lnTo>
                  <a:pt x="4597652" y="959642"/>
                </a:lnTo>
                <a:lnTo>
                  <a:pt x="4645417" y="952353"/>
                </a:lnTo>
                <a:lnTo>
                  <a:pt x="4691520" y="940498"/>
                </a:lnTo>
                <a:lnTo>
                  <a:pt x="4735718" y="924322"/>
                </a:lnTo>
                <a:lnTo>
                  <a:pt x="4777770" y="904064"/>
                </a:lnTo>
                <a:lnTo>
                  <a:pt x="4817433" y="879968"/>
                </a:lnTo>
                <a:lnTo>
                  <a:pt x="4854467" y="852275"/>
                </a:lnTo>
                <a:lnTo>
                  <a:pt x="4888630" y="821226"/>
                </a:lnTo>
                <a:lnTo>
                  <a:pt x="4919678" y="787064"/>
                </a:lnTo>
                <a:lnTo>
                  <a:pt x="4947372" y="750030"/>
                </a:lnTo>
                <a:lnTo>
                  <a:pt x="4971468" y="710366"/>
                </a:lnTo>
                <a:lnTo>
                  <a:pt x="4991725" y="668314"/>
                </a:lnTo>
                <a:lnTo>
                  <a:pt x="5007902" y="624116"/>
                </a:lnTo>
                <a:lnTo>
                  <a:pt x="5019756" y="578014"/>
                </a:lnTo>
                <a:lnTo>
                  <a:pt x="5027046" y="530249"/>
                </a:lnTo>
                <a:lnTo>
                  <a:pt x="5029530" y="481063"/>
                </a:lnTo>
                <a:lnTo>
                  <a:pt x="5027046" y="431877"/>
                </a:lnTo>
                <a:lnTo>
                  <a:pt x="5019756" y="384112"/>
                </a:lnTo>
                <a:lnTo>
                  <a:pt x="5007902" y="338009"/>
                </a:lnTo>
                <a:lnTo>
                  <a:pt x="4991725" y="293811"/>
                </a:lnTo>
                <a:lnTo>
                  <a:pt x="4971468" y="251759"/>
                </a:lnTo>
                <a:lnTo>
                  <a:pt x="4947372" y="212096"/>
                </a:lnTo>
                <a:lnTo>
                  <a:pt x="4919678" y="175062"/>
                </a:lnTo>
                <a:lnTo>
                  <a:pt x="4888630" y="140900"/>
                </a:lnTo>
                <a:lnTo>
                  <a:pt x="4854467" y="109851"/>
                </a:lnTo>
                <a:lnTo>
                  <a:pt x="4817433" y="82158"/>
                </a:lnTo>
                <a:lnTo>
                  <a:pt x="4777770" y="58061"/>
                </a:lnTo>
                <a:lnTo>
                  <a:pt x="4735718" y="37804"/>
                </a:lnTo>
                <a:lnTo>
                  <a:pt x="4691520" y="21627"/>
                </a:lnTo>
                <a:lnTo>
                  <a:pt x="4645417" y="9773"/>
                </a:lnTo>
                <a:lnTo>
                  <a:pt x="4597652" y="2483"/>
                </a:lnTo>
                <a:lnTo>
                  <a:pt x="4548466" y="0"/>
                </a:lnTo>
                <a:close/>
              </a:path>
            </a:pathLst>
          </a:custGeom>
          <a:solidFill>
            <a:srgbClr val="27aae1"/>
          </a:solidFill>
          <a:ln>
            <a:noFill/>
          </a:ln>
        </p:spPr>
        <p:style>
          <a:lnRef idx="0"/>
          <a:fillRef idx="0"/>
          <a:effectRef idx="0"/>
          <a:fontRef idx="minor"/>
        </p:style>
      </p:sp>
      <p:sp>
        <p:nvSpPr>
          <p:cNvPr id="1511" name="CustomShape 21"/>
          <p:cNvSpPr/>
          <p:nvPr/>
        </p:nvSpPr>
        <p:spPr>
          <a:xfrm>
            <a:off x="4419720" y="266760"/>
            <a:ext cx="4343040" cy="558360"/>
          </a:xfrm>
          <a:prstGeom prst="rect">
            <a:avLst/>
          </a:prstGeom>
          <a:noFill/>
          <a:ln>
            <a:noFill/>
          </a:ln>
        </p:spPr>
        <p:style>
          <a:lnRef idx="0"/>
          <a:fillRef idx="0"/>
          <a:effectRef idx="0"/>
          <a:fontRef idx="minor"/>
        </p:style>
        <p:txBody>
          <a:bodyPr lIns="0" rIns="0" tIns="10440" bIns="0">
            <a:spAutoFit/>
          </a:bodyPr>
          <a:p>
            <a:pPr marL="10440" indent="87840">
              <a:lnSpc>
                <a:spcPct val="100000"/>
              </a:lnSpc>
              <a:spcBef>
                <a:spcPts val="82"/>
              </a:spcBef>
              <a:tabLst>
                <a:tab algn="l" pos="0"/>
              </a:tabLst>
            </a:pPr>
            <a:r>
              <a:rPr b="1" lang="es-CR" sz="1200" spc="-80" strike="noStrike">
                <a:solidFill>
                  <a:srgbClr val="ffffff"/>
                </a:solidFill>
                <a:latin typeface="Century Gothic"/>
              </a:rPr>
              <a:t>Contacto </a:t>
            </a:r>
            <a:r>
              <a:rPr b="1" lang="es-CR" sz="1200" spc="-100" strike="noStrike">
                <a:solidFill>
                  <a:srgbClr val="ffffff"/>
                </a:solidFill>
                <a:latin typeface="Century Gothic"/>
              </a:rPr>
              <a:t>cercano: </a:t>
            </a:r>
            <a:r>
              <a:rPr b="0" lang="es-CR" sz="1200" spc="9" strike="noStrike">
                <a:solidFill>
                  <a:srgbClr val="ffffff"/>
                </a:solidFill>
                <a:latin typeface="Calibri"/>
              </a:rPr>
              <a:t>persona </a:t>
            </a:r>
            <a:r>
              <a:rPr b="0" lang="es-CR" sz="1200" spc="24" strike="noStrike">
                <a:solidFill>
                  <a:srgbClr val="ffffff"/>
                </a:solidFill>
                <a:latin typeface="Calibri"/>
              </a:rPr>
              <a:t>que </a:t>
            </a:r>
            <a:r>
              <a:rPr b="0" lang="es-CR" sz="1200" spc="9" strike="noStrike">
                <a:solidFill>
                  <a:srgbClr val="ffffff"/>
                </a:solidFill>
                <a:latin typeface="Calibri"/>
              </a:rPr>
              <a:t>sin haber </a:t>
            </a:r>
            <a:r>
              <a:rPr b="0" lang="es-CR" sz="1200" spc="15" strike="noStrike">
                <a:solidFill>
                  <a:srgbClr val="ffffff"/>
                </a:solidFill>
                <a:latin typeface="Calibri"/>
              </a:rPr>
              <a:t>utilizado </a:t>
            </a:r>
            <a:r>
              <a:rPr b="0" lang="es-CR" sz="1200" spc="1" strike="noStrike">
                <a:solidFill>
                  <a:srgbClr val="ffffff"/>
                </a:solidFill>
                <a:latin typeface="Calibri"/>
              </a:rPr>
              <a:t>las  </a:t>
            </a:r>
            <a:r>
              <a:rPr b="0" lang="es-CR" sz="1200" spc="18" strike="noStrike">
                <a:solidFill>
                  <a:srgbClr val="ffffff"/>
                </a:solidFill>
                <a:latin typeface="Calibri"/>
              </a:rPr>
              <a:t>medidas de </a:t>
            </a:r>
            <a:r>
              <a:rPr b="0" lang="es-CR" sz="1200" spc="9" strike="noStrike">
                <a:solidFill>
                  <a:srgbClr val="ffffff"/>
                </a:solidFill>
                <a:latin typeface="Calibri"/>
              </a:rPr>
              <a:t>protección </a:t>
            </a:r>
            <a:r>
              <a:rPr b="0" lang="es-CR" sz="1200" spc="15" strike="noStrike">
                <a:solidFill>
                  <a:srgbClr val="ffffff"/>
                </a:solidFill>
                <a:latin typeface="Calibri"/>
              </a:rPr>
              <a:t>adecuadas ha </a:t>
            </a:r>
            <a:r>
              <a:rPr b="0" lang="es-CR" sz="1200" spc="9" strike="noStrike">
                <a:solidFill>
                  <a:srgbClr val="ffffff"/>
                </a:solidFill>
                <a:latin typeface="Calibri"/>
              </a:rPr>
              <a:t>estado </a:t>
            </a:r>
            <a:r>
              <a:rPr b="0" lang="es-CR" sz="1200" spc="15" strike="noStrike">
                <a:solidFill>
                  <a:srgbClr val="ffffff"/>
                </a:solidFill>
                <a:latin typeface="Calibri"/>
              </a:rPr>
              <a:t>en </a:t>
            </a:r>
            <a:r>
              <a:rPr b="0" lang="es-CR" sz="1200" spc="9" strike="noStrike">
                <a:solidFill>
                  <a:srgbClr val="ffffff"/>
                </a:solidFill>
                <a:latin typeface="Calibri"/>
              </a:rPr>
              <a:t>contacto  </a:t>
            </a:r>
            <a:r>
              <a:rPr b="0" lang="es-CR" sz="1200" spc="7" strike="noStrike">
                <a:solidFill>
                  <a:srgbClr val="ffffff"/>
                </a:solidFill>
                <a:latin typeface="Calibri"/>
              </a:rPr>
              <a:t>cercano</a:t>
            </a:r>
            <a:r>
              <a:rPr b="0" lang="es-CR" sz="1200" spc="-21" strike="noStrike">
                <a:solidFill>
                  <a:srgbClr val="ffffff"/>
                </a:solidFill>
                <a:latin typeface="Calibri"/>
              </a:rPr>
              <a:t> </a:t>
            </a:r>
            <a:r>
              <a:rPr b="0" lang="es-CR" sz="1200" spc="24" strike="noStrike">
                <a:solidFill>
                  <a:srgbClr val="ffffff"/>
                </a:solidFill>
                <a:latin typeface="Calibri"/>
              </a:rPr>
              <a:t>con</a:t>
            </a:r>
            <a:r>
              <a:rPr b="0" lang="es-CR" sz="1200" spc="-18" strike="noStrike">
                <a:solidFill>
                  <a:srgbClr val="ffffff"/>
                </a:solidFill>
                <a:latin typeface="Calibri"/>
              </a:rPr>
              <a:t> </a:t>
            </a:r>
            <a:r>
              <a:rPr b="0" lang="es-CR" sz="1200" spc="26" strike="noStrike">
                <a:solidFill>
                  <a:srgbClr val="ffffff"/>
                </a:solidFill>
                <a:latin typeface="Calibri"/>
              </a:rPr>
              <a:t>un</a:t>
            </a:r>
            <a:r>
              <a:rPr b="0" lang="es-CR" sz="1200" spc="-18" strike="noStrike">
                <a:solidFill>
                  <a:srgbClr val="ffffff"/>
                </a:solidFill>
                <a:latin typeface="Calibri"/>
              </a:rPr>
              <a:t> </a:t>
            </a:r>
            <a:r>
              <a:rPr b="0" lang="es-CR" sz="1200" spc="9" strike="noStrike">
                <a:solidFill>
                  <a:srgbClr val="ffffff"/>
                </a:solidFill>
                <a:latin typeface="Calibri"/>
              </a:rPr>
              <a:t>paciente</a:t>
            </a:r>
            <a:r>
              <a:rPr b="0" lang="es-CR" sz="1200" spc="-18" strike="noStrike">
                <a:solidFill>
                  <a:srgbClr val="ffffff"/>
                </a:solidFill>
                <a:latin typeface="Calibri"/>
              </a:rPr>
              <a:t> </a:t>
            </a:r>
            <a:r>
              <a:rPr b="0" lang="es-CR" sz="1200" spc="18" strike="noStrike">
                <a:solidFill>
                  <a:srgbClr val="ffffff"/>
                </a:solidFill>
                <a:latin typeface="Calibri"/>
              </a:rPr>
              <a:t>sospechoso</a:t>
            </a:r>
            <a:r>
              <a:rPr b="0" lang="es-CR" sz="1200" spc="-18" strike="noStrike">
                <a:solidFill>
                  <a:srgbClr val="ffffff"/>
                </a:solidFill>
                <a:latin typeface="Calibri"/>
              </a:rPr>
              <a:t> </a:t>
            </a:r>
            <a:r>
              <a:rPr b="0" lang="es-CR" sz="1200" spc="24" strike="noStrike">
                <a:solidFill>
                  <a:srgbClr val="ffffff"/>
                </a:solidFill>
                <a:latin typeface="Calibri"/>
              </a:rPr>
              <a:t>o</a:t>
            </a:r>
            <a:r>
              <a:rPr b="0" lang="es-CR" sz="1200" spc="-18" strike="noStrike">
                <a:solidFill>
                  <a:srgbClr val="ffffff"/>
                </a:solidFill>
                <a:latin typeface="Calibri"/>
              </a:rPr>
              <a:t> </a:t>
            </a:r>
            <a:r>
              <a:rPr b="0" lang="es-CR" sz="1200" spc="1" strike="noStrike">
                <a:solidFill>
                  <a:srgbClr val="ffffff"/>
                </a:solidFill>
                <a:latin typeface="Calibri"/>
              </a:rPr>
              <a:t>confirmado.</a:t>
            </a:r>
            <a:endParaRPr b="0" lang="es-CR" sz="1200" spc="-1" strike="noStrike">
              <a:latin typeface="Arial"/>
            </a:endParaRPr>
          </a:p>
        </p:txBody>
      </p:sp>
      <p:sp>
        <p:nvSpPr>
          <p:cNvPr id="1512" name="CustomShape 22"/>
          <p:cNvSpPr/>
          <p:nvPr/>
        </p:nvSpPr>
        <p:spPr>
          <a:xfrm>
            <a:off x="1842840" y="4152960"/>
            <a:ext cx="6615000" cy="1055880"/>
          </a:xfrm>
          <a:custGeom>
            <a:avLst/>
            <a:gdLst/>
            <a:ahLst/>
            <a:rect l="l" t="t" r="r" b="b"/>
            <a:pathLst>
              <a:path w="6880859" h="962659">
                <a:moveTo>
                  <a:pt x="6399733" y="0"/>
                </a:moveTo>
                <a:lnTo>
                  <a:pt x="348411" y="0"/>
                </a:lnTo>
                <a:lnTo>
                  <a:pt x="0" y="962126"/>
                </a:lnTo>
                <a:lnTo>
                  <a:pt x="6399733" y="962126"/>
                </a:lnTo>
                <a:lnTo>
                  <a:pt x="6448919" y="959642"/>
                </a:lnTo>
                <a:lnTo>
                  <a:pt x="6496684" y="952353"/>
                </a:lnTo>
                <a:lnTo>
                  <a:pt x="6542786" y="940498"/>
                </a:lnTo>
                <a:lnTo>
                  <a:pt x="6586984" y="924322"/>
                </a:lnTo>
                <a:lnTo>
                  <a:pt x="6629036" y="904064"/>
                </a:lnTo>
                <a:lnTo>
                  <a:pt x="6668700" y="879968"/>
                </a:lnTo>
                <a:lnTo>
                  <a:pt x="6705734" y="852275"/>
                </a:lnTo>
                <a:lnTo>
                  <a:pt x="6739896" y="821226"/>
                </a:lnTo>
                <a:lnTo>
                  <a:pt x="6770945" y="787064"/>
                </a:lnTo>
                <a:lnTo>
                  <a:pt x="6798638" y="750030"/>
                </a:lnTo>
                <a:lnTo>
                  <a:pt x="6822734" y="710366"/>
                </a:lnTo>
                <a:lnTo>
                  <a:pt x="6842992" y="668314"/>
                </a:lnTo>
                <a:lnTo>
                  <a:pt x="6859168" y="624116"/>
                </a:lnTo>
                <a:lnTo>
                  <a:pt x="6871023" y="578014"/>
                </a:lnTo>
                <a:lnTo>
                  <a:pt x="6878312" y="530249"/>
                </a:lnTo>
                <a:lnTo>
                  <a:pt x="6880796" y="481063"/>
                </a:lnTo>
                <a:lnTo>
                  <a:pt x="6878312" y="431877"/>
                </a:lnTo>
                <a:lnTo>
                  <a:pt x="6871023" y="384112"/>
                </a:lnTo>
                <a:lnTo>
                  <a:pt x="6859168" y="338009"/>
                </a:lnTo>
                <a:lnTo>
                  <a:pt x="6842992" y="293811"/>
                </a:lnTo>
                <a:lnTo>
                  <a:pt x="6822734" y="251759"/>
                </a:lnTo>
                <a:lnTo>
                  <a:pt x="6798638" y="212096"/>
                </a:lnTo>
                <a:lnTo>
                  <a:pt x="6770945" y="175062"/>
                </a:lnTo>
                <a:lnTo>
                  <a:pt x="6739896" y="140900"/>
                </a:lnTo>
                <a:lnTo>
                  <a:pt x="6705734" y="109851"/>
                </a:lnTo>
                <a:lnTo>
                  <a:pt x="6668700" y="82158"/>
                </a:lnTo>
                <a:lnTo>
                  <a:pt x="6629036" y="58061"/>
                </a:lnTo>
                <a:lnTo>
                  <a:pt x="6586984" y="37804"/>
                </a:lnTo>
                <a:lnTo>
                  <a:pt x="6542786" y="21627"/>
                </a:lnTo>
                <a:lnTo>
                  <a:pt x="6496684" y="9773"/>
                </a:lnTo>
                <a:lnTo>
                  <a:pt x="6448919" y="2483"/>
                </a:lnTo>
                <a:lnTo>
                  <a:pt x="6399733" y="0"/>
                </a:lnTo>
                <a:close/>
              </a:path>
            </a:pathLst>
          </a:custGeom>
          <a:solidFill>
            <a:srgbClr val="27aae1"/>
          </a:solidFill>
          <a:ln>
            <a:noFill/>
          </a:ln>
        </p:spPr>
        <p:style>
          <a:lnRef idx="0"/>
          <a:fillRef idx="0"/>
          <a:effectRef idx="0"/>
          <a:fontRef idx="minor"/>
        </p:style>
      </p:sp>
      <p:sp>
        <p:nvSpPr>
          <p:cNvPr id="1513" name="CustomShape 23"/>
          <p:cNvSpPr/>
          <p:nvPr/>
        </p:nvSpPr>
        <p:spPr>
          <a:xfrm>
            <a:off x="812160" y="4229280"/>
            <a:ext cx="7417080" cy="1064520"/>
          </a:xfrm>
          <a:prstGeom prst="rect">
            <a:avLst/>
          </a:prstGeom>
          <a:noFill/>
          <a:ln>
            <a:noFill/>
          </a:ln>
        </p:spPr>
        <p:style>
          <a:lnRef idx="0"/>
          <a:fillRef idx="0"/>
          <a:effectRef idx="0"/>
          <a:fontRef idx="minor"/>
        </p:style>
        <p:txBody>
          <a:bodyPr lIns="0" rIns="0" tIns="10440" bIns="0">
            <a:spAutoFit/>
          </a:bodyPr>
          <a:p>
            <a:pPr marL="1476000" indent="61920">
              <a:lnSpc>
                <a:spcPct val="100000"/>
              </a:lnSpc>
              <a:spcBef>
                <a:spcPts val="82"/>
              </a:spcBef>
              <a:tabLst>
                <a:tab algn="l" pos="0"/>
              </a:tabLst>
            </a:pPr>
            <a:r>
              <a:rPr b="1" lang="es-CR" sz="1200" spc="18" strike="noStrike">
                <a:solidFill>
                  <a:srgbClr val="ffffff"/>
                </a:solidFill>
                <a:latin typeface="Calibri"/>
              </a:rPr>
              <a:t>El</a:t>
            </a:r>
            <a:r>
              <a:rPr b="1" lang="es-CR" sz="1200" spc="-29" strike="noStrike">
                <a:solidFill>
                  <a:srgbClr val="ffffff"/>
                </a:solidFill>
                <a:latin typeface="Calibri"/>
              </a:rPr>
              <a:t> </a:t>
            </a:r>
            <a:r>
              <a:rPr b="1" lang="es-CR" sz="1200" spc="15" strike="noStrike">
                <a:solidFill>
                  <a:srgbClr val="ffffff"/>
                </a:solidFill>
                <a:latin typeface="Calibri"/>
              </a:rPr>
              <a:t>aislamiento</a:t>
            </a:r>
            <a:r>
              <a:rPr b="1" lang="es-CR" sz="1200" spc="-29" strike="noStrike">
                <a:solidFill>
                  <a:srgbClr val="ffffff"/>
                </a:solidFill>
                <a:latin typeface="Calibri"/>
              </a:rPr>
              <a:t> </a:t>
            </a:r>
            <a:r>
              <a:rPr b="1" lang="es-CR" sz="1200" spc="32" strike="noStrike">
                <a:solidFill>
                  <a:srgbClr val="ffffff"/>
                </a:solidFill>
                <a:latin typeface="Calibri"/>
              </a:rPr>
              <a:t>debe</a:t>
            </a:r>
            <a:r>
              <a:rPr b="1" lang="es-CR" sz="1200" spc="-26" strike="noStrike">
                <a:solidFill>
                  <a:srgbClr val="ffffff"/>
                </a:solidFill>
                <a:latin typeface="Calibri"/>
              </a:rPr>
              <a:t> </a:t>
            </a:r>
            <a:r>
              <a:rPr b="1" lang="es-CR" sz="1200" spc="18" strike="noStrike">
                <a:solidFill>
                  <a:srgbClr val="ffffff"/>
                </a:solidFill>
                <a:latin typeface="Calibri"/>
              </a:rPr>
              <a:t>aplicarse</a:t>
            </a:r>
            <a:r>
              <a:rPr b="1" lang="es-CR" sz="1200" spc="-29" strike="noStrike">
                <a:solidFill>
                  <a:srgbClr val="ffffff"/>
                </a:solidFill>
                <a:latin typeface="Calibri"/>
              </a:rPr>
              <a:t> </a:t>
            </a:r>
            <a:r>
              <a:rPr b="1" lang="es-CR" sz="1200" spc="18" strike="noStrike">
                <a:solidFill>
                  <a:srgbClr val="ffffff"/>
                </a:solidFill>
                <a:latin typeface="Calibri"/>
              </a:rPr>
              <a:t>siempre</a:t>
            </a:r>
            <a:r>
              <a:rPr b="1" lang="es-CR" sz="1200" spc="-29" strike="noStrike">
                <a:solidFill>
                  <a:srgbClr val="ffffff"/>
                </a:solidFill>
                <a:latin typeface="Calibri"/>
              </a:rPr>
              <a:t> </a:t>
            </a:r>
            <a:r>
              <a:rPr b="1" lang="es-CR" sz="1200" spc="15" strike="noStrike">
                <a:solidFill>
                  <a:srgbClr val="ffffff"/>
                </a:solidFill>
                <a:latin typeface="Calibri"/>
              </a:rPr>
              <a:t>a</a:t>
            </a:r>
            <a:r>
              <a:rPr b="1" lang="es-CR" sz="1200" spc="-26" strike="noStrike">
                <a:solidFill>
                  <a:srgbClr val="ffffff"/>
                </a:solidFill>
                <a:latin typeface="Calibri"/>
              </a:rPr>
              <a:t> </a:t>
            </a:r>
            <a:r>
              <a:rPr b="1" lang="es-CR" sz="1200" spc="24" strike="noStrike">
                <a:solidFill>
                  <a:srgbClr val="ffffff"/>
                </a:solidFill>
                <a:latin typeface="Calibri"/>
              </a:rPr>
              <a:t>todos</a:t>
            </a:r>
            <a:r>
              <a:rPr b="1" lang="es-CR" sz="1200" spc="-29" strike="noStrike">
                <a:solidFill>
                  <a:srgbClr val="ffffff"/>
                </a:solidFill>
                <a:latin typeface="Calibri"/>
              </a:rPr>
              <a:t> </a:t>
            </a:r>
            <a:r>
              <a:rPr b="1" lang="es-CR" sz="1200" spc="18" strike="noStrike">
                <a:solidFill>
                  <a:srgbClr val="ffffff"/>
                </a:solidFill>
                <a:latin typeface="Calibri"/>
              </a:rPr>
              <a:t>los</a:t>
            </a:r>
            <a:r>
              <a:rPr b="1" lang="es-CR" sz="1200" spc="-29" strike="noStrike">
                <a:solidFill>
                  <a:srgbClr val="ffffff"/>
                </a:solidFill>
                <a:latin typeface="Calibri"/>
              </a:rPr>
              <a:t> </a:t>
            </a:r>
            <a:r>
              <a:rPr b="1" lang="es-CR" sz="1200" spc="24" strike="noStrike">
                <a:solidFill>
                  <a:srgbClr val="ffffff"/>
                </a:solidFill>
                <a:latin typeface="Calibri"/>
              </a:rPr>
              <a:t>casos</a:t>
            </a:r>
            <a:r>
              <a:rPr b="1" lang="es-CR" sz="1200" spc="-26" strike="noStrike">
                <a:solidFill>
                  <a:srgbClr val="ffffff"/>
                </a:solidFill>
                <a:latin typeface="Calibri"/>
              </a:rPr>
              <a:t> </a:t>
            </a:r>
            <a:r>
              <a:rPr b="1" lang="es-CR" sz="1200" spc="26" strike="noStrike">
                <a:solidFill>
                  <a:srgbClr val="ffffff"/>
                </a:solidFill>
                <a:latin typeface="Calibri"/>
              </a:rPr>
              <a:t>sospechosos</a:t>
            </a:r>
            <a:r>
              <a:rPr b="1" lang="es-CR" sz="1200" spc="-29" strike="noStrike">
                <a:solidFill>
                  <a:srgbClr val="ffffff"/>
                </a:solidFill>
                <a:latin typeface="Calibri"/>
              </a:rPr>
              <a:t> </a:t>
            </a:r>
            <a:r>
              <a:rPr b="1" lang="es-CR" sz="1200" spc="26" strike="noStrike">
                <a:solidFill>
                  <a:srgbClr val="ffffff"/>
                </a:solidFill>
                <a:latin typeface="Calibri"/>
              </a:rPr>
              <a:t>y</a:t>
            </a:r>
            <a:r>
              <a:rPr b="1" lang="es-CR" sz="1200" spc="-29" strike="noStrike">
                <a:solidFill>
                  <a:srgbClr val="ffffff"/>
                </a:solidFill>
                <a:latin typeface="Calibri"/>
              </a:rPr>
              <a:t> </a:t>
            </a:r>
            <a:r>
              <a:rPr b="1" lang="es-CR" sz="1200" spc="15" strike="noStrike">
                <a:solidFill>
                  <a:srgbClr val="ffffff"/>
                </a:solidFill>
                <a:latin typeface="Calibri"/>
              </a:rPr>
              <a:t>a</a:t>
            </a:r>
            <a:r>
              <a:rPr b="1" lang="es-CR" sz="1200" spc="-26" strike="noStrike">
                <a:solidFill>
                  <a:srgbClr val="ffffff"/>
                </a:solidFill>
                <a:latin typeface="Calibri"/>
              </a:rPr>
              <a:t> </a:t>
            </a:r>
            <a:r>
              <a:rPr b="1" lang="es-CR" sz="1200" spc="18" strike="noStrike">
                <a:solidFill>
                  <a:srgbClr val="ffffff"/>
                </a:solidFill>
                <a:latin typeface="Calibri"/>
              </a:rPr>
              <a:t>los  </a:t>
            </a:r>
            <a:r>
              <a:rPr b="1" lang="es-CR" sz="1200" spc="24" strike="noStrike">
                <a:solidFill>
                  <a:srgbClr val="ffffff"/>
                </a:solidFill>
                <a:latin typeface="Calibri"/>
              </a:rPr>
              <a:t>casos</a:t>
            </a:r>
            <a:r>
              <a:rPr b="1" lang="es-CR" sz="1200" spc="-26" strike="noStrike">
                <a:solidFill>
                  <a:srgbClr val="ffffff"/>
                </a:solidFill>
                <a:latin typeface="Calibri"/>
              </a:rPr>
              <a:t> </a:t>
            </a:r>
            <a:r>
              <a:rPr b="1" lang="es-CR" sz="1200" spc="18" strike="noStrike">
                <a:solidFill>
                  <a:srgbClr val="ffffff"/>
                </a:solidFill>
                <a:latin typeface="Calibri"/>
              </a:rPr>
              <a:t>confirmados</a:t>
            </a:r>
            <a:r>
              <a:rPr b="1" lang="es-CR" sz="1200" spc="-26" strike="noStrike">
                <a:solidFill>
                  <a:srgbClr val="ffffff"/>
                </a:solidFill>
                <a:latin typeface="Calibri"/>
              </a:rPr>
              <a:t> </a:t>
            </a:r>
            <a:r>
              <a:rPr b="1" lang="es-CR" sz="1200" spc="26" strike="noStrike">
                <a:solidFill>
                  <a:srgbClr val="ffffff"/>
                </a:solidFill>
                <a:latin typeface="Calibri"/>
              </a:rPr>
              <a:t>de</a:t>
            </a:r>
            <a:r>
              <a:rPr b="1" lang="es-CR" sz="1200" spc="-26" strike="noStrike">
                <a:solidFill>
                  <a:srgbClr val="ffffff"/>
                </a:solidFill>
                <a:latin typeface="Calibri"/>
              </a:rPr>
              <a:t> </a:t>
            </a:r>
            <a:r>
              <a:rPr b="1" lang="es-CR" sz="1200" spc="18" strike="noStrike">
                <a:solidFill>
                  <a:srgbClr val="ffffff"/>
                </a:solidFill>
                <a:latin typeface="Calibri"/>
              </a:rPr>
              <a:t>enfermedad</a:t>
            </a:r>
            <a:r>
              <a:rPr b="1" lang="es-CR" sz="1200" spc="-26" strike="noStrike">
                <a:solidFill>
                  <a:srgbClr val="ffffff"/>
                </a:solidFill>
                <a:latin typeface="Calibri"/>
              </a:rPr>
              <a:t> </a:t>
            </a:r>
            <a:r>
              <a:rPr b="1" lang="es-CR" sz="1200" spc="7" strike="noStrike">
                <a:solidFill>
                  <a:srgbClr val="ffffff"/>
                </a:solidFill>
                <a:latin typeface="Calibri"/>
              </a:rPr>
              <a:t>respiratoria</a:t>
            </a:r>
            <a:r>
              <a:rPr b="1" lang="es-CR" sz="1200" spc="-26" strike="noStrike">
                <a:solidFill>
                  <a:srgbClr val="ffffff"/>
                </a:solidFill>
                <a:latin typeface="Calibri"/>
              </a:rPr>
              <a:t> </a:t>
            </a:r>
            <a:r>
              <a:rPr b="1" lang="es-CR" sz="1200" spc="26" strike="noStrike">
                <a:solidFill>
                  <a:srgbClr val="ffffff"/>
                </a:solidFill>
                <a:latin typeface="Calibri"/>
              </a:rPr>
              <a:t>por</a:t>
            </a:r>
            <a:r>
              <a:rPr b="1" lang="es-CR" sz="1200" spc="-26" strike="noStrike">
                <a:solidFill>
                  <a:srgbClr val="ffffff"/>
                </a:solidFill>
                <a:latin typeface="Calibri"/>
              </a:rPr>
              <a:t> </a:t>
            </a:r>
            <a:r>
              <a:rPr b="1" lang="es-CR" sz="1200" spc="18" strike="noStrike">
                <a:solidFill>
                  <a:srgbClr val="ffffff"/>
                </a:solidFill>
                <a:latin typeface="Calibri"/>
              </a:rPr>
              <a:t>COVID-19.</a:t>
            </a:r>
            <a:endParaRPr b="0" lang="es-CR" sz="1200" spc="-1" strike="noStrike">
              <a:latin typeface="Arial"/>
            </a:endParaRPr>
          </a:p>
          <a:p>
            <a:pPr marL="1476000" indent="61920">
              <a:lnSpc>
                <a:spcPct val="100000"/>
              </a:lnSpc>
              <a:spcBef>
                <a:spcPts val="82"/>
              </a:spcBef>
              <a:tabLst>
                <a:tab algn="l" pos="0"/>
              </a:tabLst>
            </a:pPr>
            <a:endParaRPr b="0" lang="es-CR" sz="1200" spc="-1" strike="noStrike">
              <a:latin typeface="Arial"/>
            </a:endParaRPr>
          </a:p>
          <a:p>
            <a:pPr marL="305280" indent="61920" algn="ctr">
              <a:lnSpc>
                <a:spcPct val="100000"/>
              </a:lnSpc>
              <a:spcBef>
                <a:spcPts val="34"/>
              </a:spcBef>
              <a:tabLst>
                <a:tab algn="l" pos="0"/>
              </a:tabLst>
            </a:pPr>
            <a:r>
              <a:rPr b="1" lang="es-CR" sz="1600" spc="-35" strike="noStrike">
                <a:solidFill>
                  <a:srgbClr val="ffffff"/>
                </a:solidFill>
                <a:latin typeface="Century Gothic"/>
              </a:rPr>
              <a:t>*Informe a la jefatura inmediata sobre su situación</a:t>
            </a:r>
            <a:endParaRPr b="0" lang="es-CR" sz="1600" spc="-1" strike="noStrike">
              <a:latin typeface="Arial"/>
            </a:endParaRPr>
          </a:p>
          <a:p>
            <a:pPr marL="10440" indent="61920">
              <a:lnSpc>
                <a:spcPct val="100000"/>
              </a:lnSpc>
              <a:spcBef>
                <a:spcPts val="516"/>
              </a:spcBef>
              <a:tabLst>
                <a:tab algn="l" pos="0"/>
              </a:tabLst>
            </a:pPr>
            <a:r>
              <a:rPr b="1" lang="es-CR" sz="1200" spc="-63" strike="noStrike">
                <a:solidFill>
                  <a:srgbClr val="5badce"/>
                </a:solidFill>
                <a:latin typeface="Century Gothic"/>
              </a:rPr>
              <a:t>ATENCIÓN:</a:t>
            </a:r>
            <a:endParaRPr b="0" lang="es-CR" sz="1200" spc="-1" strike="noStrike">
              <a:latin typeface="Arial"/>
            </a:endParaRPr>
          </a:p>
        </p:txBody>
      </p:sp>
      <p:sp>
        <p:nvSpPr>
          <p:cNvPr id="1514" name="CustomShape 24"/>
          <p:cNvSpPr/>
          <p:nvPr/>
        </p:nvSpPr>
        <p:spPr>
          <a:xfrm>
            <a:off x="4038480" y="1306800"/>
            <a:ext cx="2514960" cy="1358280"/>
          </a:xfrm>
          <a:prstGeom prst="rect">
            <a:avLst/>
          </a:prstGeom>
          <a:noFill/>
          <a:ln>
            <a:noFill/>
          </a:ln>
        </p:spPr>
        <p:style>
          <a:lnRef idx="0"/>
          <a:fillRef idx="0"/>
          <a:effectRef idx="0"/>
          <a:fontRef idx="minor"/>
        </p:style>
        <p:txBody>
          <a:bodyPr lIns="0" rIns="0" tIns="58680" bIns="0">
            <a:spAutoFit/>
          </a:bodyPr>
          <a:p>
            <a:pPr marL="10440">
              <a:lnSpc>
                <a:spcPct val="100000"/>
              </a:lnSpc>
              <a:spcBef>
                <a:spcPts val="462"/>
              </a:spcBef>
            </a:pPr>
            <a:r>
              <a:rPr b="1" lang="es-CR" sz="1050" spc="-72" strike="noStrike">
                <a:solidFill>
                  <a:srgbClr val="2b3890"/>
                </a:solidFill>
                <a:latin typeface="Century Gothic"/>
              </a:rPr>
              <a:t>Contacto </a:t>
            </a:r>
            <a:r>
              <a:rPr b="1" lang="es-CR" sz="1050" spc="-97" strike="noStrike">
                <a:solidFill>
                  <a:srgbClr val="2b3890"/>
                </a:solidFill>
                <a:latin typeface="Century Gothic"/>
              </a:rPr>
              <a:t>cercano </a:t>
            </a:r>
            <a:r>
              <a:rPr b="1" lang="es-CR" sz="1050" spc="-92" strike="noStrike">
                <a:solidFill>
                  <a:srgbClr val="2b3890"/>
                </a:solidFill>
                <a:latin typeface="Century Gothic"/>
              </a:rPr>
              <a:t>con </a:t>
            </a:r>
            <a:r>
              <a:rPr b="1" lang="es-CR" sz="1050" spc="-97" strike="noStrike">
                <a:solidFill>
                  <a:srgbClr val="2b3890"/>
                </a:solidFill>
                <a:latin typeface="Century Gothic"/>
              </a:rPr>
              <a:t>caso </a:t>
            </a:r>
            <a:r>
              <a:rPr b="1" lang="es-CR" sz="1050" spc="-55" strike="noStrike">
                <a:solidFill>
                  <a:srgbClr val="2b3890"/>
                </a:solidFill>
                <a:latin typeface="Century Gothic"/>
              </a:rPr>
              <a:t>confirmado:</a:t>
            </a:r>
            <a:endParaRPr b="0" lang="es-CR" sz="1050" spc="-1" strike="noStrike">
              <a:latin typeface="Arial"/>
            </a:endParaRPr>
          </a:p>
          <a:p>
            <a:pPr marL="10440">
              <a:lnSpc>
                <a:spcPts val="1100"/>
              </a:lnSpc>
              <a:spcBef>
                <a:spcPts val="655"/>
              </a:spcBef>
              <a:buClr>
                <a:srgbClr val="2b3890"/>
              </a:buClr>
              <a:buSzPct val="118000"/>
              <a:buFont typeface="Century Gothic"/>
              <a:buAutoNum type="arabicPeriod"/>
              <a:tabLst>
                <a:tab algn="l" pos="147600"/>
              </a:tabLst>
            </a:pPr>
            <a:r>
              <a:rPr b="0" lang="es-CR" sz="1050" spc="18" strike="noStrike">
                <a:solidFill>
                  <a:srgbClr val="2b3890"/>
                </a:solidFill>
                <a:latin typeface="Calibri"/>
              </a:rPr>
              <a:t>Debe </a:t>
            </a:r>
            <a:r>
              <a:rPr b="0" lang="es-CR" sz="1050" spc="-1" strike="noStrike">
                <a:solidFill>
                  <a:srgbClr val="2b3890"/>
                </a:solidFill>
                <a:latin typeface="Calibri"/>
              </a:rPr>
              <a:t>aislarse </a:t>
            </a:r>
            <a:r>
              <a:rPr b="0" lang="es-CR" sz="1050" spc="9" strike="noStrike">
                <a:solidFill>
                  <a:srgbClr val="2b3890"/>
                </a:solidFill>
                <a:latin typeface="Calibri"/>
              </a:rPr>
              <a:t>en </a:t>
            </a:r>
            <a:r>
              <a:rPr b="0" lang="es-CR" sz="1050" spc="1" strike="noStrike">
                <a:solidFill>
                  <a:srgbClr val="2b3890"/>
                </a:solidFill>
                <a:latin typeface="Calibri"/>
              </a:rPr>
              <a:t>el </a:t>
            </a:r>
            <a:r>
              <a:rPr b="0" lang="es-CR" sz="1050" spc="9" strike="noStrike">
                <a:solidFill>
                  <a:srgbClr val="2b3890"/>
                </a:solidFill>
                <a:latin typeface="Calibri"/>
              </a:rPr>
              <a:t>domicilio</a:t>
            </a:r>
            <a:r>
              <a:rPr b="0" lang="es-CR" sz="1050" spc="-134" strike="noStrike">
                <a:solidFill>
                  <a:srgbClr val="2b3890"/>
                </a:solidFill>
                <a:latin typeface="Calibri"/>
              </a:rPr>
              <a:t> </a:t>
            </a:r>
            <a:r>
              <a:rPr b="0" lang="es-CR" sz="1050" spc="7" strike="noStrike">
                <a:solidFill>
                  <a:srgbClr val="2b3890"/>
                </a:solidFill>
                <a:latin typeface="Calibri"/>
              </a:rPr>
              <a:t>actual  </a:t>
            </a:r>
            <a:r>
              <a:rPr b="0" lang="es-CR" sz="1050" spc="9" strike="noStrike">
                <a:solidFill>
                  <a:srgbClr val="2b3890"/>
                </a:solidFill>
                <a:latin typeface="Calibri"/>
              </a:rPr>
              <a:t>por </a:t>
            </a:r>
            <a:r>
              <a:rPr b="0" lang="es-CR" sz="1050" spc="1" strike="noStrike">
                <a:solidFill>
                  <a:srgbClr val="2b3890"/>
                </a:solidFill>
                <a:latin typeface="Calibri"/>
              </a:rPr>
              <a:t>14 </a:t>
            </a:r>
            <a:r>
              <a:rPr b="0" lang="es-CR" sz="1050" spc="7" strike="noStrike">
                <a:solidFill>
                  <a:srgbClr val="2b3890"/>
                </a:solidFill>
                <a:latin typeface="Calibri"/>
              </a:rPr>
              <a:t>días </a:t>
            </a:r>
            <a:r>
              <a:rPr b="0" lang="es-CR" sz="1050" spc="15" strike="noStrike">
                <a:solidFill>
                  <a:srgbClr val="2b3890"/>
                </a:solidFill>
                <a:latin typeface="Calibri"/>
              </a:rPr>
              <a:t>aunque </a:t>
            </a:r>
            <a:r>
              <a:rPr b="0" lang="es-CR" sz="1050" spc="18" strike="noStrike">
                <a:solidFill>
                  <a:srgbClr val="2b3890"/>
                </a:solidFill>
                <a:latin typeface="Calibri"/>
              </a:rPr>
              <a:t>no</a:t>
            </a:r>
            <a:r>
              <a:rPr b="0" lang="es-CR" sz="1050" spc="-143" strike="noStrike">
                <a:solidFill>
                  <a:srgbClr val="2b3890"/>
                </a:solidFill>
                <a:latin typeface="Calibri"/>
              </a:rPr>
              <a:t> </a:t>
            </a:r>
            <a:r>
              <a:rPr b="0" lang="es-CR" sz="1050" spc="-1" strike="noStrike">
                <a:solidFill>
                  <a:srgbClr val="2b3890"/>
                </a:solidFill>
                <a:latin typeface="Calibri"/>
              </a:rPr>
              <a:t>presente </a:t>
            </a:r>
            <a:r>
              <a:rPr b="0" lang="es-CR" sz="1050" spc="1" strike="noStrike">
                <a:solidFill>
                  <a:srgbClr val="2b3890"/>
                </a:solidFill>
                <a:latin typeface="Calibri"/>
              </a:rPr>
              <a:t>sínto</a:t>
            </a:r>
            <a:r>
              <a:rPr b="0" lang="es-CR" sz="1050" spc="9" strike="noStrike">
                <a:solidFill>
                  <a:srgbClr val="2b3890"/>
                </a:solidFill>
                <a:latin typeface="Calibri"/>
              </a:rPr>
              <a:t>mas </a:t>
            </a:r>
            <a:r>
              <a:rPr b="0" lang="es-CR" sz="1050" spc="-9" strike="noStrike">
                <a:solidFill>
                  <a:srgbClr val="2b3890"/>
                </a:solidFill>
                <a:latin typeface="Calibri"/>
              </a:rPr>
              <a:t>(a </a:t>
            </a:r>
            <a:r>
              <a:rPr b="0" lang="es-CR" sz="1050" spc="-1" strike="noStrike">
                <a:solidFill>
                  <a:srgbClr val="2b3890"/>
                </a:solidFill>
                <a:latin typeface="Calibri"/>
              </a:rPr>
              <a:t>partir </a:t>
            </a:r>
            <a:r>
              <a:rPr b="0" lang="es-CR" sz="1050" spc="15" strike="noStrike">
                <a:solidFill>
                  <a:srgbClr val="2b3890"/>
                </a:solidFill>
                <a:latin typeface="Calibri"/>
              </a:rPr>
              <a:t>de que </a:t>
            </a:r>
            <a:r>
              <a:rPr b="0" lang="es-CR" sz="1050" spc="-1" strike="noStrike">
                <a:solidFill>
                  <a:srgbClr val="2b3890"/>
                </a:solidFill>
                <a:latin typeface="Calibri"/>
              </a:rPr>
              <a:t>se </a:t>
            </a:r>
            <a:r>
              <a:rPr b="0" lang="es-CR" sz="1050" spc="15" strike="noStrike">
                <a:solidFill>
                  <a:srgbClr val="2b3890"/>
                </a:solidFill>
                <a:latin typeface="Calibri"/>
              </a:rPr>
              <a:t>dio </a:t>
            </a:r>
            <a:r>
              <a:rPr b="0" lang="es-CR" sz="1050" spc="1" strike="noStrike">
                <a:solidFill>
                  <a:srgbClr val="2b3890"/>
                </a:solidFill>
                <a:latin typeface="Calibri"/>
              </a:rPr>
              <a:t>el </a:t>
            </a:r>
            <a:r>
              <a:rPr b="0" lang="es-CR" sz="1050" spc="9" strike="noStrike">
                <a:solidFill>
                  <a:srgbClr val="2b3890"/>
                </a:solidFill>
                <a:latin typeface="Calibri"/>
              </a:rPr>
              <a:t>último  </a:t>
            </a:r>
            <a:r>
              <a:rPr b="0" lang="es-CR" sz="1050" spc="7" strike="noStrike">
                <a:solidFill>
                  <a:srgbClr val="2b3890"/>
                </a:solidFill>
                <a:latin typeface="Calibri"/>
              </a:rPr>
              <a:t>contacto </a:t>
            </a:r>
            <a:r>
              <a:rPr b="0" lang="es-CR" sz="1050" spc="15" strike="noStrike">
                <a:solidFill>
                  <a:srgbClr val="2b3890"/>
                </a:solidFill>
                <a:latin typeface="Calibri"/>
              </a:rPr>
              <a:t>con </a:t>
            </a:r>
            <a:r>
              <a:rPr b="0" lang="es-CR" sz="1050" spc="1" strike="noStrike">
                <a:solidFill>
                  <a:srgbClr val="2b3890"/>
                </a:solidFill>
                <a:latin typeface="Calibri"/>
              </a:rPr>
              <a:t>el </a:t>
            </a:r>
            <a:r>
              <a:rPr b="0" lang="es-CR" sz="1050" spc="9" strike="noStrike">
                <a:solidFill>
                  <a:srgbClr val="2b3890"/>
                </a:solidFill>
                <a:latin typeface="Calibri"/>
              </a:rPr>
              <a:t>caso</a:t>
            </a:r>
            <a:r>
              <a:rPr b="0" lang="es-CR" sz="1050" spc="-109" strike="noStrike">
                <a:solidFill>
                  <a:srgbClr val="2b3890"/>
                </a:solidFill>
                <a:latin typeface="Calibri"/>
              </a:rPr>
              <a:t> </a:t>
            </a:r>
            <a:r>
              <a:rPr b="0" lang="es-CR" sz="1050" spc="1" strike="noStrike">
                <a:solidFill>
                  <a:srgbClr val="2b3890"/>
                </a:solidFill>
                <a:latin typeface="Calibri"/>
              </a:rPr>
              <a:t>confirmado).</a:t>
            </a:r>
            <a:endParaRPr b="0" lang="es-CR" sz="1050" spc="-1" strike="noStrike">
              <a:latin typeface="Arial"/>
            </a:endParaRPr>
          </a:p>
          <a:p>
            <a:pPr marL="10440">
              <a:lnSpc>
                <a:spcPts val="1100"/>
              </a:lnSpc>
              <a:spcBef>
                <a:spcPts val="618"/>
              </a:spcBef>
              <a:buClr>
                <a:srgbClr val="2b3890"/>
              </a:buClr>
              <a:buSzPct val="118000"/>
              <a:buFont typeface="Century Gothic"/>
              <a:buAutoNum type="arabicPeriod"/>
              <a:tabLst>
                <a:tab algn="l" pos="147600"/>
              </a:tabLst>
            </a:pPr>
            <a:r>
              <a:rPr b="0" lang="es-CR" sz="1050" spc="15" strike="noStrike">
                <a:solidFill>
                  <a:srgbClr val="2b3890"/>
                </a:solidFill>
                <a:latin typeface="Calibri"/>
              </a:rPr>
              <a:t>Si </a:t>
            </a:r>
            <a:r>
              <a:rPr b="0" lang="es-CR" sz="1050" spc="-1" strike="noStrike">
                <a:solidFill>
                  <a:srgbClr val="2b3890"/>
                </a:solidFill>
                <a:latin typeface="Calibri"/>
              </a:rPr>
              <a:t>desarrolla </a:t>
            </a:r>
            <a:r>
              <a:rPr b="0" lang="es-CR" sz="1050" spc="7" strike="noStrike">
                <a:solidFill>
                  <a:srgbClr val="2b3890"/>
                </a:solidFill>
                <a:latin typeface="Calibri"/>
              </a:rPr>
              <a:t>síntomas</a:t>
            </a:r>
            <a:r>
              <a:rPr b="0" lang="es-CR" sz="1050" spc="-100" strike="noStrike">
                <a:solidFill>
                  <a:srgbClr val="2b3890"/>
                </a:solidFill>
                <a:latin typeface="Calibri"/>
              </a:rPr>
              <a:t> </a:t>
            </a:r>
            <a:r>
              <a:rPr b="0" lang="es-CR" sz="1050" spc="-1" strike="noStrike">
                <a:solidFill>
                  <a:srgbClr val="2b3890"/>
                </a:solidFill>
                <a:latin typeface="Calibri"/>
              </a:rPr>
              <a:t>respiratorios  </a:t>
            </a:r>
            <a:r>
              <a:rPr b="0" lang="es-CR" sz="1050" spc="15" strike="noStrike">
                <a:solidFill>
                  <a:srgbClr val="2b3890"/>
                </a:solidFill>
                <a:latin typeface="Calibri"/>
              </a:rPr>
              <a:t>debe </a:t>
            </a:r>
            <a:r>
              <a:rPr b="0" lang="es-CR" sz="1050" spc="7" strike="noStrike">
                <a:solidFill>
                  <a:srgbClr val="2b3890"/>
                </a:solidFill>
                <a:latin typeface="Calibri"/>
              </a:rPr>
              <a:t>acudir </a:t>
            </a:r>
            <a:r>
              <a:rPr b="0" lang="es-CR" sz="1050" spc="1" strike="noStrike">
                <a:solidFill>
                  <a:srgbClr val="2b3890"/>
                </a:solidFill>
                <a:latin typeface="Calibri"/>
              </a:rPr>
              <a:t>al </a:t>
            </a:r>
            <a:r>
              <a:rPr b="0" lang="es-CR" sz="1050" spc="-1" strike="noStrike">
                <a:solidFill>
                  <a:srgbClr val="2b3890"/>
                </a:solidFill>
                <a:latin typeface="Calibri"/>
              </a:rPr>
              <a:t>centro </a:t>
            </a:r>
            <a:r>
              <a:rPr b="0" lang="es-CR" sz="1050" spc="15" strike="noStrike">
                <a:solidFill>
                  <a:srgbClr val="2b3890"/>
                </a:solidFill>
                <a:latin typeface="Calibri"/>
              </a:rPr>
              <a:t>de </a:t>
            </a:r>
            <a:r>
              <a:rPr b="0" lang="es-CR" sz="1050" spc="9" strike="noStrike">
                <a:solidFill>
                  <a:srgbClr val="2b3890"/>
                </a:solidFill>
                <a:latin typeface="Calibri"/>
              </a:rPr>
              <a:t>salud </a:t>
            </a:r>
            <a:r>
              <a:rPr b="0" lang="es-CR" sz="1050" spc="1" strike="noStrike">
                <a:solidFill>
                  <a:srgbClr val="2b3890"/>
                </a:solidFill>
                <a:latin typeface="Calibri"/>
              </a:rPr>
              <a:t>al </a:t>
            </a:r>
            <a:r>
              <a:rPr b="0" lang="es-CR" sz="1050" spc="15" strike="noStrike">
                <a:solidFill>
                  <a:srgbClr val="2b3890"/>
                </a:solidFill>
                <a:latin typeface="Calibri"/>
              </a:rPr>
              <a:t>que  </a:t>
            </a:r>
            <a:r>
              <a:rPr b="0" lang="es-CR" sz="1050" spc="-1" strike="noStrike">
                <a:solidFill>
                  <a:srgbClr val="2b3890"/>
                </a:solidFill>
                <a:latin typeface="Calibri"/>
              </a:rPr>
              <a:t>está adscrito/a </a:t>
            </a:r>
            <a:r>
              <a:rPr b="0" lang="es-CR" sz="1050" spc="1" strike="noStrike">
                <a:solidFill>
                  <a:srgbClr val="2b3890"/>
                </a:solidFill>
                <a:latin typeface="Calibri"/>
              </a:rPr>
              <a:t>para </a:t>
            </a:r>
            <a:r>
              <a:rPr b="0" lang="es-CR" sz="1050" spc="-4" strike="noStrike">
                <a:solidFill>
                  <a:srgbClr val="2b3890"/>
                </a:solidFill>
                <a:latin typeface="Calibri"/>
              </a:rPr>
              <a:t>ser</a:t>
            </a:r>
            <a:r>
              <a:rPr b="0" lang="es-CR" sz="1050" spc="-97" strike="noStrike">
                <a:solidFill>
                  <a:srgbClr val="2b3890"/>
                </a:solidFill>
                <a:latin typeface="Calibri"/>
              </a:rPr>
              <a:t> </a:t>
            </a:r>
            <a:r>
              <a:rPr b="0" lang="es-CR" sz="1050" spc="-1" strike="noStrike">
                <a:solidFill>
                  <a:srgbClr val="2b3890"/>
                </a:solidFill>
                <a:latin typeface="Calibri"/>
              </a:rPr>
              <a:t>valorado/a.</a:t>
            </a:r>
            <a:endParaRPr b="0" lang="es-CR" sz="1050" spc="-1" strike="noStrike">
              <a:latin typeface="Arial"/>
            </a:endParaRPr>
          </a:p>
        </p:txBody>
      </p:sp>
      <p:sp>
        <p:nvSpPr>
          <p:cNvPr id="1515" name="CustomShape 25"/>
          <p:cNvSpPr/>
          <p:nvPr/>
        </p:nvSpPr>
        <p:spPr>
          <a:xfrm>
            <a:off x="6778800" y="1306800"/>
            <a:ext cx="2040840" cy="1358280"/>
          </a:xfrm>
          <a:prstGeom prst="rect">
            <a:avLst/>
          </a:prstGeom>
          <a:noFill/>
          <a:ln>
            <a:noFill/>
          </a:ln>
        </p:spPr>
        <p:style>
          <a:lnRef idx="0"/>
          <a:fillRef idx="0"/>
          <a:effectRef idx="0"/>
          <a:fontRef idx="minor"/>
        </p:style>
        <p:txBody>
          <a:bodyPr lIns="0" rIns="0" tIns="58680" bIns="0">
            <a:spAutoFit/>
          </a:bodyPr>
          <a:p>
            <a:pPr marL="10440">
              <a:lnSpc>
                <a:spcPct val="100000"/>
              </a:lnSpc>
              <a:spcBef>
                <a:spcPts val="462"/>
              </a:spcBef>
            </a:pPr>
            <a:r>
              <a:rPr b="1" lang="es-CR" sz="1050" spc="-92" strike="noStrike">
                <a:solidFill>
                  <a:srgbClr val="2b3890"/>
                </a:solidFill>
                <a:latin typeface="Century Gothic"/>
              </a:rPr>
              <a:t>Contactos de casos sospechosos:</a:t>
            </a:r>
            <a:endParaRPr b="0" lang="es-CR" sz="1050" spc="-1" strike="noStrike">
              <a:latin typeface="Arial"/>
            </a:endParaRPr>
          </a:p>
          <a:p>
            <a:pPr marL="10440">
              <a:lnSpc>
                <a:spcPts val="1100"/>
              </a:lnSpc>
              <a:spcBef>
                <a:spcPts val="655"/>
              </a:spcBef>
              <a:buClr>
                <a:srgbClr val="2b3890"/>
              </a:buClr>
              <a:buSzPct val="118000"/>
              <a:buFont typeface="Century Gothic"/>
              <a:buAutoNum type="arabicPeriod"/>
              <a:tabLst>
                <a:tab algn="l" pos="147600"/>
              </a:tabLst>
            </a:pPr>
            <a:r>
              <a:rPr b="0" lang="es-CR" sz="1050" spc="7" strike="noStrike">
                <a:solidFill>
                  <a:srgbClr val="2b3890"/>
                </a:solidFill>
                <a:latin typeface="Calibri"/>
              </a:rPr>
              <a:t>Si no presenta síntomas no será  aislado.</a:t>
            </a:r>
            <a:endParaRPr b="0" lang="es-CR" sz="1050" spc="-1" strike="noStrike">
              <a:latin typeface="Arial"/>
            </a:endParaRPr>
          </a:p>
          <a:p>
            <a:pPr marL="10440">
              <a:lnSpc>
                <a:spcPts val="1100"/>
              </a:lnSpc>
              <a:spcBef>
                <a:spcPts val="618"/>
              </a:spcBef>
              <a:buClr>
                <a:srgbClr val="2b3890"/>
              </a:buClr>
              <a:buSzPct val="118000"/>
              <a:buFont typeface="Century Gothic"/>
              <a:buAutoNum type="arabicPeriod"/>
              <a:tabLst>
                <a:tab algn="l" pos="147600"/>
              </a:tabLst>
            </a:pPr>
            <a:r>
              <a:rPr b="0" lang="es-CR" sz="1050" spc="7" strike="noStrike">
                <a:solidFill>
                  <a:srgbClr val="2b3890"/>
                </a:solidFill>
                <a:latin typeface="Calibri"/>
              </a:rPr>
              <a:t>Si llega a desarrollar síntomas se  considerará caso sospechoso y deberá  acudir al centro de salud al que está  adscrito/a para ser valorado/a.</a:t>
            </a:r>
            <a:endParaRPr b="0" lang="es-CR" sz="1050" spc="-1" strike="noStrike">
              <a:latin typeface="Arial"/>
            </a:endParaRPr>
          </a:p>
        </p:txBody>
      </p:sp>
      <p:sp>
        <p:nvSpPr>
          <p:cNvPr id="1516" name="CustomShape 26"/>
          <p:cNvSpPr/>
          <p:nvPr/>
        </p:nvSpPr>
        <p:spPr>
          <a:xfrm>
            <a:off x="1310760" y="2399760"/>
            <a:ext cx="2590560" cy="2095200"/>
          </a:xfrm>
          <a:prstGeom prst="rect">
            <a:avLst/>
          </a:prstGeom>
          <a:blipFill rotWithShape="0">
            <a:blip r:embed="rId2"/>
            <a:stretch>
              <a:fillRect/>
            </a:stretch>
          </a:blipFill>
          <a:ln>
            <a:noFill/>
          </a:ln>
        </p:spPr>
        <p:style>
          <a:lnRef idx="0"/>
          <a:fillRef idx="0"/>
          <a:effectRef idx="0"/>
          <a:fontRef idx="minor"/>
        </p:style>
      </p:sp>
      <p:sp>
        <p:nvSpPr>
          <p:cNvPr id="1517" name="CustomShape 27"/>
          <p:cNvSpPr/>
          <p:nvPr/>
        </p:nvSpPr>
        <p:spPr>
          <a:xfrm>
            <a:off x="1888560" y="2782080"/>
            <a:ext cx="1538640" cy="1244520"/>
          </a:xfrm>
          <a:custGeom>
            <a:avLst/>
            <a:gdLst/>
            <a:ahLst/>
            <a:rect l="l" t="t" r="r" b="b"/>
            <a:pathLst>
              <a:path w="1692910" h="1692910">
                <a:moveTo>
                  <a:pt x="846366" y="0"/>
                </a:moveTo>
                <a:lnTo>
                  <a:pt x="798340" y="1339"/>
                </a:lnTo>
                <a:lnTo>
                  <a:pt x="751017" y="5311"/>
                </a:lnTo>
                <a:lnTo>
                  <a:pt x="704469" y="11843"/>
                </a:lnTo>
                <a:lnTo>
                  <a:pt x="658765" y="20864"/>
                </a:lnTo>
                <a:lnTo>
                  <a:pt x="613979" y="32302"/>
                </a:lnTo>
                <a:lnTo>
                  <a:pt x="570181" y="46087"/>
                </a:lnTo>
                <a:lnTo>
                  <a:pt x="527443" y="62146"/>
                </a:lnTo>
                <a:lnTo>
                  <a:pt x="485836" y="80409"/>
                </a:lnTo>
                <a:lnTo>
                  <a:pt x="445432" y="100804"/>
                </a:lnTo>
                <a:lnTo>
                  <a:pt x="406302" y="123259"/>
                </a:lnTo>
                <a:lnTo>
                  <a:pt x="368518" y="147704"/>
                </a:lnTo>
                <a:lnTo>
                  <a:pt x="332151" y="174066"/>
                </a:lnTo>
                <a:lnTo>
                  <a:pt x="297273" y="202274"/>
                </a:lnTo>
                <a:lnTo>
                  <a:pt x="263955" y="232258"/>
                </a:lnTo>
                <a:lnTo>
                  <a:pt x="232269" y="263944"/>
                </a:lnTo>
                <a:lnTo>
                  <a:pt x="202285" y="297263"/>
                </a:lnTo>
                <a:lnTo>
                  <a:pt x="174077" y="332142"/>
                </a:lnTo>
                <a:lnTo>
                  <a:pt x="147714" y="368511"/>
                </a:lnTo>
                <a:lnTo>
                  <a:pt x="123269" y="406297"/>
                </a:lnTo>
                <a:lnTo>
                  <a:pt x="100812" y="445430"/>
                </a:lnTo>
                <a:lnTo>
                  <a:pt x="80416" y="485838"/>
                </a:lnTo>
                <a:lnTo>
                  <a:pt x="62152" y="527449"/>
                </a:lnTo>
                <a:lnTo>
                  <a:pt x="46092" y="570193"/>
                </a:lnTo>
                <a:lnTo>
                  <a:pt x="32306" y="613997"/>
                </a:lnTo>
                <a:lnTo>
                  <a:pt x="20866" y="658790"/>
                </a:lnTo>
                <a:lnTo>
                  <a:pt x="11844" y="704502"/>
                </a:lnTo>
                <a:lnTo>
                  <a:pt x="5311" y="751059"/>
                </a:lnTo>
                <a:lnTo>
                  <a:pt x="1339" y="798392"/>
                </a:lnTo>
                <a:lnTo>
                  <a:pt x="0" y="846429"/>
                </a:lnTo>
                <a:lnTo>
                  <a:pt x="1339" y="894456"/>
                </a:lnTo>
                <a:lnTo>
                  <a:pt x="5311" y="941780"/>
                </a:lnTo>
                <a:lnTo>
                  <a:pt x="11844" y="988329"/>
                </a:lnTo>
                <a:lnTo>
                  <a:pt x="20866" y="1034033"/>
                </a:lnTo>
                <a:lnTo>
                  <a:pt x="32306" y="1078820"/>
                </a:lnTo>
                <a:lnTo>
                  <a:pt x="46092" y="1122619"/>
                </a:lnTo>
                <a:lnTo>
                  <a:pt x="62152" y="1165357"/>
                </a:lnTo>
                <a:lnTo>
                  <a:pt x="80416" y="1206965"/>
                </a:lnTo>
                <a:lnTo>
                  <a:pt x="100812" y="1247369"/>
                </a:lnTo>
                <a:lnTo>
                  <a:pt x="123269" y="1286498"/>
                </a:lnTo>
                <a:lnTo>
                  <a:pt x="147714" y="1324282"/>
                </a:lnTo>
                <a:lnTo>
                  <a:pt x="174077" y="1360649"/>
                </a:lnTo>
                <a:lnTo>
                  <a:pt x="202285" y="1395527"/>
                </a:lnTo>
                <a:lnTo>
                  <a:pt x="232269" y="1428845"/>
                </a:lnTo>
                <a:lnTo>
                  <a:pt x="263955" y="1460531"/>
                </a:lnTo>
                <a:lnTo>
                  <a:pt x="297273" y="1490513"/>
                </a:lnTo>
                <a:lnTo>
                  <a:pt x="332151" y="1518722"/>
                </a:lnTo>
                <a:lnTo>
                  <a:pt x="368518" y="1545084"/>
                </a:lnTo>
                <a:lnTo>
                  <a:pt x="406302" y="1569529"/>
                </a:lnTo>
                <a:lnTo>
                  <a:pt x="445432" y="1591985"/>
                </a:lnTo>
                <a:lnTo>
                  <a:pt x="485836" y="1612380"/>
                </a:lnTo>
                <a:lnTo>
                  <a:pt x="527443" y="1630644"/>
                </a:lnTo>
                <a:lnTo>
                  <a:pt x="570181" y="1646704"/>
                </a:lnTo>
                <a:lnTo>
                  <a:pt x="613979" y="1660490"/>
                </a:lnTo>
                <a:lnTo>
                  <a:pt x="658765" y="1671929"/>
                </a:lnTo>
                <a:lnTo>
                  <a:pt x="704469" y="1680951"/>
                </a:lnTo>
                <a:lnTo>
                  <a:pt x="751017" y="1687483"/>
                </a:lnTo>
                <a:lnTo>
                  <a:pt x="798340" y="1691455"/>
                </a:lnTo>
                <a:lnTo>
                  <a:pt x="846366" y="1692795"/>
                </a:lnTo>
                <a:lnTo>
                  <a:pt x="894390" y="1691455"/>
                </a:lnTo>
                <a:lnTo>
                  <a:pt x="941712" y="1687483"/>
                </a:lnTo>
                <a:lnTo>
                  <a:pt x="988260" y="1680951"/>
                </a:lnTo>
                <a:lnTo>
                  <a:pt x="1033963" y="1671929"/>
                </a:lnTo>
                <a:lnTo>
                  <a:pt x="1078749" y="1660490"/>
                </a:lnTo>
                <a:lnTo>
                  <a:pt x="1122547" y="1646704"/>
                </a:lnTo>
                <a:lnTo>
                  <a:pt x="1165285" y="1630644"/>
                </a:lnTo>
                <a:lnTo>
                  <a:pt x="1206892" y="1612380"/>
                </a:lnTo>
                <a:lnTo>
                  <a:pt x="1247297" y="1591985"/>
                </a:lnTo>
                <a:lnTo>
                  <a:pt x="1286427" y="1569529"/>
                </a:lnTo>
                <a:lnTo>
                  <a:pt x="1324212" y="1545084"/>
                </a:lnTo>
                <a:lnTo>
                  <a:pt x="1360579" y="1518722"/>
                </a:lnTo>
                <a:lnTo>
                  <a:pt x="1395458" y="1490513"/>
                </a:lnTo>
                <a:lnTo>
                  <a:pt x="1428777" y="1460531"/>
                </a:lnTo>
                <a:lnTo>
                  <a:pt x="1460465" y="1428845"/>
                </a:lnTo>
                <a:lnTo>
                  <a:pt x="1490449" y="1395527"/>
                </a:lnTo>
                <a:lnTo>
                  <a:pt x="1518659" y="1360649"/>
                </a:lnTo>
                <a:lnTo>
                  <a:pt x="1545022" y="1324282"/>
                </a:lnTo>
                <a:lnTo>
                  <a:pt x="1569469" y="1286498"/>
                </a:lnTo>
                <a:lnTo>
                  <a:pt x="1591926" y="1247369"/>
                </a:lnTo>
                <a:lnTo>
                  <a:pt x="1612323" y="1206965"/>
                </a:lnTo>
                <a:lnTo>
                  <a:pt x="1630588" y="1165357"/>
                </a:lnTo>
                <a:lnTo>
                  <a:pt x="1646650" y="1122619"/>
                </a:lnTo>
                <a:lnTo>
                  <a:pt x="1660436" y="1078820"/>
                </a:lnTo>
                <a:lnTo>
                  <a:pt x="1671877" y="1034033"/>
                </a:lnTo>
                <a:lnTo>
                  <a:pt x="1680899" y="988329"/>
                </a:lnTo>
                <a:lnTo>
                  <a:pt x="1687432" y="941780"/>
                </a:lnTo>
                <a:lnTo>
                  <a:pt x="1691404" y="894456"/>
                </a:lnTo>
                <a:lnTo>
                  <a:pt x="1692744" y="846429"/>
                </a:lnTo>
                <a:lnTo>
                  <a:pt x="1691404" y="798392"/>
                </a:lnTo>
                <a:lnTo>
                  <a:pt x="1687432" y="751059"/>
                </a:lnTo>
                <a:lnTo>
                  <a:pt x="1680899" y="704502"/>
                </a:lnTo>
                <a:lnTo>
                  <a:pt x="1671877" y="658790"/>
                </a:lnTo>
                <a:lnTo>
                  <a:pt x="1660436" y="613997"/>
                </a:lnTo>
                <a:lnTo>
                  <a:pt x="1646650" y="570193"/>
                </a:lnTo>
                <a:lnTo>
                  <a:pt x="1630588" y="527449"/>
                </a:lnTo>
                <a:lnTo>
                  <a:pt x="1612323" y="485838"/>
                </a:lnTo>
                <a:lnTo>
                  <a:pt x="1591926" y="445430"/>
                </a:lnTo>
                <a:lnTo>
                  <a:pt x="1569469" y="406297"/>
                </a:lnTo>
                <a:lnTo>
                  <a:pt x="1545022" y="368511"/>
                </a:lnTo>
                <a:lnTo>
                  <a:pt x="1518659" y="332142"/>
                </a:lnTo>
                <a:lnTo>
                  <a:pt x="1490449" y="297263"/>
                </a:lnTo>
                <a:lnTo>
                  <a:pt x="1460465" y="263944"/>
                </a:lnTo>
                <a:lnTo>
                  <a:pt x="1428777" y="232258"/>
                </a:lnTo>
                <a:lnTo>
                  <a:pt x="1395458" y="202274"/>
                </a:lnTo>
                <a:lnTo>
                  <a:pt x="1360579" y="174066"/>
                </a:lnTo>
                <a:lnTo>
                  <a:pt x="1324212" y="147704"/>
                </a:lnTo>
                <a:lnTo>
                  <a:pt x="1286427" y="123259"/>
                </a:lnTo>
                <a:lnTo>
                  <a:pt x="1247297" y="100804"/>
                </a:lnTo>
                <a:lnTo>
                  <a:pt x="1206892" y="80409"/>
                </a:lnTo>
                <a:lnTo>
                  <a:pt x="1165285" y="62146"/>
                </a:lnTo>
                <a:lnTo>
                  <a:pt x="1122547" y="46087"/>
                </a:lnTo>
                <a:lnTo>
                  <a:pt x="1078749" y="32302"/>
                </a:lnTo>
                <a:lnTo>
                  <a:pt x="1033963" y="20864"/>
                </a:lnTo>
                <a:lnTo>
                  <a:pt x="988260" y="11843"/>
                </a:lnTo>
                <a:lnTo>
                  <a:pt x="941712" y="5311"/>
                </a:lnTo>
                <a:lnTo>
                  <a:pt x="894390" y="1339"/>
                </a:lnTo>
                <a:lnTo>
                  <a:pt x="846366" y="0"/>
                </a:lnTo>
                <a:close/>
              </a:path>
            </a:pathLst>
          </a:custGeom>
          <a:solidFill>
            <a:srgbClr val="ffffff"/>
          </a:solidFill>
          <a:ln>
            <a:noFill/>
          </a:ln>
        </p:spPr>
        <p:style>
          <a:lnRef idx="0"/>
          <a:fillRef idx="0"/>
          <a:effectRef idx="0"/>
          <a:fontRef idx="minor"/>
        </p:style>
      </p:sp>
      <p:sp>
        <p:nvSpPr>
          <p:cNvPr id="1518" name="CustomShape 28"/>
          <p:cNvSpPr/>
          <p:nvPr/>
        </p:nvSpPr>
        <p:spPr>
          <a:xfrm>
            <a:off x="2551320" y="3332880"/>
            <a:ext cx="212760" cy="266040"/>
          </a:xfrm>
          <a:prstGeom prst="rect">
            <a:avLst/>
          </a:prstGeom>
          <a:blipFill rotWithShape="0">
            <a:blip r:embed="rId3"/>
            <a:stretch>
              <a:fillRect/>
            </a:stretch>
          </a:blipFill>
          <a:ln>
            <a:noFill/>
          </a:ln>
        </p:spPr>
        <p:style>
          <a:lnRef idx="0"/>
          <a:fillRef idx="0"/>
          <a:effectRef idx="0"/>
          <a:fontRef idx="minor"/>
        </p:style>
      </p:sp>
      <p:sp>
        <p:nvSpPr>
          <p:cNvPr id="1519" name="CustomShape 29"/>
          <p:cNvSpPr/>
          <p:nvPr/>
        </p:nvSpPr>
        <p:spPr>
          <a:xfrm>
            <a:off x="2603160" y="3544920"/>
            <a:ext cx="109800" cy="223200"/>
          </a:xfrm>
          <a:custGeom>
            <a:avLst/>
            <a:gdLst/>
            <a:ahLst/>
            <a:rect l="l" t="t" r="r" b="b"/>
            <a:pathLst>
              <a:path w="121285" h="304164">
                <a:moveTo>
                  <a:pt x="75120" y="0"/>
                </a:moveTo>
                <a:lnTo>
                  <a:pt x="45694" y="0"/>
                </a:lnTo>
                <a:lnTo>
                  <a:pt x="27903" y="3596"/>
                </a:lnTo>
                <a:lnTo>
                  <a:pt x="13379" y="13395"/>
                </a:lnTo>
                <a:lnTo>
                  <a:pt x="3589" y="27914"/>
                </a:lnTo>
                <a:lnTo>
                  <a:pt x="0" y="45669"/>
                </a:lnTo>
                <a:lnTo>
                  <a:pt x="0" y="258444"/>
                </a:lnTo>
                <a:lnTo>
                  <a:pt x="3589" y="276272"/>
                </a:lnTo>
                <a:lnTo>
                  <a:pt x="13379" y="290801"/>
                </a:lnTo>
                <a:lnTo>
                  <a:pt x="27903" y="300582"/>
                </a:lnTo>
                <a:lnTo>
                  <a:pt x="45694" y="304164"/>
                </a:lnTo>
                <a:lnTo>
                  <a:pt x="75120" y="304164"/>
                </a:lnTo>
                <a:lnTo>
                  <a:pt x="92904" y="300582"/>
                </a:lnTo>
                <a:lnTo>
                  <a:pt x="107438" y="290801"/>
                </a:lnTo>
                <a:lnTo>
                  <a:pt x="117243" y="276272"/>
                </a:lnTo>
                <a:lnTo>
                  <a:pt x="120840" y="258444"/>
                </a:lnTo>
                <a:lnTo>
                  <a:pt x="120840" y="45669"/>
                </a:lnTo>
                <a:lnTo>
                  <a:pt x="117243" y="27914"/>
                </a:lnTo>
                <a:lnTo>
                  <a:pt x="107438" y="13395"/>
                </a:lnTo>
                <a:lnTo>
                  <a:pt x="92904" y="3596"/>
                </a:lnTo>
                <a:lnTo>
                  <a:pt x="75120" y="0"/>
                </a:lnTo>
                <a:close/>
              </a:path>
            </a:pathLst>
          </a:custGeom>
          <a:solidFill>
            <a:srgbClr val="939598"/>
          </a:solidFill>
          <a:ln>
            <a:noFill/>
          </a:ln>
        </p:spPr>
        <p:style>
          <a:lnRef idx="0"/>
          <a:fillRef idx="0"/>
          <a:effectRef idx="0"/>
          <a:fontRef idx="minor"/>
        </p:style>
      </p:sp>
      <p:sp>
        <p:nvSpPr>
          <p:cNvPr id="1520" name="CustomShape 30"/>
          <p:cNvSpPr/>
          <p:nvPr/>
        </p:nvSpPr>
        <p:spPr>
          <a:xfrm>
            <a:off x="2118240" y="2990880"/>
            <a:ext cx="1079640" cy="790560"/>
          </a:xfrm>
          <a:custGeom>
            <a:avLst/>
            <a:gdLst/>
            <a:ahLst/>
            <a:rect l="l" t="t" r="r" b="b"/>
            <a:pathLst>
              <a:path w="1188085" h="1075689">
                <a:moveTo>
                  <a:pt x="202936" y="651433"/>
                </a:moveTo>
                <a:lnTo>
                  <a:pt x="146053" y="651433"/>
                </a:lnTo>
                <a:lnTo>
                  <a:pt x="146053" y="1075410"/>
                </a:lnTo>
                <a:lnTo>
                  <a:pt x="1024994" y="1070241"/>
                </a:lnTo>
                <a:lnTo>
                  <a:pt x="1024994" y="1018527"/>
                </a:lnTo>
                <a:lnTo>
                  <a:pt x="202936" y="1018527"/>
                </a:lnTo>
                <a:lnTo>
                  <a:pt x="202936" y="651433"/>
                </a:lnTo>
                <a:close/>
                <a:moveTo>
                  <a:pt x="837032" y="206819"/>
                </a:moveTo>
                <a:lnTo>
                  <a:pt x="595836" y="206819"/>
                </a:lnTo>
                <a:lnTo>
                  <a:pt x="968124" y="579069"/>
                </a:lnTo>
                <a:lnTo>
                  <a:pt x="968124" y="1018527"/>
                </a:lnTo>
                <a:lnTo>
                  <a:pt x="1024994" y="1018527"/>
                </a:lnTo>
                <a:lnTo>
                  <a:pt x="1024994" y="630745"/>
                </a:lnTo>
                <a:lnTo>
                  <a:pt x="1179885" y="630745"/>
                </a:lnTo>
                <a:lnTo>
                  <a:pt x="1182032" y="627116"/>
                </a:lnTo>
                <a:lnTo>
                  <a:pt x="1187850" y="595206"/>
                </a:lnTo>
                <a:lnTo>
                  <a:pt x="1182032" y="564269"/>
                </a:lnTo>
                <a:lnTo>
                  <a:pt x="1164580" y="537692"/>
                </a:lnTo>
                <a:lnTo>
                  <a:pt x="837032" y="206819"/>
                </a:lnTo>
                <a:close/>
                <a:moveTo>
                  <a:pt x="621693" y="5168"/>
                </a:moveTo>
                <a:lnTo>
                  <a:pt x="564861" y="5168"/>
                </a:lnTo>
                <a:lnTo>
                  <a:pt x="557105" y="9126"/>
                </a:lnTo>
                <a:lnTo>
                  <a:pt x="27117" y="537692"/>
                </a:lnTo>
                <a:lnTo>
                  <a:pt x="0" y="595206"/>
                </a:lnTo>
                <a:lnTo>
                  <a:pt x="6779" y="627116"/>
                </a:lnTo>
                <a:lnTo>
                  <a:pt x="27117" y="656615"/>
                </a:lnTo>
                <a:lnTo>
                  <a:pt x="53714" y="674074"/>
                </a:lnTo>
                <a:lnTo>
                  <a:pt x="84666" y="679894"/>
                </a:lnTo>
                <a:lnTo>
                  <a:pt x="116577" y="674074"/>
                </a:lnTo>
                <a:lnTo>
                  <a:pt x="146053" y="656615"/>
                </a:lnTo>
                <a:lnTo>
                  <a:pt x="146053" y="651433"/>
                </a:lnTo>
                <a:lnTo>
                  <a:pt x="202936" y="651433"/>
                </a:lnTo>
                <a:lnTo>
                  <a:pt x="202936" y="594575"/>
                </a:lnTo>
                <a:lnTo>
                  <a:pt x="595836" y="206819"/>
                </a:lnTo>
                <a:lnTo>
                  <a:pt x="837032" y="206819"/>
                </a:lnTo>
                <a:lnTo>
                  <a:pt x="657888" y="25857"/>
                </a:lnTo>
                <a:lnTo>
                  <a:pt x="652757" y="25857"/>
                </a:lnTo>
                <a:lnTo>
                  <a:pt x="647891" y="18984"/>
                </a:lnTo>
                <a:lnTo>
                  <a:pt x="641097" y="13569"/>
                </a:lnTo>
                <a:lnTo>
                  <a:pt x="632367" y="9126"/>
                </a:lnTo>
                <a:lnTo>
                  <a:pt x="621693" y="5168"/>
                </a:lnTo>
                <a:close/>
                <a:moveTo>
                  <a:pt x="1179885" y="630745"/>
                </a:moveTo>
                <a:lnTo>
                  <a:pt x="1024994" y="630745"/>
                </a:lnTo>
                <a:lnTo>
                  <a:pt x="1045657" y="656615"/>
                </a:lnTo>
                <a:lnTo>
                  <a:pt x="1072251" y="674074"/>
                </a:lnTo>
                <a:lnTo>
                  <a:pt x="1103195" y="679894"/>
                </a:lnTo>
                <a:lnTo>
                  <a:pt x="1135100" y="674074"/>
                </a:lnTo>
                <a:lnTo>
                  <a:pt x="1164580" y="656615"/>
                </a:lnTo>
                <a:lnTo>
                  <a:pt x="1179885" y="630745"/>
                </a:lnTo>
                <a:close/>
                <a:moveTo>
                  <a:pt x="606199" y="0"/>
                </a:moveTo>
                <a:lnTo>
                  <a:pt x="580342" y="0"/>
                </a:lnTo>
                <a:lnTo>
                  <a:pt x="580342" y="5168"/>
                </a:lnTo>
                <a:lnTo>
                  <a:pt x="606199" y="5168"/>
                </a:lnTo>
                <a:lnTo>
                  <a:pt x="606199" y="0"/>
                </a:lnTo>
                <a:close/>
              </a:path>
            </a:pathLst>
          </a:custGeom>
          <a:solidFill>
            <a:srgbClr val="939598"/>
          </a:solidFill>
          <a:ln>
            <a:noFill/>
          </a:ln>
        </p:spPr>
        <p:style>
          <a:lnRef idx="0"/>
          <a:fillRef idx="0"/>
          <a:effectRef idx="0"/>
          <a:fontRef idx="minor"/>
        </p:style>
      </p:sp>
      <p:sp>
        <p:nvSpPr>
          <p:cNvPr id="1521" name="CustomShape 31"/>
          <p:cNvSpPr/>
          <p:nvPr/>
        </p:nvSpPr>
        <p:spPr>
          <a:xfrm>
            <a:off x="138240" y="1069200"/>
            <a:ext cx="1578960" cy="1277280"/>
          </a:xfrm>
          <a:prstGeom prst="rect">
            <a:avLst/>
          </a:prstGeom>
          <a:blipFill rotWithShape="0">
            <a:blip r:embed="rId4"/>
            <a:stretch>
              <a:fillRect/>
            </a:stretch>
          </a:blipFill>
          <a:ln>
            <a:noFill/>
          </a:ln>
        </p:spPr>
        <p:style>
          <a:lnRef idx="0"/>
          <a:fillRef idx="0"/>
          <a:effectRef idx="0"/>
          <a:fontRef idx="minor"/>
        </p:style>
      </p:sp>
      <p:sp>
        <p:nvSpPr>
          <p:cNvPr id="1522" name="CustomShape 32"/>
          <p:cNvSpPr/>
          <p:nvPr/>
        </p:nvSpPr>
        <p:spPr>
          <a:xfrm>
            <a:off x="490320" y="1302120"/>
            <a:ext cx="937080" cy="757800"/>
          </a:xfrm>
          <a:custGeom>
            <a:avLst/>
            <a:gdLst/>
            <a:ahLst/>
            <a:rect l="l" t="t" r="r" b="b"/>
            <a:pathLst>
              <a:path w="1031240" h="1031239">
                <a:moveTo>
                  <a:pt x="515581" y="0"/>
                </a:moveTo>
                <a:lnTo>
                  <a:pt x="468653" y="2107"/>
                </a:lnTo>
                <a:lnTo>
                  <a:pt x="422905" y="8306"/>
                </a:lnTo>
                <a:lnTo>
                  <a:pt x="378520" y="18417"/>
                </a:lnTo>
                <a:lnTo>
                  <a:pt x="335679" y="32256"/>
                </a:lnTo>
                <a:lnTo>
                  <a:pt x="294564" y="49643"/>
                </a:lnTo>
                <a:lnTo>
                  <a:pt x="255358" y="70394"/>
                </a:lnTo>
                <a:lnTo>
                  <a:pt x="218242" y="94328"/>
                </a:lnTo>
                <a:lnTo>
                  <a:pt x="183399" y="121263"/>
                </a:lnTo>
                <a:lnTo>
                  <a:pt x="151010" y="151017"/>
                </a:lnTo>
                <a:lnTo>
                  <a:pt x="121258" y="183408"/>
                </a:lnTo>
                <a:lnTo>
                  <a:pt x="94325" y="218254"/>
                </a:lnTo>
                <a:lnTo>
                  <a:pt x="70392" y="255373"/>
                </a:lnTo>
                <a:lnTo>
                  <a:pt x="49641" y="294583"/>
                </a:lnTo>
                <a:lnTo>
                  <a:pt x="32256" y="335703"/>
                </a:lnTo>
                <a:lnTo>
                  <a:pt x="18417" y="378549"/>
                </a:lnTo>
                <a:lnTo>
                  <a:pt x="8306" y="422941"/>
                </a:lnTo>
                <a:lnTo>
                  <a:pt x="2107" y="468696"/>
                </a:lnTo>
                <a:lnTo>
                  <a:pt x="0" y="515632"/>
                </a:lnTo>
                <a:lnTo>
                  <a:pt x="2107" y="562563"/>
                </a:lnTo>
                <a:lnTo>
                  <a:pt x="8306" y="608313"/>
                </a:lnTo>
                <a:lnTo>
                  <a:pt x="18417" y="652700"/>
                </a:lnTo>
                <a:lnTo>
                  <a:pt x="32256" y="695543"/>
                </a:lnTo>
                <a:lnTo>
                  <a:pt x="49641" y="736660"/>
                </a:lnTo>
                <a:lnTo>
                  <a:pt x="70392" y="775868"/>
                </a:lnTo>
                <a:lnTo>
                  <a:pt x="94325" y="812985"/>
                </a:lnTo>
                <a:lnTo>
                  <a:pt x="121258" y="847830"/>
                </a:lnTo>
                <a:lnTo>
                  <a:pt x="151010" y="880221"/>
                </a:lnTo>
                <a:lnTo>
                  <a:pt x="183399" y="909974"/>
                </a:lnTo>
                <a:lnTo>
                  <a:pt x="218242" y="936909"/>
                </a:lnTo>
                <a:lnTo>
                  <a:pt x="255358" y="960843"/>
                </a:lnTo>
                <a:lnTo>
                  <a:pt x="294564" y="981595"/>
                </a:lnTo>
                <a:lnTo>
                  <a:pt x="335679" y="998982"/>
                </a:lnTo>
                <a:lnTo>
                  <a:pt x="378520" y="1012821"/>
                </a:lnTo>
                <a:lnTo>
                  <a:pt x="422905" y="1022932"/>
                </a:lnTo>
                <a:lnTo>
                  <a:pt x="468653" y="1029132"/>
                </a:lnTo>
                <a:lnTo>
                  <a:pt x="515581" y="1031239"/>
                </a:lnTo>
                <a:lnTo>
                  <a:pt x="562510" y="1029132"/>
                </a:lnTo>
                <a:lnTo>
                  <a:pt x="608258" y="1022932"/>
                </a:lnTo>
                <a:lnTo>
                  <a:pt x="652645" y="1012821"/>
                </a:lnTo>
                <a:lnTo>
                  <a:pt x="695487" y="998982"/>
                </a:lnTo>
                <a:lnTo>
                  <a:pt x="736604" y="981595"/>
                </a:lnTo>
                <a:lnTo>
                  <a:pt x="775811" y="960843"/>
                </a:lnTo>
                <a:lnTo>
                  <a:pt x="812929" y="936909"/>
                </a:lnTo>
                <a:lnTo>
                  <a:pt x="847774" y="909974"/>
                </a:lnTo>
                <a:lnTo>
                  <a:pt x="880165" y="880221"/>
                </a:lnTo>
                <a:lnTo>
                  <a:pt x="909919" y="847830"/>
                </a:lnTo>
                <a:lnTo>
                  <a:pt x="936855" y="812985"/>
                </a:lnTo>
                <a:lnTo>
                  <a:pt x="960790" y="775868"/>
                </a:lnTo>
                <a:lnTo>
                  <a:pt x="981542" y="736660"/>
                </a:lnTo>
                <a:lnTo>
                  <a:pt x="998929" y="695543"/>
                </a:lnTo>
                <a:lnTo>
                  <a:pt x="1012770" y="652700"/>
                </a:lnTo>
                <a:lnTo>
                  <a:pt x="1022881" y="608313"/>
                </a:lnTo>
                <a:lnTo>
                  <a:pt x="1029081" y="562563"/>
                </a:lnTo>
                <a:lnTo>
                  <a:pt x="1031189" y="515632"/>
                </a:lnTo>
                <a:lnTo>
                  <a:pt x="1029081" y="468696"/>
                </a:lnTo>
                <a:lnTo>
                  <a:pt x="1022881" y="422941"/>
                </a:lnTo>
                <a:lnTo>
                  <a:pt x="1012770" y="378549"/>
                </a:lnTo>
                <a:lnTo>
                  <a:pt x="998929" y="335703"/>
                </a:lnTo>
                <a:lnTo>
                  <a:pt x="981542" y="294583"/>
                </a:lnTo>
                <a:lnTo>
                  <a:pt x="960790" y="255373"/>
                </a:lnTo>
                <a:lnTo>
                  <a:pt x="936855" y="218254"/>
                </a:lnTo>
                <a:lnTo>
                  <a:pt x="909919" y="183408"/>
                </a:lnTo>
                <a:lnTo>
                  <a:pt x="880165" y="151017"/>
                </a:lnTo>
                <a:lnTo>
                  <a:pt x="847774" y="121263"/>
                </a:lnTo>
                <a:lnTo>
                  <a:pt x="812929" y="94328"/>
                </a:lnTo>
                <a:lnTo>
                  <a:pt x="775811" y="70394"/>
                </a:lnTo>
                <a:lnTo>
                  <a:pt x="736604" y="49643"/>
                </a:lnTo>
                <a:lnTo>
                  <a:pt x="695487" y="32256"/>
                </a:lnTo>
                <a:lnTo>
                  <a:pt x="652645" y="18417"/>
                </a:lnTo>
                <a:lnTo>
                  <a:pt x="608258" y="8306"/>
                </a:lnTo>
                <a:lnTo>
                  <a:pt x="562510" y="2107"/>
                </a:lnTo>
                <a:lnTo>
                  <a:pt x="515581" y="0"/>
                </a:lnTo>
                <a:close/>
              </a:path>
            </a:pathLst>
          </a:custGeom>
          <a:solidFill>
            <a:srgbClr val="ffffff"/>
          </a:solidFill>
          <a:ln>
            <a:noFill/>
          </a:ln>
        </p:spPr>
        <p:style>
          <a:lnRef idx="0"/>
          <a:fillRef idx="0"/>
          <a:effectRef idx="0"/>
          <a:fontRef idx="minor"/>
        </p:style>
      </p:sp>
      <p:sp>
        <p:nvSpPr>
          <p:cNvPr id="1523" name="CustomShape 33"/>
          <p:cNvSpPr/>
          <p:nvPr/>
        </p:nvSpPr>
        <p:spPr>
          <a:xfrm>
            <a:off x="934560" y="1576080"/>
            <a:ext cx="61560" cy="34200"/>
          </a:xfrm>
          <a:custGeom>
            <a:avLst/>
            <a:gdLst/>
            <a:ahLst/>
            <a:rect l="l" t="t" r="r" b="b"/>
            <a:pathLst>
              <a:path w="67944" h="46989">
                <a:moveTo>
                  <a:pt x="67386" y="0"/>
                </a:moveTo>
                <a:lnTo>
                  <a:pt x="0" y="0"/>
                </a:lnTo>
                <a:lnTo>
                  <a:pt x="0" y="46558"/>
                </a:lnTo>
                <a:lnTo>
                  <a:pt x="67386" y="46558"/>
                </a:lnTo>
                <a:lnTo>
                  <a:pt x="67386" y="0"/>
                </a:lnTo>
                <a:close/>
              </a:path>
            </a:pathLst>
          </a:custGeom>
          <a:solidFill>
            <a:srgbClr val="939598"/>
          </a:solidFill>
          <a:ln>
            <a:noFill/>
          </a:ln>
        </p:spPr>
        <p:style>
          <a:lnRef idx="0"/>
          <a:fillRef idx="0"/>
          <a:effectRef idx="0"/>
          <a:fontRef idx="minor"/>
        </p:style>
      </p:sp>
      <p:sp>
        <p:nvSpPr>
          <p:cNvPr id="1524" name="CustomShape 34"/>
          <p:cNvSpPr/>
          <p:nvPr/>
        </p:nvSpPr>
        <p:spPr>
          <a:xfrm>
            <a:off x="897120" y="1553040"/>
            <a:ext cx="137520" cy="360"/>
          </a:xfrm>
          <a:custGeom>
            <a:avLst/>
            <a:gdLst/>
            <a:ahLst/>
            <a:rect l="l" t="t" r="r" b="b"/>
            <a:pathLst>
              <a:path w="151765" h="0">
                <a:moveTo>
                  <a:pt x="0" y="0"/>
                </a:moveTo>
                <a:lnTo>
                  <a:pt x="151168" y="0"/>
                </a:lnTo>
              </a:path>
            </a:pathLst>
          </a:custGeom>
          <a:noFill/>
          <a:ln w="61920">
            <a:solidFill>
              <a:srgbClr val="939598"/>
            </a:solidFill>
            <a:round/>
          </a:ln>
        </p:spPr>
        <p:style>
          <a:lnRef idx="0"/>
          <a:fillRef idx="0"/>
          <a:effectRef idx="0"/>
          <a:fontRef idx="minor"/>
        </p:style>
      </p:sp>
      <p:sp>
        <p:nvSpPr>
          <p:cNvPr id="1525" name="CustomShape 35"/>
          <p:cNvSpPr/>
          <p:nvPr/>
        </p:nvSpPr>
        <p:spPr>
          <a:xfrm>
            <a:off x="934560" y="1496160"/>
            <a:ext cx="61560" cy="34200"/>
          </a:xfrm>
          <a:custGeom>
            <a:avLst/>
            <a:gdLst/>
            <a:ahLst/>
            <a:rect l="l" t="t" r="r" b="b"/>
            <a:pathLst>
              <a:path w="67944" h="46989">
                <a:moveTo>
                  <a:pt x="67386" y="0"/>
                </a:moveTo>
                <a:lnTo>
                  <a:pt x="0" y="0"/>
                </a:lnTo>
                <a:lnTo>
                  <a:pt x="0" y="46545"/>
                </a:lnTo>
                <a:lnTo>
                  <a:pt x="67386" y="46545"/>
                </a:lnTo>
                <a:lnTo>
                  <a:pt x="67386" y="0"/>
                </a:lnTo>
                <a:close/>
              </a:path>
            </a:pathLst>
          </a:custGeom>
          <a:solidFill>
            <a:srgbClr val="939598"/>
          </a:solidFill>
          <a:ln>
            <a:noFill/>
          </a:ln>
        </p:spPr>
        <p:style>
          <a:lnRef idx="0"/>
          <a:fillRef idx="0"/>
          <a:effectRef idx="0"/>
          <a:fontRef idx="minor"/>
        </p:style>
      </p:sp>
      <p:sp>
        <p:nvSpPr>
          <p:cNvPr id="1526" name="CustomShape 36"/>
          <p:cNvSpPr/>
          <p:nvPr/>
        </p:nvSpPr>
        <p:spPr>
          <a:xfrm>
            <a:off x="673200" y="1440000"/>
            <a:ext cx="585000" cy="470880"/>
          </a:xfrm>
          <a:custGeom>
            <a:avLst/>
            <a:gdLst/>
            <a:ahLst/>
            <a:rect l="l" t="t" r="r" b="b"/>
            <a:pathLst>
              <a:path w="643890" h="640714">
                <a:moveTo>
                  <a:pt x="643623" y="0"/>
                </a:moveTo>
                <a:lnTo>
                  <a:pt x="0" y="0"/>
                </a:lnTo>
                <a:lnTo>
                  <a:pt x="0" y="640295"/>
                </a:lnTo>
                <a:lnTo>
                  <a:pt x="288645" y="640295"/>
                </a:lnTo>
                <a:lnTo>
                  <a:pt x="288645" y="589457"/>
                </a:lnTo>
                <a:lnTo>
                  <a:pt x="52806" y="589457"/>
                </a:lnTo>
                <a:lnTo>
                  <a:pt x="52806" y="54165"/>
                </a:lnTo>
                <a:lnTo>
                  <a:pt x="643623" y="54165"/>
                </a:lnTo>
                <a:lnTo>
                  <a:pt x="643623" y="0"/>
                </a:lnTo>
                <a:close/>
                <a:moveTo>
                  <a:pt x="404469" y="510908"/>
                </a:moveTo>
                <a:lnTo>
                  <a:pt x="355003" y="510908"/>
                </a:lnTo>
                <a:lnTo>
                  <a:pt x="355003" y="640295"/>
                </a:lnTo>
                <a:lnTo>
                  <a:pt x="643623" y="640295"/>
                </a:lnTo>
                <a:lnTo>
                  <a:pt x="643623" y="589457"/>
                </a:lnTo>
                <a:lnTo>
                  <a:pt x="404469" y="589457"/>
                </a:lnTo>
                <a:lnTo>
                  <a:pt x="404469" y="510908"/>
                </a:lnTo>
                <a:close/>
                <a:moveTo>
                  <a:pt x="404469" y="464146"/>
                </a:moveTo>
                <a:lnTo>
                  <a:pt x="244576" y="464146"/>
                </a:lnTo>
                <a:lnTo>
                  <a:pt x="244576" y="589457"/>
                </a:lnTo>
                <a:lnTo>
                  <a:pt x="288645" y="589457"/>
                </a:lnTo>
                <a:lnTo>
                  <a:pt x="288645" y="510908"/>
                </a:lnTo>
                <a:lnTo>
                  <a:pt x="404469" y="510908"/>
                </a:lnTo>
                <a:lnTo>
                  <a:pt x="404469" y="464146"/>
                </a:lnTo>
                <a:close/>
                <a:moveTo>
                  <a:pt x="643623" y="54165"/>
                </a:moveTo>
                <a:lnTo>
                  <a:pt x="592162" y="54165"/>
                </a:lnTo>
                <a:lnTo>
                  <a:pt x="593534" y="589457"/>
                </a:lnTo>
                <a:lnTo>
                  <a:pt x="643623" y="589457"/>
                </a:lnTo>
                <a:lnTo>
                  <a:pt x="643623" y="54165"/>
                </a:lnTo>
                <a:close/>
              </a:path>
            </a:pathLst>
          </a:custGeom>
          <a:solidFill>
            <a:srgbClr val="939598"/>
          </a:solidFill>
          <a:ln>
            <a:noFill/>
          </a:ln>
        </p:spPr>
        <p:style>
          <a:lnRef idx="0"/>
          <a:fillRef idx="0"/>
          <a:effectRef idx="0"/>
          <a:fontRef idx="minor"/>
        </p:style>
      </p:sp>
      <p:sp>
        <p:nvSpPr>
          <p:cNvPr id="1527" name="CustomShape 37"/>
          <p:cNvSpPr/>
          <p:nvPr/>
        </p:nvSpPr>
        <p:spPr>
          <a:xfrm>
            <a:off x="935640" y="1676520"/>
            <a:ext cx="57240" cy="46440"/>
          </a:xfrm>
          <a:custGeom>
            <a:avLst/>
            <a:gdLst/>
            <a:ahLst/>
            <a:rect l="l" t="t" r="r" b="b"/>
            <a:pathLst>
              <a:path w="63500" h="63500">
                <a:moveTo>
                  <a:pt x="0" y="0"/>
                </a:moveTo>
                <a:lnTo>
                  <a:pt x="63042" y="0"/>
                </a:lnTo>
                <a:lnTo>
                  <a:pt x="63042" y="63030"/>
                </a:lnTo>
                <a:lnTo>
                  <a:pt x="0" y="63030"/>
                </a:lnTo>
                <a:lnTo>
                  <a:pt x="0" y="0"/>
                </a:lnTo>
                <a:close/>
              </a:path>
            </a:pathLst>
          </a:custGeom>
          <a:solidFill>
            <a:srgbClr val="939598"/>
          </a:solidFill>
          <a:ln>
            <a:noFill/>
          </a:ln>
        </p:spPr>
        <p:style>
          <a:lnRef idx="0"/>
          <a:fillRef idx="0"/>
          <a:effectRef idx="0"/>
          <a:fontRef idx="minor"/>
        </p:style>
      </p:sp>
      <p:sp>
        <p:nvSpPr>
          <p:cNvPr id="1528" name="CustomShape 38"/>
          <p:cNvSpPr/>
          <p:nvPr/>
        </p:nvSpPr>
        <p:spPr>
          <a:xfrm>
            <a:off x="1083240" y="1676520"/>
            <a:ext cx="57240" cy="46440"/>
          </a:xfrm>
          <a:custGeom>
            <a:avLst/>
            <a:gdLst/>
            <a:ahLst/>
            <a:rect l="l" t="t" r="r" b="b"/>
            <a:pathLst>
              <a:path w="63500" h="63500">
                <a:moveTo>
                  <a:pt x="0" y="0"/>
                </a:moveTo>
                <a:lnTo>
                  <a:pt x="63030" y="0"/>
                </a:lnTo>
                <a:lnTo>
                  <a:pt x="63030" y="63030"/>
                </a:lnTo>
                <a:lnTo>
                  <a:pt x="0" y="63030"/>
                </a:lnTo>
                <a:lnTo>
                  <a:pt x="0" y="0"/>
                </a:lnTo>
                <a:close/>
              </a:path>
            </a:pathLst>
          </a:custGeom>
          <a:solidFill>
            <a:srgbClr val="939598"/>
          </a:solidFill>
          <a:ln>
            <a:noFill/>
          </a:ln>
        </p:spPr>
        <p:style>
          <a:lnRef idx="0"/>
          <a:fillRef idx="0"/>
          <a:effectRef idx="0"/>
          <a:fontRef idx="minor"/>
        </p:style>
      </p:sp>
      <p:sp>
        <p:nvSpPr>
          <p:cNvPr id="1529" name="CustomShape 39"/>
          <p:cNvSpPr/>
          <p:nvPr/>
        </p:nvSpPr>
        <p:spPr>
          <a:xfrm>
            <a:off x="790920" y="1676520"/>
            <a:ext cx="57240" cy="46440"/>
          </a:xfrm>
          <a:custGeom>
            <a:avLst/>
            <a:gdLst/>
            <a:ahLst/>
            <a:rect l="l" t="t" r="r" b="b"/>
            <a:pathLst>
              <a:path w="63500" h="63500">
                <a:moveTo>
                  <a:pt x="0" y="0"/>
                </a:moveTo>
                <a:lnTo>
                  <a:pt x="63030" y="0"/>
                </a:lnTo>
                <a:lnTo>
                  <a:pt x="63030" y="63030"/>
                </a:lnTo>
                <a:lnTo>
                  <a:pt x="0" y="63030"/>
                </a:lnTo>
                <a:lnTo>
                  <a:pt x="0" y="0"/>
                </a:lnTo>
                <a:close/>
              </a:path>
            </a:pathLst>
          </a:custGeom>
          <a:solidFill>
            <a:srgbClr val="939598"/>
          </a:solidFill>
          <a:ln>
            <a:noFill/>
          </a:ln>
        </p:spPr>
        <p:style>
          <a:lnRef idx="0"/>
          <a:fillRef idx="0"/>
          <a:effectRef idx="0"/>
          <a:fontRef idx="minor"/>
        </p:style>
      </p:sp>
      <p:sp>
        <p:nvSpPr>
          <p:cNvPr id="1530" name="CustomShape 40"/>
          <p:cNvSpPr/>
          <p:nvPr/>
        </p:nvSpPr>
        <p:spPr>
          <a:xfrm>
            <a:off x="1083240" y="1559520"/>
            <a:ext cx="57240" cy="46440"/>
          </a:xfrm>
          <a:custGeom>
            <a:avLst/>
            <a:gdLst/>
            <a:ahLst/>
            <a:rect l="l" t="t" r="r" b="b"/>
            <a:pathLst>
              <a:path w="63500" h="63500">
                <a:moveTo>
                  <a:pt x="0" y="0"/>
                </a:moveTo>
                <a:lnTo>
                  <a:pt x="63030" y="0"/>
                </a:lnTo>
                <a:lnTo>
                  <a:pt x="63030" y="63030"/>
                </a:lnTo>
                <a:lnTo>
                  <a:pt x="0" y="63030"/>
                </a:lnTo>
                <a:lnTo>
                  <a:pt x="0" y="0"/>
                </a:lnTo>
                <a:close/>
              </a:path>
            </a:pathLst>
          </a:custGeom>
          <a:solidFill>
            <a:srgbClr val="939598"/>
          </a:solidFill>
          <a:ln>
            <a:noFill/>
          </a:ln>
        </p:spPr>
        <p:style>
          <a:lnRef idx="0"/>
          <a:fillRef idx="0"/>
          <a:effectRef idx="0"/>
          <a:fontRef idx="minor"/>
        </p:style>
      </p:sp>
      <p:sp>
        <p:nvSpPr>
          <p:cNvPr id="1531" name="CustomShape 41"/>
          <p:cNvSpPr/>
          <p:nvPr/>
        </p:nvSpPr>
        <p:spPr>
          <a:xfrm>
            <a:off x="790920" y="1559520"/>
            <a:ext cx="57240" cy="46440"/>
          </a:xfrm>
          <a:custGeom>
            <a:avLst/>
            <a:gdLst/>
            <a:ahLst/>
            <a:rect l="l" t="t" r="r" b="b"/>
            <a:pathLst>
              <a:path w="63500" h="63500">
                <a:moveTo>
                  <a:pt x="0" y="0"/>
                </a:moveTo>
                <a:lnTo>
                  <a:pt x="63030" y="0"/>
                </a:lnTo>
                <a:lnTo>
                  <a:pt x="63030" y="63030"/>
                </a:lnTo>
                <a:lnTo>
                  <a:pt x="0" y="63030"/>
                </a:lnTo>
                <a:lnTo>
                  <a:pt x="0" y="0"/>
                </a:lnTo>
                <a:close/>
              </a:path>
            </a:pathLst>
          </a:custGeom>
          <a:solidFill>
            <a:srgbClr val="939598"/>
          </a:solidFill>
          <a:ln>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CustomShape 1"/>
          <p:cNvSpPr/>
          <p:nvPr/>
        </p:nvSpPr>
        <p:spPr>
          <a:xfrm>
            <a:off x="0" y="0"/>
            <a:ext cx="8746920" cy="5240160"/>
          </a:xfrm>
          <a:custGeom>
            <a:avLst/>
            <a:gdLst/>
            <a:ahLst/>
            <a:rect l="l" t="t" r="r" b="b"/>
            <a:pathLst>
              <a:path w="9622155" h="7127240">
                <a:moveTo>
                  <a:pt x="0" y="7127227"/>
                </a:moveTo>
                <a:lnTo>
                  <a:pt x="9621672" y="7127227"/>
                </a:lnTo>
                <a:lnTo>
                  <a:pt x="9621672" y="0"/>
                </a:lnTo>
                <a:lnTo>
                  <a:pt x="0" y="0"/>
                </a:lnTo>
                <a:lnTo>
                  <a:pt x="0" y="7127227"/>
                </a:lnTo>
                <a:close/>
              </a:path>
            </a:pathLst>
          </a:custGeom>
          <a:solidFill>
            <a:srgbClr val="5badce"/>
          </a:solidFill>
          <a:ln>
            <a:noFill/>
          </a:ln>
        </p:spPr>
        <p:style>
          <a:lnRef idx="0"/>
          <a:fillRef idx="0"/>
          <a:effectRef idx="0"/>
          <a:fontRef idx="minor"/>
        </p:style>
      </p:sp>
      <p:sp>
        <p:nvSpPr>
          <p:cNvPr id="242" name="CustomShape 2"/>
          <p:cNvSpPr/>
          <p:nvPr/>
        </p:nvSpPr>
        <p:spPr>
          <a:xfrm>
            <a:off x="2698200" y="1576800"/>
            <a:ext cx="2779200" cy="3114000"/>
          </a:xfrm>
          <a:custGeom>
            <a:avLst/>
            <a:gdLst/>
            <a:ahLst/>
            <a:rect l="l" t="t" r="r" b="b"/>
            <a:pathLst>
              <a:path w="3057525" h="4235450">
                <a:moveTo>
                  <a:pt x="3057347" y="0"/>
                </a:moveTo>
                <a:lnTo>
                  <a:pt x="1538693" y="0"/>
                </a:lnTo>
                <a:lnTo>
                  <a:pt x="0" y="4235183"/>
                </a:lnTo>
                <a:lnTo>
                  <a:pt x="1729714" y="4235183"/>
                </a:lnTo>
                <a:lnTo>
                  <a:pt x="3057347" y="0"/>
                </a:lnTo>
                <a:close/>
              </a:path>
            </a:pathLst>
          </a:custGeom>
          <a:solidFill>
            <a:srgbClr val="fff200"/>
          </a:solidFill>
          <a:ln>
            <a:noFill/>
          </a:ln>
        </p:spPr>
        <p:style>
          <a:lnRef idx="0"/>
          <a:fillRef idx="0"/>
          <a:effectRef idx="0"/>
          <a:fontRef idx="minor"/>
        </p:style>
      </p:sp>
      <p:sp>
        <p:nvSpPr>
          <p:cNvPr id="243" name="CustomShape 3"/>
          <p:cNvSpPr/>
          <p:nvPr/>
        </p:nvSpPr>
        <p:spPr>
          <a:xfrm>
            <a:off x="1612800" y="1094760"/>
            <a:ext cx="1241280" cy="1004040"/>
          </a:xfrm>
          <a:custGeom>
            <a:avLst/>
            <a:gdLst/>
            <a:ahLst/>
            <a:rect l="l" t="t" r="r" b="b"/>
            <a:pathLst>
              <a:path w="1365885" h="1365885">
                <a:moveTo>
                  <a:pt x="682751" y="0"/>
                </a:moveTo>
                <a:lnTo>
                  <a:pt x="633993" y="1714"/>
                </a:lnTo>
                <a:lnTo>
                  <a:pt x="586160" y="6780"/>
                </a:lnTo>
                <a:lnTo>
                  <a:pt x="539368" y="15081"/>
                </a:lnTo>
                <a:lnTo>
                  <a:pt x="493732" y="26503"/>
                </a:lnTo>
                <a:lnTo>
                  <a:pt x="449367" y="40931"/>
                </a:lnTo>
                <a:lnTo>
                  <a:pt x="406390" y="58247"/>
                </a:lnTo>
                <a:lnTo>
                  <a:pt x="364916" y="78338"/>
                </a:lnTo>
                <a:lnTo>
                  <a:pt x="325060" y="101086"/>
                </a:lnTo>
                <a:lnTo>
                  <a:pt x="286938" y="126378"/>
                </a:lnTo>
                <a:lnTo>
                  <a:pt x="250665" y="154097"/>
                </a:lnTo>
                <a:lnTo>
                  <a:pt x="216358" y="184128"/>
                </a:lnTo>
                <a:lnTo>
                  <a:pt x="184131" y="216354"/>
                </a:lnTo>
                <a:lnTo>
                  <a:pt x="154100" y="250662"/>
                </a:lnTo>
                <a:lnTo>
                  <a:pt x="126381" y="286935"/>
                </a:lnTo>
                <a:lnTo>
                  <a:pt x="101089" y="325058"/>
                </a:lnTo>
                <a:lnTo>
                  <a:pt x="78340" y="364914"/>
                </a:lnTo>
                <a:lnTo>
                  <a:pt x="58249" y="406390"/>
                </a:lnTo>
                <a:lnTo>
                  <a:pt x="40932" y="449368"/>
                </a:lnTo>
                <a:lnTo>
                  <a:pt x="26504" y="493734"/>
                </a:lnTo>
                <a:lnTo>
                  <a:pt x="15082" y="539373"/>
                </a:lnTo>
                <a:lnTo>
                  <a:pt x="6780" y="586167"/>
                </a:lnTo>
                <a:lnTo>
                  <a:pt x="1714" y="634003"/>
                </a:lnTo>
                <a:lnTo>
                  <a:pt x="0" y="682764"/>
                </a:lnTo>
                <a:lnTo>
                  <a:pt x="1714" y="731524"/>
                </a:lnTo>
                <a:lnTo>
                  <a:pt x="6780" y="779358"/>
                </a:lnTo>
                <a:lnTo>
                  <a:pt x="15082" y="826152"/>
                </a:lnTo>
                <a:lnTo>
                  <a:pt x="26504" y="871789"/>
                </a:lnTo>
                <a:lnTo>
                  <a:pt x="40932" y="916155"/>
                </a:lnTo>
                <a:lnTo>
                  <a:pt x="58249" y="959133"/>
                </a:lnTo>
                <a:lnTo>
                  <a:pt x="78340" y="1000608"/>
                </a:lnTo>
                <a:lnTo>
                  <a:pt x="101089" y="1040465"/>
                </a:lnTo>
                <a:lnTo>
                  <a:pt x="126381" y="1078588"/>
                </a:lnTo>
                <a:lnTo>
                  <a:pt x="154100" y="1114861"/>
                </a:lnTo>
                <a:lnTo>
                  <a:pt x="184131" y="1149169"/>
                </a:lnTo>
                <a:lnTo>
                  <a:pt x="216358" y="1181396"/>
                </a:lnTo>
                <a:lnTo>
                  <a:pt x="250665" y="1211427"/>
                </a:lnTo>
                <a:lnTo>
                  <a:pt x="286938" y="1239147"/>
                </a:lnTo>
                <a:lnTo>
                  <a:pt x="325060" y="1264439"/>
                </a:lnTo>
                <a:lnTo>
                  <a:pt x="364916" y="1287188"/>
                </a:lnTo>
                <a:lnTo>
                  <a:pt x="406390" y="1307279"/>
                </a:lnTo>
                <a:lnTo>
                  <a:pt x="449367" y="1324596"/>
                </a:lnTo>
                <a:lnTo>
                  <a:pt x="493732" y="1339024"/>
                </a:lnTo>
                <a:lnTo>
                  <a:pt x="539368" y="1350447"/>
                </a:lnTo>
                <a:lnTo>
                  <a:pt x="586160" y="1358749"/>
                </a:lnTo>
                <a:lnTo>
                  <a:pt x="633993" y="1363815"/>
                </a:lnTo>
                <a:lnTo>
                  <a:pt x="682751" y="1365529"/>
                </a:lnTo>
                <a:lnTo>
                  <a:pt x="731513" y="1363815"/>
                </a:lnTo>
                <a:lnTo>
                  <a:pt x="779349" y="1358749"/>
                </a:lnTo>
                <a:lnTo>
                  <a:pt x="826144" y="1350447"/>
                </a:lnTo>
                <a:lnTo>
                  <a:pt x="871782" y="1339024"/>
                </a:lnTo>
                <a:lnTo>
                  <a:pt x="916149" y="1324596"/>
                </a:lnTo>
                <a:lnTo>
                  <a:pt x="959128" y="1307279"/>
                </a:lnTo>
                <a:lnTo>
                  <a:pt x="1000604" y="1287188"/>
                </a:lnTo>
                <a:lnTo>
                  <a:pt x="1040462" y="1264439"/>
                </a:lnTo>
                <a:lnTo>
                  <a:pt x="1078585" y="1239147"/>
                </a:lnTo>
                <a:lnTo>
                  <a:pt x="1114859" y="1211427"/>
                </a:lnTo>
                <a:lnTo>
                  <a:pt x="1149167" y="1181396"/>
                </a:lnTo>
                <a:lnTo>
                  <a:pt x="1181395" y="1149169"/>
                </a:lnTo>
                <a:lnTo>
                  <a:pt x="1211426" y="1114861"/>
                </a:lnTo>
                <a:lnTo>
                  <a:pt x="1239146" y="1078588"/>
                </a:lnTo>
                <a:lnTo>
                  <a:pt x="1264439" y="1040465"/>
                </a:lnTo>
                <a:lnTo>
                  <a:pt x="1287188" y="1000608"/>
                </a:lnTo>
                <a:lnTo>
                  <a:pt x="1307279" y="959133"/>
                </a:lnTo>
                <a:lnTo>
                  <a:pt x="1324596" y="916155"/>
                </a:lnTo>
                <a:lnTo>
                  <a:pt x="1339024" y="871789"/>
                </a:lnTo>
                <a:lnTo>
                  <a:pt x="1350447" y="826152"/>
                </a:lnTo>
                <a:lnTo>
                  <a:pt x="1358749" y="779358"/>
                </a:lnTo>
                <a:lnTo>
                  <a:pt x="1363815" y="731524"/>
                </a:lnTo>
                <a:lnTo>
                  <a:pt x="1365529" y="682764"/>
                </a:lnTo>
                <a:lnTo>
                  <a:pt x="1363815" y="634003"/>
                </a:lnTo>
                <a:lnTo>
                  <a:pt x="1358749" y="586167"/>
                </a:lnTo>
                <a:lnTo>
                  <a:pt x="1350447" y="539373"/>
                </a:lnTo>
                <a:lnTo>
                  <a:pt x="1339024" y="493734"/>
                </a:lnTo>
                <a:lnTo>
                  <a:pt x="1324596" y="449368"/>
                </a:lnTo>
                <a:lnTo>
                  <a:pt x="1307279" y="406390"/>
                </a:lnTo>
                <a:lnTo>
                  <a:pt x="1287188" y="364914"/>
                </a:lnTo>
                <a:lnTo>
                  <a:pt x="1264439" y="325058"/>
                </a:lnTo>
                <a:lnTo>
                  <a:pt x="1239146" y="286935"/>
                </a:lnTo>
                <a:lnTo>
                  <a:pt x="1211426" y="250662"/>
                </a:lnTo>
                <a:lnTo>
                  <a:pt x="1181395" y="216354"/>
                </a:lnTo>
                <a:lnTo>
                  <a:pt x="1149167" y="184128"/>
                </a:lnTo>
                <a:lnTo>
                  <a:pt x="1114859" y="154097"/>
                </a:lnTo>
                <a:lnTo>
                  <a:pt x="1078585" y="126378"/>
                </a:lnTo>
                <a:lnTo>
                  <a:pt x="1040462" y="101086"/>
                </a:lnTo>
                <a:lnTo>
                  <a:pt x="1000604" y="78338"/>
                </a:lnTo>
                <a:lnTo>
                  <a:pt x="959128" y="58247"/>
                </a:lnTo>
                <a:lnTo>
                  <a:pt x="916149" y="40931"/>
                </a:lnTo>
                <a:lnTo>
                  <a:pt x="871782" y="26503"/>
                </a:lnTo>
                <a:lnTo>
                  <a:pt x="826144" y="15081"/>
                </a:lnTo>
                <a:lnTo>
                  <a:pt x="779349" y="6780"/>
                </a:lnTo>
                <a:lnTo>
                  <a:pt x="731513" y="1714"/>
                </a:lnTo>
                <a:lnTo>
                  <a:pt x="682751" y="0"/>
                </a:lnTo>
                <a:close/>
              </a:path>
            </a:pathLst>
          </a:custGeom>
          <a:solidFill>
            <a:srgbClr val="ffffff">
              <a:alpha val="80000"/>
            </a:srgbClr>
          </a:solidFill>
          <a:ln>
            <a:noFill/>
          </a:ln>
        </p:spPr>
        <p:style>
          <a:lnRef idx="0"/>
          <a:fillRef idx="0"/>
          <a:effectRef idx="0"/>
          <a:fontRef idx="minor"/>
        </p:style>
      </p:sp>
      <p:sp>
        <p:nvSpPr>
          <p:cNvPr id="244" name="CustomShape 4"/>
          <p:cNvSpPr/>
          <p:nvPr/>
        </p:nvSpPr>
        <p:spPr>
          <a:xfrm>
            <a:off x="855360" y="2203200"/>
            <a:ext cx="2830680" cy="3511800"/>
          </a:xfrm>
          <a:custGeom>
            <a:avLst/>
            <a:gdLst/>
            <a:ahLst/>
            <a:rect l="l" t="t" r="r" b="b"/>
            <a:pathLst>
              <a:path w="3114040" h="4776470">
                <a:moveTo>
                  <a:pt x="2411437" y="941971"/>
                </a:moveTo>
                <a:lnTo>
                  <a:pt x="709701" y="941971"/>
                </a:lnTo>
                <a:lnTo>
                  <a:pt x="709173" y="4776006"/>
                </a:lnTo>
                <a:lnTo>
                  <a:pt x="1474804" y="4776006"/>
                </a:lnTo>
                <a:lnTo>
                  <a:pt x="1474965" y="3266909"/>
                </a:lnTo>
                <a:lnTo>
                  <a:pt x="2216443" y="3266909"/>
                </a:lnTo>
                <a:lnTo>
                  <a:pt x="2410889" y="2753488"/>
                </a:lnTo>
                <a:lnTo>
                  <a:pt x="2411437" y="941971"/>
                </a:lnTo>
                <a:close/>
                <a:moveTo>
                  <a:pt x="2216443" y="3266909"/>
                </a:moveTo>
                <a:lnTo>
                  <a:pt x="1645424" y="3266909"/>
                </a:lnTo>
                <a:lnTo>
                  <a:pt x="1644911" y="4776006"/>
                </a:lnTo>
                <a:lnTo>
                  <a:pt x="2216443" y="3266909"/>
                </a:lnTo>
                <a:close/>
                <a:moveTo>
                  <a:pt x="2579281" y="2308860"/>
                </a:moveTo>
                <a:lnTo>
                  <a:pt x="2410889" y="2753488"/>
                </a:lnTo>
                <a:lnTo>
                  <a:pt x="2410276" y="4776006"/>
                </a:lnTo>
                <a:lnTo>
                  <a:pt x="2993050" y="3289487"/>
                </a:lnTo>
                <a:lnTo>
                  <a:pt x="2831995" y="3289487"/>
                </a:lnTo>
                <a:lnTo>
                  <a:pt x="2802454" y="3286109"/>
                </a:lnTo>
                <a:lnTo>
                  <a:pt x="2745155" y="3269217"/>
                </a:lnTo>
                <a:lnTo>
                  <a:pt x="2692411" y="3238812"/>
                </a:lnTo>
                <a:lnTo>
                  <a:pt x="2646838" y="3194894"/>
                </a:lnTo>
                <a:lnTo>
                  <a:pt x="2611049" y="3137463"/>
                </a:lnTo>
                <a:lnTo>
                  <a:pt x="2587658" y="3066519"/>
                </a:lnTo>
                <a:lnTo>
                  <a:pt x="2581430" y="3025979"/>
                </a:lnTo>
                <a:lnTo>
                  <a:pt x="2579285" y="2982150"/>
                </a:lnTo>
                <a:lnTo>
                  <a:pt x="2579281" y="2308860"/>
                </a:lnTo>
                <a:close/>
                <a:moveTo>
                  <a:pt x="3018825" y="3223741"/>
                </a:moveTo>
                <a:lnTo>
                  <a:pt x="2975545" y="3255704"/>
                </a:lnTo>
                <a:lnTo>
                  <a:pt x="2920263" y="3279352"/>
                </a:lnTo>
                <a:lnTo>
                  <a:pt x="2861695" y="3289487"/>
                </a:lnTo>
                <a:lnTo>
                  <a:pt x="2993050" y="3289487"/>
                </a:lnTo>
                <a:lnTo>
                  <a:pt x="3018825" y="3223741"/>
                </a:lnTo>
                <a:close/>
                <a:moveTo>
                  <a:pt x="786244" y="0"/>
                </a:moveTo>
                <a:lnTo>
                  <a:pt x="736884" y="1393"/>
                </a:lnTo>
                <a:lnTo>
                  <a:pt x="688842" y="5526"/>
                </a:lnTo>
                <a:lnTo>
                  <a:pt x="642149" y="12324"/>
                </a:lnTo>
                <a:lnTo>
                  <a:pt x="596834" y="21716"/>
                </a:lnTo>
                <a:lnTo>
                  <a:pt x="552929" y="33628"/>
                </a:lnTo>
                <a:lnTo>
                  <a:pt x="510462" y="47986"/>
                </a:lnTo>
                <a:lnTo>
                  <a:pt x="469464" y="64719"/>
                </a:lnTo>
                <a:lnTo>
                  <a:pt x="429966" y="83753"/>
                </a:lnTo>
                <a:lnTo>
                  <a:pt x="391996" y="105016"/>
                </a:lnTo>
                <a:lnTo>
                  <a:pt x="355585" y="128434"/>
                </a:lnTo>
                <a:lnTo>
                  <a:pt x="320764" y="153935"/>
                </a:lnTo>
                <a:lnTo>
                  <a:pt x="287561" y="181445"/>
                </a:lnTo>
                <a:lnTo>
                  <a:pt x="256008" y="210892"/>
                </a:lnTo>
                <a:lnTo>
                  <a:pt x="226135" y="242202"/>
                </a:lnTo>
                <a:lnTo>
                  <a:pt x="197971" y="275303"/>
                </a:lnTo>
                <a:lnTo>
                  <a:pt x="171546" y="310122"/>
                </a:lnTo>
                <a:lnTo>
                  <a:pt x="146891" y="346586"/>
                </a:lnTo>
                <a:lnTo>
                  <a:pt x="124035" y="384623"/>
                </a:lnTo>
                <a:lnTo>
                  <a:pt x="103010" y="424158"/>
                </a:lnTo>
                <a:lnTo>
                  <a:pt x="83844" y="465119"/>
                </a:lnTo>
                <a:lnTo>
                  <a:pt x="66567" y="507433"/>
                </a:lnTo>
                <a:lnTo>
                  <a:pt x="51211" y="551028"/>
                </a:lnTo>
                <a:lnTo>
                  <a:pt x="37805" y="595830"/>
                </a:lnTo>
                <a:lnTo>
                  <a:pt x="26378" y="641767"/>
                </a:lnTo>
                <a:lnTo>
                  <a:pt x="16962" y="688765"/>
                </a:lnTo>
                <a:lnTo>
                  <a:pt x="9586" y="736751"/>
                </a:lnTo>
                <a:lnTo>
                  <a:pt x="4280" y="785654"/>
                </a:lnTo>
                <a:lnTo>
                  <a:pt x="1075" y="835399"/>
                </a:lnTo>
                <a:lnTo>
                  <a:pt x="0" y="885913"/>
                </a:lnTo>
                <a:lnTo>
                  <a:pt x="0" y="2982150"/>
                </a:lnTo>
                <a:lnTo>
                  <a:pt x="2160" y="3025746"/>
                </a:lnTo>
                <a:lnTo>
                  <a:pt x="8423" y="3065988"/>
                </a:lnTo>
                <a:lnTo>
                  <a:pt x="18460" y="3102877"/>
                </a:lnTo>
                <a:lnTo>
                  <a:pt x="48543" y="3166594"/>
                </a:lnTo>
                <a:lnTo>
                  <a:pt x="89785" y="3216897"/>
                </a:lnTo>
                <a:lnTo>
                  <a:pt x="139559" y="3253786"/>
                </a:lnTo>
                <a:lnTo>
                  <a:pt x="195241" y="3277261"/>
                </a:lnTo>
                <a:lnTo>
                  <a:pt x="254205" y="3287321"/>
                </a:lnTo>
                <a:lnTo>
                  <a:pt x="284097" y="3287321"/>
                </a:lnTo>
                <a:lnTo>
                  <a:pt x="343060" y="3277261"/>
                </a:lnTo>
                <a:lnTo>
                  <a:pt x="398742" y="3253786"/>
                </a:lnTo>
                <a:lnTo>
                  <a:pt x="448516" y="3216897"/>
                </a:lnTo>
                <a:lnTo>
                  <a:pt x="489758" y="3166594"/>
                </a:lnTo>
                <a:lnTo>
                  <a:pt x="519841" y="3102877"/>
                </a:lnTo>
                <a:lnTo>
                  <a:pt x="529878" y="3065988"/>
                </a:lnTo>
                <a:lnTo>
                  <a:pt x="536141" y="3025746"/>
                </a:lnTo>
                <a:lnTo>
                  <a:pt x="538302" y="2982150"/>
                </a:lnTo>
                <a:lnTo>
                  <a:pt x="538302" y="941971"/>
                </a:lnTo>
                <a:lnTo>
                  <a:pt x="2411437" y="941971"/>
                </a:lnTo>
                <a:lnTo>
                  <a:pt x="3096994" y="941870"/>
                </a:lnTo>
                <a:lnTo>
                  <a:pt x="3113540" y="898180"/>
                </a:lnTo>
                <a:lnTo>
                  <a:pt x="3112656" y="853082"/>
                </a:lnTo>
                <a:lnTo>
                  <a:pt x="3109992" y="807948"/>
                </a:lnTo>
                <a:lnTo>
                  <a:pt x="3105553" y="763068"/>
                </a:lnTo>
                <a:lnTo>
                  <a:pt x="3099340" y="718538"/>
                </a:lnTo>
                <a:lnTo>
                  <a:pt x="3091352" y="674456"/>
                </a:lnTo>
                <a:lnTo>
                  <a:pt x="3081590" y="630917"/>
                </a:lnTo>
                <a:lnTo>
                  <a:pt x="3070056" y="588018"/>
                </a:lnTo>
                <a:lnTo>
                  <a:pt x="3056749" y="545857"/>
                </a:lnTo>
                <a:lnTo>
                  <a:pt x="3041670" y="504530"/>
                </a:lnTo>
                <a:lnTo>
                  <a:pt x="3024819" y="464133"/>
                </a:lnTo>
                <a:lnTo>
                  <a:pt x="3006198" y="424764"/>
                </a:lnTo>
                <a:lnTo>
                  <a:pt x="2985806" y="386519"/>
                </a:lnTo>
                <a:lnTo>
                  <a:pt x="2963645" y="349496"/>
                </a:lnTo>
                <a:lnTo>
                  <a:pt x="2939714" y="313790"/>
                </a:lnTo>
                <a:lnTo>
                  <a:pt x="2914015" y="279498"/>
                </a:lnTo>
                <a:lnTo>
                  <a:pt x="2886547" y="246718"/>
                </a:lnTo>
                <a:lnTo>
                  <a:pt x="2857312" y="215545"/>
                </a:lnTo>
                <a:lnTo>
                  <a:pt x="2826309" y="186077"/>
                </a:lnTo>
                <a:lnTo>
                  <a:pt x="2793540" y="158411"/>
                </a:lnTo>
                <a:lnTo>
                  <a:pt x="2759005" y="132643"/>
                </a:lnTo>
                <a:lnTo>
                  <a:pt x="2722705" y="108870"/>
                </a:lnTo>
                <a:lnTo>
                  <a:pt x="2684640" y="87188"/>
                </a:lnTo>
                <a:lnTo>
                  <a:pt x="2644810" y="67695"/>
                </a:lnTo>
                <a:lnTo>
                  <a:pt x="2603216" y="50488"/>
                </a:lnTo>
                <a:lnTo>
                  <a:pt x="2559859" y="35662"/>
                </a:lnTo>
                <a:lnTo>
                  <a:pt x="2514740" y="23314"/>
                </a:lnTo>
                <a:lnTo>
                  <a:pt x="2467858" y="13543"/>
                </a:lnTo>
                <a:lnTo>
                  <a:pt x="2419214" y="6443"/>
                </a:lnTo>
                <a:lnTo>
                  <a:pt x="2368810" y="2112"/>
                </a:lnTo>
                <a:lnTo>
                  <a:pt x="2316645" y="647"/>
                </a:lnTo>
                <a:lnTo>
                  <a:pt x="786244" y="0"/>
                </a:lnTo>
                <a:close/>
                <a:moveTo>
                  <a:pt x="3113540" y="2982143"/>
                </a:moveTo>
                <a:lnTo>
                  <a:pt x="3018825" y="3223741"/>
                </a:lnTo>
                <a:lnTo>
                  <a:pt x="3024926" y="3218542"/>
                </a:lnTo>
                <a:lnTo>
                  <a:pt x="3046586" y="3194894"/>
                </a:lnTo>
                <a:lnTo>
                  <a:pt x="3082213" y="3137463"/>
                </a:lnTo>
                <a:lnTo>
                  <a:pt x="3105404" y="3066519"/>
                </a:lnTo>
                <a:lnTo>
                  <a:pt x="3111519" y="3025979"/>
                </a:lnTo>
                <a:lnTo>
                  <a:pt x="3113540" y="2982143"/>
                </a:lnTo>
                <a:close/>
                <a:moveTo>
                  <a:pt x="3096994" y="941870"/>
                </a:moveTo>
                <a:lnTo>
                  <a:pt x="2579281" y="941870"/>
                </a:lnTo>
                <a:lnTo>
                  <a:pt x="2579281" y="2308860"/>
                </a:lnTo>
                <a:lnTo>
                  <a:pt x="3096994" y="941870"/>
                </a:lnTo>
                <a:close/>
              </a:path>
            </a:pathLst>
          </a:custGeom>
          <a:solidFill>
            <a:srgbClr val="ffffff">
              <a:alpha val="80000"/>
            </a:srgbClr>
          </a:solidFill>
          <a:ln>
            <a:noFill/>
          </a:ln>
        </p:spPr>
        <p:style>
          <a:lnRef idx="0"/>
          <a:fillRef idx="0"/>
          <a:effectRef idx="0"/>
          <a:fontRef idx="minor"/>
        </p:style>
      </p:sp>
      <p:sp>
        <p:nvSpPr>
          <p:cNvPr id="245" name="CustomShape 5"/>
          <p:cNvSpPr/>
          <p:nvPr/>
        </p:nvSpPr>
        <p:spPr>
          <a:xfrm>
            <a:off x="1577880" y="1693440"/>
            <a:ext cx="1385640" cy="1777680"/>
          </a:xfrm>
          <a:custGeom>
            <a:avLst/>
            <a:gdLst/>
            <a:ahLst/>
            <a:rect l="l" t="t" r="r" b="b"/>
            <a:pathLst>
              <a:path w="1524635" h="2418079">
                <a:moveTo>
                  <a:pt x="592413" y="1121130"/>
                </a:moveTo>
                <a:lnTo>
                  <a:pt x="547161" y="1134516"/>
                </a:lnTo>
                <a:lnTo>
                  <a:pt x="503547" y="1151547"/>
                </a:lnTo>
                <a:lnTo>
                  <a:pt x="461590" y="1172035"/>
                </a:lnTo>
                <a:lnTo>
                  <a:pt x="421311" y="1195794"/>
                </a:lnTo>
                <a:lnTo>
                  <a:pt x="382733" y="1222636"/>
                </a:lnTo>
                <a:lnTo>
                  <a:pt x="345875" y="1252373"/>
                </a:lnTo>
                <a:lnTo>
                  <a:pt x="310758" y="1284820"/>
                </a:lnTo>
                <a:lnTo>
                  <a:pt x="277405" y="1319788"/>
                </a:lnTo>
                <a:lnTo>
                  <a:pt x="245834" y="1357090"/>
                </a:lnTo>
                <a:lnTo>
                  <a:pt x="216069" y="1396539"/>
                </a:lnTo>
                <a:lnTo>
                  <a:pt x="188129" y="1437949"/>
                </a:lnTo>
                <a:lnTo>
                  <a:pt x="162035" y="1481131"/>
                </a:lnTo>
                <a:lnTo>
                  <a:pt x="137809" y="1525898"/>
                </a:lnTo>
                <a:lnTo>
                  <a:pt x="115471" y="1572063"/>
                </a:lnTo>
                <a:lnTo>
                  <a:pt x="95043" y="1619440"/>
                </a:lnTo>
                <a:lnTo>
                  <a:pt x="77625" y="1664827"/>
                </a:lnTo>
                <a:lnTo>
                  <a:pt x="61881" y="1711079"/>
                </a:lnTo>
                <a:lnTo>
                  <a:pt x="47844" y="1758071"/>
                </a:lnTo>
                <a:lnTo>
                  <a:pt x="35545" y="1805678"/>
                </a:lnTo>
                <a:lnTo>
                  <a:pt x="25014" y="1853776"/>
                </a:lnTo>
                <a:lnTo>
                  <a:pt x="16284" y="1902240"/>
                </a:lnTo>
                <a:lnTo>
                  <a:pt x="9387" y="1950945"/>
                </a:lnTo>
                <a:lnTo>
                  <a:pt x="4352" y="1999767"/>
                </a:lnTo>
                <a:lnTo>
                  <a:pt x="1213" y="2048580"/>
                </a:lnTo>
                <a:lnTo>
                  <a:pt x="0" y="2097260"/>
                </a:lnTo>
                <a:lnTo>
                  <a:pt x="744" y="2145683"/>
                </a:lnTo>
                <a:lnTo>
                  <a:pt x="3478" y="2193722"/>
                </a:lnTo>
                <a:lnTo>
                  <a:pt x="8232" y="2241255"/>
                </a:lnTo>
                <a:lnTo>
                  <a:pt x="15039" y="2288155"/>
                </a:lnTo>
                <a:lnTo>
                  <a:pt x="23929" y="2334299"/>
                </a:lnTo>
                <a:lnTo>
                  <a:pt x="34934" y="2379560"/>
                </a:lnTo>
                <a:lnTo>
                  <a:pt x="68286" y="2414956"/>
                </a:lnTo>
                <a:lnTo>
                  <a:pt x="84756" y="2417978"/>
                </a:lnTo>
                <a:lnTo>
                  <a:pt x="137329" y="2409330"/>
                </a:lnTo>
                <a:lnTo>
                  <a:pt x="188850" y="2396673"/>
                </a:lnTo>
                <a:lnTo>
                  <a:pt x="239262" y="2380845"/>
                </a:lnTo>
                <a:lnTo>
                  <a:pt x="288510" y="2362685"/>
                </a:lnTo>
                <a:lnTo>
                  <a:pt x="336535" y="2343033"/>
                </a:lnTo>
                <a:lnTo>
                  <a:pt x="383282" y="2322728"/>
                </a:lnTo>
                <a:lnTo>
                  <a:pt x="426981" y="2301615"/>
                </a:lnTo>
                <a:lnTo>
                  <a:pt x="474153" y="2277874"/>
                </a:lnTo>
                <a:lnTo>
                  <a:pt x="521298" y="2251047"/>
                </a:lnTo>
                <a:lnTo>
                  <a:pt x="564913" y="2220671"/>
                </a:lnTo>
                <a:lnTo>
                  <a:pt x="601495" y="2186288"/>
                </a:lnTo>
                <a:lnTo>
                  <a:pt x="627544" y="2147435"/>
                </a:lnTo>
                <a:lnTo>
                  <a:pt x="639555" y="2103653"/>
                </a:lnTo>
                <a:lnTo>
                  <a:pt x="636994" y="2051355"/>
                </a:lnTo>
                <a:lnTo>
                  <a:pt x="635065" y="1998481"/>
                </a:lnTo>
                <a:lnTo>
                  <a:pt x="633758" y="1945847"/>
                </a:lnTo>
                <a:lnTo>
                  <a:pt x="633013" y="1893179"/>
                </a:lnTo>
                <a:lnTo>
                  <a:pt x="632782" y="1840476"/>
                </a:lnTo>
                <a:lnTo>
                  <a:pt x="633017" y="1787738"/>
                </a:lnTo>
                <a:lnTo>
                  <a:pt x="633669" y="1734964"/>
                </a:lnTo>
                <a:lnTo>
                  <a:pt x="634691" y="1682153"/>
                </a:lnTo>
                <a:lnTo>
                  <a:pt x="760929" y="1543138"/>
                </a:lnTo>
                <a:lnTo>
                  <a:pt x="1394541" y="1543138"/>
                </a:lnTo>
                <a:lnTo>
                  <a:pt x="1386197" y="1525898"/>
                </a:lnTo>
                <a:lnTo>
                  <a:pt x="1385857" y="1525270"/>
                </a:lnTo>
                <a:lnTo>
                  <a:pt x="884996" y="1525270"/>
                </a:lnTo>
                <a:lnTo>
                  <a:pt x="882566" y="1522590"/>
                </a:lnTo>
                <a:lnTo>
                  <a:pt x="639009" y="1522590"/>
                </a:lnTo>
                <a:lnTo>
                  <a:pt x="641125" y="1472974"/>
                </a:lnTo>
                <a:lnTo>
                  <a:pt x="643460" y="1423345"/>
                </a:lnTo>
                <a:lnTo>
                  <a:pt x="645970" y="1373694"/>
                </a:lnTo>
                <a:lnTo>
                  <a:pt x="648611" y="1324011"/>
                </a:lnTo>
                <a:lnTo>
                  <a:pt x="651338" y="1274288"/>
                </a:lnTo>
                <a:lnTo>
                  <a:pt x="656878" y="1174686"/>
                </a:lnTo>
                <a:lnTo>
                  <a:pt x="650679" y="1149859"/>
                </a:lnTo>
                <a:lnTo>
                  <a:pt x="636576" y="1132192"/>
                </a:lnTo>
                <a:lnTo>
                  <a:pt x="616507" y="1122383"/>
                </a:lnTo>
                <a:lnTo>
                  <a:pt x="592413" y="1121130"/>
                </a:lnTo>
                <a:close/>
                <a:moveTo>
                  <a:pt x="1394541" y="1543138"/>
                </a:moveTo>
                <a:lnTo>
                  <a:pt x="760929" y="1543138"/>
                </a:lnTo>
                <a:lnTo>
                  <a:pt x="889872" y="1684337"/>
                </a:lnTo>
                <a:lnTo>
                  <a:pt x="890852" y="1736873"/>
                </a:lnTo>
                <a:lnTo>
                  <a:pt x="891413" y="1787738"/>
                </a:lnTo>
                <a:lnTo>
                  <a:pt x="891499" y="1853776"/>
                </a:lnTo>
                <a:lnTo>
                  <a:pt x="891244" y="1894266"/>
                </a:lnTo>
                <a:lnTo>
                  <a:pt x="890417" y="1945847"/>
                </a:lnTo>
                <a:lnTo>
                  <a:pt x="888991" y="1999767"/>
                </a:lnTo>
                <a:lnTo>
                  <a:pt x="887050" y="2051355"/>
                </a:lnTo>
                <a:lnTo>
                  <a:pt x="884462" y="2103653"/>
                </a:lnTo>
                <a:lnTo>
                  <a:pt x="900815" y="2152034"/>
                </a:lnTo>
                <a:lnTo>
                  <a:pt x="928881" y="2193242"/>
                </a:lnTo>
                <a:lnTo>
                  <a:pt x="965683" y="2228165"/>
                </a:lnTo>
                <a:lnTo>
                  <a:pt x="1008245" y="2257689"/>
                </a:lnTo>
                <a:lnTo>
                  <a:pt x="1053588" y="2282700"/>
                </a:lnTo>
                <a:lnTo>
                  <a:pt x="1098736" y="2304084"/>
                </a:lnTo>
                <a:lnTo>
                  <a:pt x="1140710" y="2322728"/>
                </a:lnTo>
                <a:lnTo>
                  <a:pt x="1190107" y="2341460"/>
                </a:lnTo>
                <a:lnTo>
                  <a:pt x="1289862" y="2382621"/>
                </a:lnTo>
                <a:lnTo>
                  <a:pt x="1339869" y="2400299"/>
                </a:lnTo>
                <a:lnTo>
                  <a:pt x="1389727" y="2412877"/>
                </a:lnTo>
                <a:lnTo>
                  <a:pt x="1439262" y="2417978"/>
                </a:lnTo>
                <a:lnTo>
                  <a:pt x="1455720" y="2414956"/>
                </a:lnTo>
                <a:lnTo>
                  <a:pt x="1489071" y="2379560"/>
                </a:lnTo>
                <a:lnTo>
                  <a:pt x="1500078" y="2334299"/>
                </a:lnTo>
                <a:lnTo>
                  <a:pt x="1508971" y="2288155"/>
                </a:lnTo>
                <a:lnTo>
                  <a:pt x="1515780" y="2241255"/>
                </a:lnTo>
                <a:lnTo>
                  <a:pt x="1520536" y="2193722"/>
                </a:lnTo>
                <a:lnTo>
                  <a:pt x="1523272" y="2145683"/>
                </a:lnTo>
                <a:lnTo>
                  <a:pt x="1524018" y="2097260"/>
                </a:lnTo>
                <a:lnTo>
                  <a:pt x="1522807" y="2048580"/>
                </a:lnTo>
                <a:lnTo>
                  <a:pt x="1519669" y="1999767"/>
                </a:lnTo>
                <a:lnTo>
                  <a:pt x="1514635" y="1950945"/>
                </a:lnTo>
                <a:lnTo>
                  <a:pt x="1507738" y="1902240"/>
                </a:lnTo>
                <a:lnTo>
                  <a:pt x="1499009" y="1853776"/>
                </a:lnTo>
                <a:lnTo>
                  <a:pt x="1488478" y="1805678"/>
                </a:lnTo>
                <a:lnTo>
                  <a:pt x="1476178" y="1758071"/>
                </a:lnTo>
                <a:lnTo>
                  <a:pt x="1462140" y="1711079"/>
                </a:lnTo>
                <a:lnTo>
                  <a:pt x="1446395" y="1664827"/>
                </a:lnTo>
                <a:lnTo>
                  <a:pt x="1428975" y="1619440"/>
                </a:lnTo>
                <a:lnTo>
                  <a:pt x="1408540" y="1572063"/>
                </a:lnTo>
                <a:lnTo>
                  <a:pt x="1394541" y="1543138"/>
                </a:lnTo>
                <a:close/>
                <a:moveTo>
                  <a:pt x="931605" y="1121130"/>
                </a:moveTo>
                <a:lnTo>
                  <a:pt x="907262" y="1123256"/>
                </a:lnTo>
                <a:lnTo>
                  <a:pt x="886483" y="1135949"/>
                </a:lnTo>
                <a:lnTo>
                  <a:pt x="872145" y="1154622"/>
                </a:lnTo>
                <a:lnTo>
                  <a:pt x="867127" y="1174686"/>
                </a:lnTo>
                <a:lnTo>
                  <a:pt x="872714" y="1275060"/>
                </a:lnTo>
                <a:lnTo>
                  <a:pt x="875438" y="1325168"/>
                </a:lnTo>
                <a:lnTo>
                  <a:pt x="878065" y="1375235"/>
                </a:lnTo>
                <a:lnTo>
                  <a:pt x="880559" y="1425268"/>
                </a:lnTo>
                <a:lnTo>
                  <a:pt x="882881" y="1475277"/>
                </a:lnTo>
                <a:lnTo>
                  <a:pt x="884996" y="1525270"/>
                </a:lnTo>
                <a:lnTo>
                  <a:pt x="1385857" y="1525270"/>
                </a:lnTo>
                <a:lnTo>
                  <a:pt x="1361967" y="1481131"/>
                </a:lnTo>
                <a:lnTo>
                  <a:pt x="1335871" y="1437949"/>
                </a:lnTo>
                <a:lnTo>
                  <a:pt x="1307929" y="1396539"/>
                </a:lnTo>
                <a:lnTo>
                  <a:pt x="1278163" y="1357090"/>
                </a:lnTo>
                <a:lnTo>
                  <a:pt x="1246593" y="1319788"/>
                </a:lnTo>
                <a:lnTo>
                  <a:pt x="1213241" y="1284820"/>
                </a:lnTo>
                <a:lnTo>
                  <a:pt x="1178126" y="1252373"/>
                </a:lnTo>
                <a:lnTo>
                  <a:pt x="1141271" y="1222636"/>
                </a:lnTo>
                <a:lnTo>
                  <a:pt x="1102695" y="1195794"/>
                </a:lnTo>
                <a:lnTo>
                  <a:pt x="1062419" y="1172035"/>
                </a:lnTo>
                <a:lnTo>
                  <a:pt x="1020465" y="1151547"/>
                </a:lnTo>
                <a:lnTo>
                  <a:pt x="976853" y="1134516"/>
                </a:lnTo>
                <a:lnTo>
                  <a:pt x="931605" y="1121130"/>
                </a:lnTo>
                <a:close/>
                <a:moveTo>
                  <a:pt x="760370" y="0"/>
                </a:moveTo>
                <a:lnTo>
                  <a:pt x="740803" y="4491"/>
                </a:lnTo>
                <a:lnTo>
                  <a:pt x="724322" y="16141"/>
                </a:lnTo>
                <a:lnTo>
                  <a:pt x="712993" y="32839"/>
                </a:lnTo>
                <a:lnTo>
                  <a:pt x="708885" y="52476"/>
                </a:lnTo>
                <a:lnTo>
                  <a:pt x="708885" y="1445768"/>
                </a:lnTo>
                <a:lnTo>
                  <a:pt x="639009" y="1522590"/>
                </a:lnTo>
                <a:lnTo>
                  <a:pt x="882566" y="1522590"/>
                </a:lnTo>
                <a:lnTo>
                  <a:pt x="812923" y="1445768"/>
                </a:lnTo>
                <a:lnTo>
                  <a:pt x="812923" y="52476"/>
                </a:lnTo>
                <a:lnTo>
                  <a:pt x="808716" y="32605"/>
                </a:lnTo>
                <a:lnTo>
                  <a:pt x="797105" y="15794"/>
                </a:lnTo>
                <a:lnTo>
                  <a:pt x="780265" y="4204"/>
                </a:lnTo>
                <a:lnTo>
                  <a:pt x="760370" y="0"/>
                </a:lnTo>
                <a:close/>
              </a:path>
            </a:pathLst>
          </a:custGeom>
          <a:solidFill>
            <a:srgbClr val="5badce"/>
          </a:solidFill>
          <a:ln>
            <a:noFill/>
          </a:ln>
        </p:spPr>
        <p:style>
          <a:lnRef idx="0"/>
          <a:fillRef idx="0"/>
          <a:effectRef idx="0"/>
          <a:fontRef idx="minor"/>
        </p:style>
      </p:sp>
      <p:sp>
        <p:nvSpPr>
          <p:cNvPr id="246" name="CustomShape 6"/>
          <p:cNvSpPr/>
          <p:nvPr/>
        </p:nvSpPr>
        <p:spPr>
          <a:xfrm>
            <a:off x="0" y="0"/>
            <a:ext cx="9143640" cy="5714640"/>
          </a:xfrm>
          <a:prstGeom prst="rect">
            <a:avLst/>
          </a:prstGeom>
          <a:blipFill rotWithShape="0">
            <a:blip r:embed="rId1"/>
            <a:stretch>
              <a:fillRect/>
            </a:stretch>
          </a:blipFill>
          <a:ln>
            <a:noFill/>
          </a:ln>
        </p:spPr>
        <p:style>
          <a:lnRef idx="0"/>
          <a:fillRef idx="0"/>
          <a:effectRef idx="0"/>
          <a:fontRef idx="minor"/>
        </p:style>
      </p:sp>
      <p:sp>
        <p:nvSpPr>
          <p:cNvPr id="247" name="CustomShape 7"/>
          <p:cNvSpPr/>
          <p:nvPr/>
        </p:nvSpPr>
        <p:spPr>
          <a:xfrm>
            <a:off x="0" y="0"/>
            <a:ext cx="9143640" cy="5714640"/>
          </a:xfrm>
          <a:custGeom>
            <a:avLst/>
            <a:gdLst/>
            <a:ahLst/>
            <a:rect l="l" t="t" r="r" b="b"/>
            <a:pathLst>
              <a:path w="10058400" h="7772400">
                <a:moveTo>
                  <a:pt x="2414196" y="0"/>
                </a:moveTo>
                <a:lnTo>
                  <a:pt x="0" y="0"/>
                </a:lnTo>
                <a:lnTo>
                  <a:pt x="0" y="7772400"/>
                </a:lnTo>
                <a:lnTo>
                  <a:pt x="10058400" y="7772400"/>
                </a:lnTo>
                <a:lnTo>
                  <a:pt x="10058400" y="6746390"/>
                </a:lnTo>
                <a:lnTo>
                  <a:pt x="2133486" y="6746390"/>
                </a:lnTo>
                <a:lnTo>
                  <a:pt x="2087605" y="6746359"/>
                </a:lnTo>
                <a:lnTo>
                  <a:pt x="2041604" y="6744955"/>
                </a:lnTo>
                <a:lnTo>
                  <a:pt x="1995511" y="6742165"/>
                </a:lnTo>
                <a:lnTo>
                  <a:pt x="1949353" y="6737977"/>
                </a:lnTo>
                <a:lnTo>
                  <a:pt x="1903159" y="6732377"/>
                </a:lnTo>
                <a:lnTo>
                  <a:pt x="1856955" y="6725352"/>
                </a:lnTo>
                <a:lnTo>
                  <a:pt x="1810770" y="6716891"/>
                </a:lnTo>
                <a:lnTo>
                  <a:pt x="1764630" y="6706979"/>
                </a:lnTo>
                <a:lnTo>
                  <a:pt x="1718564" y="6695604"/>
                </a:lnTo>
                <a:lnTo>
                  <a:pt x="1672599" y="6682753"/>
                </a:lnTo>
                <a:lnTo>
                  <a:pt x="1626762" y="6668414"/>
                </a:lnTo>
                <a:lnTo>
                  <a:pt x="1581081" y="6652573"/>
                </a:lnTo>
                <a:lnTo>
                  <a:pt x="1535852" y="6635319"/>
                </a:lnTo>
                <a:lnTo>
                  <a:pt x="1491471" y="6616815"/>
                </a:lnTo>
                <a:lnTo>
                  <a:pt x="1447949" y="6597090"/>
                </a:lnTo>
                <a:lnTo>
                  <a:pt x="1405301" y="6576172"/>
                </a:lnTo>
                <a:lnTo>
                  <a:pt x="1363538" y="6554087"/>
                </a:lnTo>
                <a:lnTo>
                  <a:pt x="1322674" y="6530863"/>
                </a:lnTo>
                <a:lnTo>
                  <a:pt x="1282722" y="6506528"/>
                </a:lnTo>
                <a:lnTo>
                  <a:pt x="1243693" y="6481109"/>
                </a:lnTo>
                <a:lnTo>
                  <a:pt x="1205602" y="6454633"/>
                </a:lnTo>
                <a:lnTo>
                  <a:pt x="1168461" y="6427129"/>
                </a:lnTo>
                <a:lnTo>
                  <a:pt x="1132283" y="6398623"/>
                </a:lnTo>
                <a:lnTo>
                  <a:pt x="1097080" y="6369144"/>
                </a:lnTo>
                <a:lnTo>
                  <a:pt x="1062866" y="6338718"/>
                </a:lnTo>
                <a:lnTo>
                  <a:pt x="1029623" y="6307343"/>
                </a:lnTo>
                <a:lnTo>
                  <a:pt x="997455" y="6275138"/>
                </a:lnTo>
                <a:lnTo>
                  <a:pt x="966213" y="6241959"/>
                </a:lnTo>
                <a:lnTo>
                  <a:pt x="936151" y="6208102"/>
                </a:lnTo>
                <a:lnTo>
                  <a:pt x="907072" y="6173358"/>
                </a:lnTo>
                <a:lnTo>
                  <a:pt x="879059" y="6137832"/>
                </a:lnTo>
                <a:lnTo>
                  <a:pt x="852124" y="6101552"/>
                </a:lnTo>
                <a:lnTo>
                  <a:pt x="826280" y="6064546"/>
                </a:lnTo>
                <a:lnTo>
                  <a:pt x="801540" y="6026841"/>
                </a:lnTo>
                <a:lnTo>
                  <a:pt x="777917" y="5988465"/>
                </a:lnTo>
                <a:lnTo>
                  <a:pt x="755424" y="5949445"/>
                </a:lnTo>
                <a:lnTo>
                  <a:pt x="734073" y="5909809"/>
                </a:lnTo>
                <a:lnTo>
                  <a:pt x="713878" y="5869585"/>
                </a:lnTo>
                <a:lnTo>
                  <a:pt x="694851" y="5828799"/>
                </a:lnTo>
                <a:lnTo>
                  <a:pt x="677005" y="5787479"/>
                </a:lnTo>
                <a:lnTo>
                  <a:pt x="660353" y="5745653"/>
                </a:lnTo>
                <a:lnTo>
                  <a:pt x="644908" y="5703348"/>
                </a:lnTo>
                <a:lnTo>
                  <a:pt x="630682" y="5660593"/>
                </a:lnTo>
                <a:lnTo>
                  <a:pt x="617689" y="5617413"/>
                </a:lnTo>
                <a:lnTo>
                  <a:pt x="605941" y="5573837"/>
                </a:lnTo>
                <a:lnTo>
                  <a:pt x="595451" y="5529893"/>
                </a:lnTo>
                <a:lnTo>
                  <a:pt x="586233" y="5485607"/>
                </a:lnTo>
                <a:lnTo>
                  <a:pt x="578298" y="5441008"/>
                </a:lnTo>
                <a:lnTo>
                  <a:pt x="571659" y="5396122"/>
                </a:lnTo>
                <a:lnTo>
                  <a:pt x="566330" y="5350978"/>
                </a:lnTo>
                <a:lnTo>
                  <a:pt x="562324" y="5305603"/>
                </a:lnTo>
                <a:lnTo>
                  <a:pt x="559653" y="5260024"/>
                </a:lnTo>
                <a:lnTo>
                  <a:pt x="558329" y="5214269"/>
                </a:lnTo>
                <a:lnTo>
                  <a:pt x="558367" y="5168365"/>
                </a:lnTo>
                <a:lnTo>
                  <a:pt x="559778" y="5122340"/>
                </a:lnTo>
                <a:lnTo>
                  <a:pt x="562576" y="5076222"/>
                </a:lnTo>
                <a:lnTo>
                  <a:pt x="566773" y="5030037"/>
                </a:lnTo>
                <a:lnTo>
                  <a:pt x="572382" y="4983814"/>
                </a:lnTo>
                <a:lnTo>
                  <a:pt x="579416" y="4937579"/>
                </a:lnTo>
                <a:lnTo>
                  <a:pt x="587888" y="4891361"/>
                </a:lnTo>
                <a:lnTo>
                  <a:pt x="597811" y="4845187"/>
                </a:lnTo>
                <a:lnTo>
                  <a:pt x="609198" y="4799085"/>
                </a:lnTo>
                <a:lnTo>
                  <a:pt x="622060" y="4753081"/>
                </a:lnTo>
                <a:lnTo>
                  <a:pt x="636412" y="4707203"/>
                </a:lnTo>
                <a:lnTo>
                  <a:pt x="652267" y="4661480"/>
                </a:lnTo>
                <a:lnTo>
                  <a:pt x="2414196" y="0"/>
                </a:lnTo>
                <a:close/>
                <a:moveTo>
                  <a:pt x="10058400" y="0"/>
                </a:moveTo>
                <a:lnTo>
                  <a:pt x="5642684" y="0"/>
                </a:lnTo>
                <a:lnTo>
                  <a:pt x="3571463" y="5724013"/>
                </a:lnTo>
                <a:lnTo>
                  <a:pt x="3554220" y="5769215"/>
                </a:lnTo>
                <a:lnTo>
                  <a:pt x="3535726" y="5813572"/>
                </a:lnTo>
                <a:lnTo>
                  <a:pt x="3516011" y="5857069"/>
                </a:lnTo>
                <a:lnTo>
                  <a:pt x="3495100" y="5899694"/>
                </a:lnTo>
                <a:lnTo>
                  <a:pt x="3473023" y="5941434"/>
                </a:lnTo>
                <a:lnTo>
                  <a:pt x="3449806" y="5982277"/>
                </a:lnTo>
                <a:lnTo>
                  <a:pt x="3425477" y="6022209"/>
                </a:lnTo>
                <a:lnTo>
                  <a:pt x="3400064" y="6061217"/>
                </a:lnTo>
                <a:lnTo>
                  <a:pt x="3373593" y="6099290"/>
                </a:lnTo>
                <a:lnTo>
                  <a:pt x="3346094" y="6136413"/>
                </a:lnTo>
                <a:lnTo>
                  <a:pt x="3317593" y="6172574"/>
                </a:lnTo>
                <a:lnTo>
                  <a:pt x="3288117" y="6207761"/>
                </a:lnTo>
                <a:lnTo>
                  <a:pt x="3257621" y="6242038"/>
                </a:lnTo>
                <a:lnTo>
                  <a:pt x="3226354" y="6275158"/>
                </a:lnTo>
                <a:lnTo>
                  <a:pt x="3194089" y="6307374"/>
                </a:lnTo>
                <a:lnTo>
                  <a:pt x="3161025" y="6338502"/>
                </a:lnTo>
                <a:lnTo>
                  <a:pt x="3127093" y="6368622"/>
                </a:lnTo>
                <a:lnTo>
                  <a:pt x="3092351" y="6397689"/>
                </a:lnTo>
                <a:lnTo>
                  <a:pt x="3056829" y="6425693"/>
                </a:lnTo>
                <a:lnTo>
                  <a:pt x="3020552" y="6452618"/>
                </a:lnTo>
                <a:lnTo>
                  <a:pt x="2983550" y="6478454"/>
                </a:lnTo>
                <a:lnTo>
                  <a:pt x="2945849" y="6503186"/>
                </a:lnTo>
                <a:lnTo>
                  <a:pt x="2907478" y="6526802"/>
                </a:lnTo>
                <a:lnTo>
                  <a:pt x="2868463" y="6549289"/>
                </a:lnTo>
                <a:lnTo>
                  <a:pt x="2828832" y="6570634"/>
                </a:lnTo>
                <a:lnTo>
                  <a:pt x="2788613" y="6590824"/>
                </a:lnTo>
                <a:lnTo>
                  <a:pt x="2747833" y="6609847"/>
                </a:lnTo>
                <a:lnTo>
                  <a:pt x="2706520" y="6627690"/>
                </a:lnTo>
                <a:lnTo>
                  <a:pt x="2664702" y="6644340"/>
                </a:lnTo>
                <a:lnTo>
                  <a:pt x="2622406" y="6659783"/>
                </a:lnTo>
                <a:lnTo>
                  <a:pt x="2579659" y="6674008"/>
                </a:lnTo>
                <a:lnTo>
                  <a:pt x="2536490" y="6687001"/>
                </a:lnTo>
                <a:lnTo>
                  <a:pt x="2492925" y="6698749"/>
                </a:lnTo>
                <a:lnTo>
                  <a:pt x="2448993" y="6709240"/>
                </a:lnTo>
                <a:lnTo>
                  <a:pt x="2404720" y="6718461"/>
                </a:lnTo>
                <a:lnTo>
                  <a:pt x="2360135" y="6726398"/>
                </a:lnTo>
                <a:lnTo>
                  <a:pt x="2315265" y="6733040"/>
                </a:lnTo>
                <a:lnTo>
                  <a:pt x="2270138" y="6738373"/>
                </a:lnTo>
                <a:lnTo>
                  <a:pt x="2224780" y="6742384"/>
                </a:lnTo>
                <a:lnTo>
                  <a:pt x="2179221" y="6745060"/>
                </a:lnTo>
                <a:lnTo>
                  <a:pt x="2133486" y="6746390"/>
                </a:lnTo>
                <a:lnTo>
                  <a:pt x="10058400" y="6746390"/>
                </a:lnTo>
                <a:lnTo>
                  <a:pt x="10058400" y="0"/>
                </a:lnTo>
                <a:close/>
              </a:path>
            </a:pathLst>
          </a:custGeom>
          <a:solidFill>
            <a:srgbClr val="ffffff"/>
          </a:solidFill>
          <a:ln>
            <a:noFill/>
          </a:ln>
        </p:spPr>
        <p:style>
          <a:lnRef idx="0"/>
          <a:fillRef idx="0"/>
          <a:effectRef idx="0"/>
          <a:fontRef idx="minor"/>
        </p:style>
      </p:sp>
      <p:sp>
        <p:nvSpPr>
          <p:cNvPr id="248" name="CustomShape 8"/>
          <p:cNvSpPr/>
          <p:nvPr/>
        </p:nvSpPr>
        <p:spPr>
          <a:xfrm>
            <a:off x="3246840" y="1240920"/>
            <a:ext cx="5897160" cy="2967840"/>
          </a:xfrm>
          <a:custGeom>
            <a:avLst/>
            <a:gdLst/>
            <a:ahLst/>
            <a:rect l="l" t="t" r="r" b="b"/>
            <a:pathLst>
              <a:path w="6487159" h="4036695">
                <a:moveTo>
                  <a:pt x="1466265" y="0"/>
                </a:moveTo>
                <a:lnTo>
                  <a:pt x="0" y="4036288"/>
                </a:lnTo>
                <a:lnTo>
                  <a:pt x="6486932" y="4036288"/>
                </a:lnTo>
                <a:lnTo>
                  <a:pt x="6486932" y="4213"/>
                </a:lnTo>
                <a:lnTo>
                  <a:pt x="1466265" y="0"/>
                </a:lnTo>
                <a:close/>
              </a:path>
            </a:pathLst>
          </a:custGeom>
          <a:solidFill>
            <a:srgbClr val="fff200"/>
          </a:solidFill>
          <a:ln>
            <a:noFill/>
          </a:ln>
        </p:spPr>
        <p:style>
          <a:lnRef idx="0"/>
          <a:fillRef idx="0"/>
          <a:effectRef idx="0"/>
          <a:fontRef idx="minor"/>
        </p:style>
      </p:sp>
      <p:sp>
        <p:nvSpPr>
          <p:cNvPr id="249" name="CustomShape 9"/>
          <p:cNvSpPr/>
          <p:nvPr/>
        </p:nvSpPr>
        <p:spPr>
          <a:xfrm>
            <a:off x="8392680" y="5219280"/>
            <a:ext cx="165240" cy="137880"/>
          </a:xfrm>
          <a:custGeom>
            <a:avLst/>
            <a:gdLst/>
            <a:ahLst/>
            <a:rect l="l" t="t" r="r" b="b"/>
            <a:pathLst>
              <a:path w="182245" h="187959">
                <a:moveTo>
                  <a:pt x="5257" y="266"/>
                </a:moveTo>
                <a:lnTo>
                  <a:pt x="0" y="11303"/>
                </a:lnTo>
                <a:lnTo>
                  <a:pt x="10769" y="11303"/>
                </a:lnTo>
                <a:lnTo>
                  <a:pt x="14858" y="13906"/>
                </a:lnTo>
                <a:lnTo>
                  <a:pt x="18478" y="46697"/>
                </a:lnTo>
                <a:lnTo>
                  <a:pt x="18211" y="94703"/>
                </a:lnTo>
                <a:lnTo>
                  <a:pt x="18093" y="101739"/>
                </a:lnTo>
                <a:lnTo>
                  <a:pt x="17996" y="117271"/>
                </a:lnTo>
                <a:lnTo>
                  <a:pt x="26075" y="157584"/>
                </a:lnTo>
                <a:lnTo>
                  <a:pt x="64810" y="183973"/>
                </a:lnTo>
                <a:lnTo>
                  <a:pt x="96532" y="187858"/>
                </a:lnTo>
                <a:lnTo>
                  <a:pt x="112173" y="186982"/>
                </a:lnTo>
                <a:lnTo>
                  <a:pt x="126379" y="184386"/>
                </a:lnTo>
                <a:lnTo>
                  <a:pt x="139082" y="180116"/>
                </a:lnTo>
                <a:lnTo>
                  <a:pt x="150215" y="174218"/>
                </a:lnTo>
                <a:lnTo>
                  <a:pt x="154681" y="170497"/>
                </a:lnTo>
                <a:lnTo>
                  <a:pt x="98767" y="170497"/>
                </a:lnTo>
                <a:lnTo>
                  <a:pt x="82295" y="168741"/>
                </a:lnTo>
                <a:lnTo>
                  <a:pt x="49263" y="145351"/>
                </a:lnTo>
                <a:lnTo>
                  <a:pt x="43780" y="94703"/>
                </a:lnTo>
                <a:lnTo>
                  <a:pt x="44310" y="46697"/>
                </a:lnTo>
                <a:lnTo>
                  <a:pt x="44463" y="37739"/>
                </a:lnTo>
                <a:lnTo>
                  <a:pt x="44602" y="19392"/>
                </a:lnTo>
                <a:lnTo>
                  <a:pt x="45364" y="8674"/>
                </a:lnTo>
                <a:lnTo>
                  <a:pt x="46437" y="533"/>
                </a:lnTo>
                <a:lnTo>
                  <a:pt x="12103" y="533"/>
                </a:lnTo>
                <a:lnTo>
                  <a:pt x="5257" y="266"/>
                </a:lnTo>
                <a:close/>
                <a:moveTo>
                  <a:pt x="181813" y="266"/>
                </a:moveTo>
                <a:lnTo>
                  <a:pt x="174129" y="533"/>
                </a:lnTo>
                <a:lnTo>
                  <a:pt x="151648" y="533"/>
                </a:lnTo>
                <a:lnTo>
                  <a:pt x="154105" y="9410"/>
                </a:lnTo>
                <a:lnTo>
                  <a:pt x="155881" y="20332"/>
                </a:lnTo>
                <a:lnTo>
                  <a:pt x="156887" y="33617"/>
                </a:lnTo>
                <a:lnTo>
                  <a:pt x="157111" y="49847"/>
                </a:lnTo>
                <a:lnTo>
                  <a:pt x="156834" y="94703"/>
                </a:lnTo>
                <a:lnTo>
                  <a:pt x="153921" y="136349"/>
                </a:lnTo>
                <a:lnTo>
                  <a:pt x="126333" y="165868"/>
                </a:lnTo>
                <a:lnTo>
                  <a:pt x="98767" y="170497"/>
                </a:lnTo>
                <a:lnTo>
                  <a:pt x="154681" y="170497"/>
                </a:lnTo>
                <a:lnTo>
                  <a:pt x="177152" y="124066"/>
                </a:lnTo>
                <a:lnTo>
                  <a:pt x="178068" y="94703"/>
                </a:lnTo>
                <a:lnTo>
                  <a:pt x="178320" y="49847"/>
                </a:lnTo>
                <a:lnTo>
                  <a:pt x="178582" y="33617"/>
                </a:lnTo>
                <a:lnTo>
                  <a:pt x="179114" y="22475"/>
                </a:lnTo>
                <a:lnTo>
                  <a:pt x="180138" y="12285"/>
                </a:lnTo>
                <a:lnTo>
                  <a:pt x="181776" y="533"/>
                </a:lnTo>
                <a:lnTo>
                  <a:pt x="158699" y="533"/>
                </a:lnTo>
                <a:lnTo>
                  <a:pt x="151574" y="266"/>
                </a:lnTo>
                <a:lnTo>
                  <a:pt x="181813" y="266"/>
                </a:lnTo>
                <a:close/>
                <a:moveTo>
                  <a:pt x="46507" y="0"/>
                </a:moveTo>
                <a:lnTo>
                  <a:pt x="37680" y="533"/>
                </a:lnTo>
                <a:lnTo>
                  <a:pt x="46437" y="533"/>
                </a:lnTo>
                <a:lnTo>
                  <a:pt x="46507" y="0"/>
                </a:lnTo>
                <a:close/>
              </a:path>
            </a:pathLst>
          </a:custGeom>
          <a:solidFill>
            <a:srgbClr val="d1d3d4"/>
          </a:solidFill>
          <a:ln>
            <a:noFill/>
          </a:ln>
        </p:spPr>
        <p:style>
          <a:lnRef idx="0"/>
          <a:fillRef idx="0"/>
          <a:effectRef idx="0"/>
          <a:fontRef idx="minor"/>
        </p:style>
      </p:sp>
      <p:sp>
        <p:nvSpPr>
          <p:cNvPr id="250" name="CustomShape 10"/>
          <p:cNvSpPr/>
          <p:nvPr/>
        </p:nvSpPr>
        <p:spPr>
          <a:xfrm>
            <a:off x="8574840" y="5216400"/>
            <a:ext cx="149760" cy="139680"/>
          </a:xfrm>
          <a:custGeom>
            <a:avLst/>
            <a:gdLst/>
            <a:ahLst/>
            <a:rect l="l" t="t" r="r" b="b"/>
            <a:pathLst>
              <a:path w="165100" h="190500">
                <a:moveTo>
                  <a:pt x="121310" y="0"/>
                </a:moveTo>
                <a:lnTo>
                  <a:pt x="113601" y="0"/>
                </a:lnTo>
                <a:lnTo>
                  <a:pt x="89782" y="1393"/>
                </a:lnTo>
                <a:lnTo>
                  <a:pt x="50468" y="12923"/>
                </a:lnTo>
                <a:lnTo>
                  <a:pt x="19850" y="37972"/>
                </a:lnTo>
                <a:lnTo>
                  <a:pt x="2319" y="74478"/>
                </a:lnTo>
                <a:lnTo>
                  <a:pt x="0" y="95199"/>
                </a:lnTo>
                <a:lnTo>
                  <a:pt x="3663" y="121905"/>
                </a:lnTo>
                <a:lnTo>
                  <a:pt x="30196" y="165888"/>
                </a:lnTo>
                <a:lnTo>
                  <a:pt x="74445" y="187667"/>
                </a:lnTo>
                <a:lnTo>
                  <a:pt x="102044" y="190182"/>
                </a:lnTo>
                <a:lnTo>
                  <a:pt x="108982" y="190041"/>
                </a:lnTo>
                <a:lnTo>
                  <a:pt x="154584" y="183400"/>
                </a:lnTo>
                <a:lnTo>
                  <a:pt x="157086" y="175221"/>
                </a:lnTo>
                <a:lnTo>
                  <a:pt x="157721" y="173405"/>
                </a:lnTo>
                <a:lnTo>
                  <a:pt x="107276" y="173405"/>
                </a:lnTo>
                <a:lnTo>
                  <a:pt x="75763" y="167512"/>
                </a:lnTo>
                <a:lnTo>
                  <a:pt x="51468" y="150868"/>
                </a:lnTo>
                <a:lnTo>
                  <a:pt x="35834" y="125030"/>
                </a:lnTo>
                <a:lnTo>
                  <a:pt x="30302" y="91554"/>
                </a:lnTo>
                <a:lnTo>
                  <a:pt x="35336" y="59511"/>
                </a:lnTo>
                <a:lnTo>
                  <a:pt x="49776" y="35302"/>
                </a:lnTo>
                <a:lnTo>
                  <a:pt x="72623" y="19995"/>
                </a:lnTo>
                <a:lnTo>
                  <a:pt x="102882" y="14655"/>
                </a:lnTo>
                <a:lnTo>
                  <a:pt x="162727" y="14655"/>
                </a:lnTo>
                <a:lnTo>
                  <a:pt x="165049" y="8140"/>
                </a:lnTo>
                <a:lnTo>
                  <a:pt x="128727" y="520"/>
                </a:lnTo>
                <a:lnTo>
                  <a:pt x="121310" y="0"/>
                </a:lnTo>
                <a:close/>
                <a:moveTo>
                  <a:pt x="159245" y="157911"/>
                </a:moveTo>
                <a:lnTo>
                  <a:pt x="123520" y="172097"/>
                </a:lnTo>
                <a:lnTo>
                  <a:pt x="115239" y="173405"/>
                </a:lnTo>
                <a:lnTo>
                  <a:pt x="157721" y="173405"/>
                </a:lnTo>
                <a:lnTo>
                  <a:pt x="160108" y="166585"/>
                </a:lnTo>
                <a:lnTo>
                  <a:pt x="162610" y="160261"/>
                </a:lnTo>
                <a:lnTo>
                  <a:pt x="159245" y="157911"/>
                </a:lnTo>
                <a:close/>
                <a:moveTo>
                  <a:pt x="162727" y="14655"/>
                </a:moveTo>
                <a:lnTo>
                  <a:pt x="102882" y="14655"/>
                </a:lnTo>
                <a:lnTo>
                  <a:pt x="118134" y="15832"/>
                </a:lnTo>
                <a:lnTo>
                  <a:pt x="131197" y="19504"/>
                </a:lnTo>
                <a:lnTo>
                  <a:pt x="142555" y="25885"/>
                </a:lnTo>
                <a:lnTo>
                  <a:pt x="152692" y="35191"/>
                </a:lnTo>
                <a:lnTo>
                  <a:pt x="156565" y="35191"/>
                </a:lnTo>
                <a:lnTo>
                  <a:pt x="158724" y="27254"/>
                </a:lnTo>
                <a:lnTo>
                  <a:pt x="161975" y="16763"/>
                </a:lnTo>
                <a:lnTo>
                  <a:pt x="162727" y="14655"/>
                </a:lnTo>
                <a:close/>
              </a:path>
            </a:pathLst>
          </a:custGeom>
          <a:solidFill>
            <a:srgbClr val="d1d3d4"/>
          </a:solidFill>
          <a:ln>
            <a:noFill/>
          </a:ln>
        </p:spPr>
        <p:style>
          <a:lnRef idx="0"/>
          <a:fillRef idx="0"/>
          <a:effectRef idx="0"/>
          <a:fontRef idx="minor"/>
        </p:style>
      </p:sp>
      <p:sp>
        <p:nvSpPr>
          <p:cNvPr id="251" name="CustomShape 11"/>
          <p:cNvSpPr/>
          <p:nvPr/>
        </p:nvSpPr>
        <p:spPr>
          <a:xfrm>
            <a:off x="8740440" y="5218920"/>
            <a:ext cx="151560" cy="135360"/>
          </a:xfrm>
          <a:custGeom>
            <a:avLst/>
            <a:gdLst/>
            <a:ahLst/>
            <a:rect l="l" t="t" r="r" b="b"/>
            <a:pathLst>
              <a:path w="167004" h="184784">
                <a:moveTo>
                  <a:pt x="117566" y="12623"/>
                </a:moveTo>
                <a:lnTo>
                  <a:pt x="64427" y="12623"/>
                </a:lnTo>
                <a:lnTo>
                  <a:pt x="79886" y="14862"/>
                </a:lnTo>
                <a:lnTo>
                  <a:pt x="91459" y="21307"/>
                </a:lnTo>
                <a:lnTo>
                  <a:pt x="98717" y="31547"/>
                </a:lnTo>
                <a:lnTo>
                  <a:pt x="101231" y="45173"/>
                </a:lnTo>
                <a:lnTo>
                  <a:pt x="99780" y="56014"/>
                </a:lnTo>
                <a:lnTo>
                  <a:pt x="68262" y="80848"/>
                </a:lnTo>
                <a:lnTo>
                  <a:pt x="55041" y="81114"/>
                </a:lnTo>
                <a:lnTo>
                  <a:pt x="53975" y="87363"/>
                </a:lnTo>
                <a:lnTo>
                  <a:pt x="52273" y="93941"/>
                </a:lnTo>
                <a:lnTo>
                  <a:pt x="55041" y="93941"/>
                </a:lnTo>
                <a:lnTo>
                  <a:pt x="60192" y="94622"/>
                </a:lnTo>
                <a:lnTo>
                  <a:pt x="86859" y="123136"/>
                </a:lnTo>
                <a:lnTo>
                  <a:pt x="114452" y="164007"/>
                </a:lnTo>
                <a:lnTo>
                  <a:pt x="120228" y="174027"/>
                </a:lnTo>
                <a:lnTo>
                  <a:pt x="122123" y="177139"/>
                </a:lnTo>
                <a:lnTo>
                  <a:pt x="123228" y="179247"/>
                </a:lnTo>
                <a:lnTo>
                  <a:pt x="124599" y="181076"/>
                </a:lnTo>
                <a:lnTo>
                  <a:pt x="125717" y="182638"/>
                </a:lnTo>
                <a:lnTo>
                  <a:pt x="127101" y="184696"/>
                </a:lnTo>
                <a:lnTo>
                  <a:pt x="138658" y="183959"/>
                </a:lnTo>
                <a:lnTo>
                  <a:pt x="166662" y="183184"/>
                </a:lnTo>
                <a:lnTo>
                  <a:pt x="166992" y="181305"/>
                </a:lnTo>
                <a:lnTo>
                  <a:pt x="161480" y="177380"/>
                </a:lnTo>
                <a:lnTo>
                  <a:pt x="159550" y="175793"/>
                </a:lnTo>
                <a:lnTo>
                  <a:pt x="133428" y="145897"/>
                </a:lnTo>
                <a:lnTo>
                  <a:pt x="96545" y="94487"/>
                </a:lnTo>
                <a:lnTo>
                  <a:pt x="90220" y="86321"/>
                </a:lnTo>
                <a:lnTo>
                  <a:pt x="121946" y="62728"/>
                </a:lnTo>
                <a:lnTo>
                  <a:pt x="128193" y="40157"/>
                </a:lnTo>
                <a:lnTo>
                  <a:pt x="127276" y="30907"/>
                </a:lnTo>
                <a:lnTo>
                  <a:pt x="124580" y="22542"/>
                </a:lnTo>
                <a:lnTo>
                  <a:pt x="120189" y="15254"/>
                </a:lnTo>
                <a:lnTo>
                  <a:pt x="117566" y="12623"/>
                </a:lnTo>
                <a:close/>
                <a:moveTo>
                  <a:pt x="5232" y="571"/>
                </a:moveTo>
                <a:lnTo>
                  <a:pt x="0" y="11582"/>
                </a:lnTo>
                <a:lnTo>
                  <a:pt x="10718" y="11582"/>
                </a:lnTo>
                <a:lnTo>
                  <a:pt x="14859" y="14211"/>
                </a:lnTo>
                <a:lnTo>
                  <a:pt x="18110" y="55845"/>
                </a:lnTo>
                <a:lnTo>
                  <a:pt x="17894" y="133299"/>
                </a:lnTo>
                <a:lnTo>
                  <a:pt x="14287" y="183184"/>
                </a:lnTo>
                <a:lnTo>
                  <a:pt x="22009" y="182638"/>
                </a:lnTo>
                <a:lnTo>
                  <a:pt x="49090" y="182638"/>
                </a:lnTo>
                <a:lnTo>
                  <a:pt x="46760" y="173989"/>
                </a:lnTo>
                <a:lnTo>
                  <a:pt x="45054" y="163104"/>
                </a:lnTo>
                <a:lnTo>
                  <a:pt x="44060" y="149807"/>
                </a:lnTo>
                <a:lnTo>
                  <a:pt x="43792" y="136247"/>
                </a:lnTo>
                <a:lnTo>
                  <a:pt x="43904" y="86321"/>
                </a:lnTo>
                <a:lnTo>
                  <a:pt x="44082" y="35671"/>
                </a:lnTo>
                <a:lnTo>
                  <a:pt x="59410" y="12623"/>
                </a:lnTo>
                <a:lnTo>
                  <a:pt x="117566" y="12623"/>
                </a:lnTo>
                <a:lnTo>
                  <a:pt x="114185" y="9232"/>
                </a:lnTo>
                <a:lnTo>
                  <a:pt x="107083" y="4805"/>
                </a:lnTo>
                <a:lnTo>
                  <a:pt x="98807" y="1963"/>
                </a:lnTo>
                <a:lnTo>
                  <a:pt x="92356" y="1066"/>
                </a:lnTo>
                <a:lnTo>
                  <a:pt x="27216" y="1066"/>
                </a:lnTo>
                <a:lnTo>
                  <a:pt x="5232" y="571"/>
                </a:lnTo>
                <a:close/>
                <a:moveTo>
                  <a:pt x="49090" y="182638"/>
                </a:moveTo>
                <a:lnTo>
                  <a:pt x="42125" y="182638"/>
                </a:lnTo>
                <a:lnTo>
                  <a:pt x="49237" y="183184"/>
                </a:lnTo>
                <a:lnTo>
                  <a:pt x="49090" y="182638"/>
                </a:lnTo>
                <a:close/>
                <a:moveTo>
                  <a:pt x="72923" y="0"/>
                </a:moveTo>
                <a:lnTo>
                  <a:pt x="60502" y="0"/>
                </a:lnTo>
                <a:lnTo>
                  <a:pt x="53352" y="304"/>
                </a:lnTo>
                <a:lnTo>
                  <a:pt x="27216" y="1066"/>
                </a:lnTo>
                <a:lnTo>
                  <a:pt x="92356" y="1066"/>
                </a:lnTo>
                <a:lnTo>
                  <a:pt x="87905" y="447"/>
                </a:lnTo>
                <a:lnTo>
                  <a:pt x="72923" y="0"/>
                </a:lnTo>
                <a:close/>
              </a:path>
            </a:pathLst>
          </a:custGeom>
          <a:solidFill>
            <a:srgbClr val="d1d3d4"/>
          </a:solidFill>
          <a:ln>
            <a:noFill/>
          </a:ln>
        </p:spPr>
        <p:style>
          <a:lnRef idx="0"/>
          <a:fillRef idx="0"/>
          <a:effectRef idx="0"/>
          <a:fontRef idx="minor"/>
        </p:style>
      </p:sp>
      <p:sp>
        <p:nvSpPr>
          <p:cNvPr id="252" name="CustomShape 12"/>
          <p:cNvSpPr/>
          <p:nvPr/>
        </p:nvSpPr>
        <p:spPr>
          <a:xfrm>
            <a:off x="8349120" y="5376960"/>
            <a:ext cx="584280" cy="25920"/>
          </a:xfrm>
          <a:custGeom>
            <a:avLst/>
            <a:gdLst/>
            <a:ahLst/>
            <a:rect l="l" t="t" r="r" b="b"/>
            <a:pathLst>
              <a:path w="643254" h="35559">
                <a:moveTo>
                  <a:pt x="321144" y="0"/>
                </a:moveTo>
                <a:lnTo>
                  <a:pt x="201185" y="4351"/>
                </a:lnTo>
                <a:lnTo>
                  <a:pt x="98545" y="13925"/>
                </a:lnTo>
                <a:lnTo>
                  <a:pt x="26918" y="23499"/>
                </a:lnTo>
                <a:lnTo>
                  <a:pt x="0" y="27851"/>
                </a:lnTo>
                <a:lnTo>
                  <a:pt x="0" y="35140"/>
                </a:lnTo>
                <a:lnTo>
                  <a:pt x="93030" y="27255"/>
                </a:lnTo>
                <a:lnTo>
                  <a:pt x="157500" y="23206"/>
                </a:lnTo>
                <a:lnTo>
                  <a:pt x="223526" y="21714"/>
                </a:lnTo>
                <a:lnTo>
                  <a:pt x="612562" y="21501"/>
                </a:lnTo>
                <a:lnTo>
                  <a:pt x="566307" y="11749"/>
                </a:lnTo>
                <a:lnTo>
                  <a:pt x="507355" y="3481"/>
                </a:lnTo>
                <a:lnTo>
                  <a:pt x="435682" y="435"/>
                </a:lnTo>
                <a:lnTo>
                  <a:pt x="321144" y="0"/>
                </a:lnTo>
                <a:close/>
                <a:moveTo>
                  <a:pt x="612562" y="21501"/>
                </a:moveTo>
                <a:lnTo>
                  <a:pt x="321221" y="21501"/>
                </a:lnTo>
                <a:lnTo>
                  <a:pt x="455192" y="23632"/>
                </a:lnTo>
                <a:lnTo>
                  <a:pt x="556390" y="28320"/>
                </a:lnTo>
                <a:lnTo>
                  <a:pt x="620369" y="33009"/>
                </a:lnTo>
                <a:lnTo>
                  <a:pt x="642683" y="35140"/>
                </a:lnTo>
                <a:lnTo>
                  <a:pt x="642683" y="27851"/>
                </a:lnTo>
                <a:lnTo>
                  <a:pt x="612562" y="21501"/>
                </a:lnTo>
                <a:close/>
              </a:path>
            </a:pathLst>
          </a:custGeom>
          <a:solidFill>
            <a:srgbClr val="d1d3d4"/>
          </a:solidFill>
          <a:ln>
            <a:noFill/>
          </a:ln>
        </p:spPr>
        <p:style>
          <a:lnRef idx="0"/>
          <a:fillRef idx="0"/>
          <a:effectRef idx="0"/>
          <a:fontRef idx="minor"/>
        </p:style>
      </p:sp>
      <p:sp>
        <p:nvSpPr>
          <p:cNvPr id="253" name="CustomShape 13"/>
          <p:cNvSpPr/>
          <p:nvPr/>
        </p:nvSpPr>
        <p:spPr>
          <a:xfrm>
            <a:off x="8278920" y="5016600"/>
            <a:ext cx="723960" cy="585720"/>
          </a:xfrm>
          <a:custGeom>
            <a:avLst/>
            <a:gdLst/>
            <a:ahLst/>
            <a:rect l="l" t="t" r="r" b="b"/>
            <a:pathLst>
              <a:path w="796925" h="796925">
                <a:moveTo>
                  <a:pt x="796874" y="398437"/>
                </a:moveTo>
                <a:lnTo>
                  <a:pt x="794193" y="444901"/>
                </a:lnTo>
                <a:lnTo>
                  <a:pt x="786350" y="489791"/>
                </a:lnTo>
                <a:lnTo>
                  <a:pt x="773644" y="532809"/>
                </a:lnTo>
                <a:lnTo>
                  <a:pt x="756374" y="573655"/>
                </a:lnTo>
                <a:lnTo>
                  <a:pt x="734839" y="612029"/>
                </a:lnTo>
                <a:lnTo>
                  <a:pt x="709338" y="647634"/>
                </a:lnTo>
                <a:lnTo>
                  <a:pt x="680170" y="680170"/>
                </a:lnTo>
                <a:lnTo>
                  <a:pt x="647634" y="709338"/>
                </a:lnTo>
                <a:lnTo>
                  <a:pt x="612029" y="734839"/>
                </a:lnTo>
                <a:lnTo>
                  <a:pt x="573655" y="756374"/>
                </a:lnTo>
                <a:lnTo>
                  <a:pt x="532809" y="773644"/>
                </a:lnTo>
                <a:lnTo>
                  <a:pt x="489791" y="786350"/>
                </a:lnTo>
                <a:lnTo>
                  <a:pt x="444901" y="794193"/>
                </a:lnTo>
                <a:lnTo>
                  <a:pt x="398437" y="796874"/>
                </a:lnTo>
                <a:lnTo>
                  <a:pt x="351972" y="794193"/>
                </a:lnTo>
                <a:lnTo>
                  <a:pt x="307082" y="786350"/>
                </a:lnTo>
                <a:lnTo>
                  <a:pt x="264064" y="773644"/>
                </a:lnTo>
                <a:lnTo>
                  <a:pt x="223219" y="756374"/>
                </a:lnTo>
                <a:lnTo>
                  <a:pt x="184844" y="734839"/>
                </a:lnTo>
                <a:lnTo>
                  <a:pt x="149239" y="709338"/>
                </a:lnTo>
                <a:lnTo>
                  <a:pt x="116703" y="680170"/>
                </a:lnTo>
                <a:lnTo>
                  <a:pt x="87535" y="647634"/>
                </a:lnTo>
                <a:lnTo>
                  <a:pt x="62034" y="612029"/>
                </a:lnTo>
                <a:lnTo>
                  <a:pt x="40499" y="573655"/>
                </a:lnTo>
                <a:lnTo>
                  <a:pt x="23229" y="532809"/>
                </a:lnTo>
                <a:lnTo>
                  <a:pt x="10523" y="489791"/>
                </a:lnTo>
                <a:lnTo>
                  <a:pt x="2680" y="444901"/>
                </a:lnTo>
                <a:lnTo>
                  <a:pt x="0" y="398437"/>
                </a:lnTo>
                <a:lnTo>
                  <a:pt x="2680" y="351972"/>
                </a:lnTo>
                <a:lnTo>
                  <a:pt x="10523" y="307082"/>
                </a:lnTo>
                <a:lnTo>
                  <a:pt x="23229" y="264064"/>
                </a:lnTo>
                <a:lnTo>
                  <a:pt x="40499" y="223219"/>
                </a:lnTo>
                <a:lnTo>
                  <a:pt x="62034" y="184844"/>
                </a:lnTo>
                <a:lnTo>
                  <a:pt x="87535" y="149239"/>
                </a:lnTo>
                <a:lnTo>
                  <a:pt x="116703" y="116703"/>
                </a:lnTo>
                <a:lnTo>
                  <a:pt x="149239" y="87535"/>
                </a:lnTo>
                <a:lnTo>
                  <a:pt x="184844" y="62034"/>
                </a:lnTo>
                <a:lnTo>
                  <a:pt x="223219" y="40499"/>
                </a:lnTo>
                <a:lnTo>
                  <a:pt x="264064" y="23229"/>
                </a:lnTo>
                <a:lnTo>
                  <a:pt x="307082" y="10523"/>
                </a:lnTo>
                <a:lnTo>
                  <a:pt x="351972" y="2680"/>
                </a:lnTo>
                <a:lnTo>
                  <a:pt x="398437" y="0"/>
                </a:lnTo>
                <a:lnTo>
                  <a:pt x="444901" y="2680"/>
                </a:lnTo>
                <a:lnTo>
                  <a:pt x="489791" y="10523"/>
                </a:lnTo>
                <a:lnTo>
                  <a:pt x="532809" y="23229"/>
                </a:lnTo>
                <a:lnTo>
                  <a:pt x="573655" y="40499"/>
                </a:lnTo>
                <a:lnTo>
                  <a:pt x="612029" y="62034"/>
                </a:lnTo>
                <a:lnTo>
                  <a:pt x="647634" y="87535"/>
                </a:lnTo>
                <a:lnTo>
                  <a:pt x="680170" y="116703"/>
                </a:lnTo>
                <a:lnTo>
                  <a:pt x="709338" y="149239"/>
                </a:lnTo>
                <a:lnTo>
                  <a:pt x="734839" y="184844"/>
                </a:lnTo>
                <a:lnTo>
                  <a:pt x="756374" y="223219"/>
                </a:lnTo>
                <a:lnTo>
                  <a:pt x="773644" y="264064"/>
                </a:lnTo>
                <a:lnTo>
                  <a:pt x="786350" y="307082"/>
                </a:lnTo>
                <a:lnTo>
                  <a:pt x="794193" y="351972"/>
                </a:lnTo>
                <a:lnTo>
                  <a:pt x="796874" y="398437"/>
                </a:lnTo>
                <a:close/>
              </a:path>
            </a:pathLst>
          </a:custGeom>
          <a:noFill/>
          <a:ln w="11160">
            <a:solidFill>
              <a:srgbClr val="d1d3d4"/>
            </a:solidFill>
            <a:round/>
          </a:ln>
        </p:spPr>
        <p:style>
          <a:lnRef idx="0"/>
          <a:fillRef idx="0"/>
          <a:effectRef idx="0"/>
          <a:fontRef idx="minor"/>
        </p:style>
      </p:sp>
      <p:sp>
        <p:nvSpPr>
          <p:cNvPr id="254" name="CustomShape 14"/>
          <p:cNvSpPr/>
          <p:nvPr/>
        </p:nvSpPr>
        <p:spPr>
          <a:xfrm>
            <a:off x="4571280" y="203040"/>
            <a:ext cx="4129920" cy="1037520"/>
          </a:xfrm>
          <a:custGeom>
            <a:avLst/>
            <a:gdLst/>
            <a:ahLst/>
            <a:rect l="l" t="t" r="r" b="b"/>
            <a:pathLst>
              <a:path w="4543425" h="1411605">
                <a:moveTo>
                  <a:pt x="3837368" y="0"/>
                </a:moveTo>
                <a:lnTo>
                  <a:pt x="511162" y="0"/>
                </a:lnTo>
                <a:lnTo>
                  <a:pt x="0" y="1411566"/>
                </a:lnTo>
                <a:lnTo>
                  <a:pt x="3837368" y="1411566"/>
                </a:lnTo>
                <a:lnTo>
                  <a:pt x="3885691" y="1409938"/>
                </a:lnTo>
                <a:lnTo>
                  <a:pt x="3933141" y="1405123"/>
                </a:lnTo>
                <a:lnTo>
                  <a:pt x="3979611" y="1397227"/>
                </a:lnTo>
                <a:lnTo>
                  <a:pt x="4024997" y="1386354"/>
                </a:lnTo>
                <a:lnTo>
                  <a:pt x="4069194" y="1372611"/>
                </a:lnTo>
                <a:lnTo>
                  <a:pt x="4112097" y="1356101"/>
                </a:lnTo>
                <a:lnTo>
                  <a:pt x="4153600" y="1336930"/>
                </a:lnTo>
                <a:lnTo>
                  <a:pt x="4193599" y="1315204"/>
                </a:lnTo>
                <a:lnTo>
                  <a:pt x="4231988" y="1291027"/>
                </a:lnTo>
                <a:lnTo>
                  <a:pt x="4268662" y="1264505"/>
                </a:lnTo>
                <a:lnTo>
                  <a:pt x="4303516" y="1235742"/>
                </a:lnTo>
                <a:lnTo>
                  <a:pt x="4336445" y="1204844"/>
                </a:lnTo>
                <a:lnTo>
                  <a:pt x="4367343" y="1171916"/>
                </a:lnTo>
                <a:lnTo>
                  <a:pt x="4396107" y="1137063"/>
                </a:lnTo>
                <a:lnTo>
                  <a:pt x="4422630" y="1100390"/>
                </a:lnTo>
                <a:lnTo>
                  <a:pt x="4446807" y="1062002"/>
                </a:lnTo>
                <a:lnTo>
                  <a:pt x="4468534" y="1022005"/>
                </a:lnTo>
                <a:lnTo>
                  <a:pt x="4487705" y="980504"/>
                </a:lnTo>
                <a:lnTo>
                  <a:pt x="4504215" y="937603"/>
                </a:lnTo>
                <a:lnTo>
                  <a:pt x="4517958" y="893408"/>
                </a:lnTo>
                <a:lnTo>
                  <a:pt x="4528831" y="848024"/>
                </a:lnTo>
                <a:lnTo>
                  <a:pt x="4536727" y="801556"/>
                </a:lnTo>
                <a:lnTo>
                  <a:pt x="4541542" y="754109"/>
                </a:lnTo>
                <a:lnTo>
                  <a:pt x="4543170" y="705789"/>
                </a:lnTo>
                <a:lnTo>
                  <a:pt x="4541542" y="657465"/>
                </a:lnTo>
                <a:lnTo>
                  <a:pt x="4536727" y="610014"/>
                </a:lnTo>
                <a:lnTo>
                  <a:pt x="4528831" y="563543"/>
                </a:lnTo>
                <a:lnTo>
                  <a:pt x="4517958" y="518157"/>
                </a:lnTo>
                <a:lnTo>
                  <a:pt x="4504215" y="473959"/>
                </a:lnTo>
                <a:lnTo>
                  <a:pt x="4487705" y="431057"/>
                </a:lnTo>
                <a:lnTo>
                  <a:pt x="4468534" y="389554"/>
                </a:lnTo>
                <a:lnTo>
                  <a:pt x="4446807" y="349556"/>
                </a:lnTo>
                <a:lnTo>
                  <a:pt x="4422630" y="311168"/>
                </a:lnTo>
                <a:lnTo>
                  <a:pt x="4396107" y="274495"/>
                </a:lnTo>
                <a:lnTo>
                  <a:pt x="4367343" y="239642"/>
                </a:lnTo>
                <a:lnTo>
                  <a:pt x="4336445" y="206714"/>
                </a:lnTo>
                <a:lnTo>
                  <a:pt x="4303516" y="175817"/>
                </a:lnTo>
                <a:lnTo>
                  <a:pt x="4268662" y="147055"/>
                </a:lnTo>
                <a:lnTo>
                  <a:pt x="4231988" y="120533"/>
                </a:lnTo>
                <a:lnTo>
                  <a:pt x="4193599" y="96357"/>
                </a:lnTo>
                <a:lnTo>
                  <a:pt x="4153600" y="74631"/>
                </a:lnTo>
                <a:lnTo>
                  <a:pt x="4112097" y="55462"/>
                </a:lnTo>
                <a:lnTo>
                  <a:pt x="4069194" y="38953"/>
                </a:lnTo>
                <a:lnTo>
                  <a:pt x="4024997" y="25210"/>
                </a:lnTo>
                <a:lnTo>
                  <a:pt x="3979611" y="14338"/>
                </a:lnTo>
                <a:lnTo>
                  <a:pt x="3933141" y="6442"/>
                </a:lnTo>
                <a:lnTo>
                  <a:pt x="3885691" y="1628"/>
                </a:lnTo>
                <a:lnTo>
                  <a:pt x="3837368" y="0"/>
                </a:lnTo>
                <a:close/>
              </a:path>
            </a:pathLst>
          </a:custGeom>
          <a:solidFill>
            <a:srgbClr val="27aae1"/>
          </a:solidFill>
          <a:ln>
            <a:noFill/>
          </a:ln>
        </p:spPr>
        <p:style>
          <a:lnRef idx="0"/>
          <a:fillRef idx="0"/>
          <a:effectRef idx="0"/>
          <a:fontRef idx="minor"/>
        </p:style>
      </p:sp>
      <p:sp>
        <p:nvSpPr>
          <p:cNvPr id="255" name="CustomShape 15"/>
          <p:cNvSpPr/>
          <p:nvPr/>
        </p:nvSpPr>
        <p:spPr>
          <a:xfrm>
            <a:off x="2081160" y="2963160"/>
            <a:ext cx="2875680" cy="2325960"/>
          </a:xfrm>
          <a:prstGeom prst="rect">
            <a:avLst/>
          </a:prstGeom>
          <a:blipFill rotWithShape="0">
            <a:blip r:embed="rId2"/>
            <a:stretch>
              <a:fillRect/>
            </a:stretch>
          </a:blipFill>
          <a:ln>
            <a:noFill/>
          </a:ln>
        </p:spPr>
        <p:style>
          <a:lnRef idx="0"/>
          <a:fillRef idx="0"/>
          <a:effectRef idx="0"/>
          <a:fontRef idx="minor"/>
        </p:style>
      </p:sp>
      <p:sp>
        <p:nvSpPr>
          <p:cNvPr id="256" name="CustomShape 16"/>
          <p:cNvSpPr/>
          <p:nvPr/>
        </p:nvSpPr>
        <p:spPr>
          <a:xfrm>
            <a:off x="2723040" y="3387960"/>
            <a:ext cx="1708920" cy="1382040"/>
          </a:xfrm>
          <a:custGeom>
            <a:avLst/>
            <a:gdLst/>
            <a:ahLst/>
            <a:rect l="l" t="t" r="r" b="b"/>
            <a:pathLst>
              <a:path w="1880235" h="1880235">
                <a:moveTo>
                  <a:pt x="939888" y="0"/>
                </a:moveTo>
                <a:lnTo>
                  <a:pt x="891525" y="1222"/>
                </a:lnTo>
                <a:lnTo>
                  <a:pt x="843796" y="4852"/>
                </a:lnTo>
                <a:lnTo>
                  <a:pt x="796761" y="10829"/>
                </a:lnTo>
                <a:lnTo>
                  <a:pt x="750479" y="19094"/>
                </a:lnTo>
                <a:lnTo>
                  <a:pt x="705008" y="29589"/>
                </a:lnTo>
                <a:lnTo>
                  <a:pt x="660408" y="42254"/>
                </a:lnTo>
                <a:lnTo>
                  <a:pt x="616738" y="57031"/>
                </a:lnTo>
                <a:lnTo>
                  <a:pt x="574057" y="73860"/>
                </a:lnTo>
                <a:lnTo>
                  <a:pt x="532424" y="92682"/>
                </a:lnTo>
                <a:lnTo>
                  <a:pt x="491898" y="113438"/>
                </a:lnTo>
                <a:lnTo>
                  <a:pt x="452538" y="136070"/>
                </a:lnTo>
                <a:lnTo>
                  <a:pt x="414404" y="160518"/>
                </a:lnTo>
                <a:lnTo>
                  <a:pt x="377554" y="186722"/>
                </a:lnTo>
                <a:lnTo>
                  <a:pt x="342047" y="214625"/>
                </a:lnTo>
                <a:lnTo>
                  <a:pt x="307943" y="244167"/>
                </a:lnTo>
                <a:lnTo>
                  <a:pt x="275301" y="275289"/>
                </a:lnTo>
                <a:lnTo>
                  <a:pt x="244179" y="307932"/>
                </a:lnTo>
                <a:lnTo>
                  <a:pt x="214636" y="342037"/>
                </a:lnTo>
                <a:lnTo>
                  <a:pt x="186733" y="377545"/>
                </a:lnTo>
                <a:lnTo>
                  <a:pt x="160528" y="414397"/>
                </a:lnTo>
                <a:lnTo>
                  <a:pt x="136079" y="452534"/>
                </a:lnTo>
                <a:lnTo>
                  <a:pt x="113447" y="491896"/>
                </a:lnTo>
                <a:lnTo>
                  <a:pt x="92689" y="532425"/>
                </a:lnTo>
                <a:lnTo>
                  <a:pt x="73866" y="574062"/>
                </a:lnTo>
                <a:lnTo>
                  <a:pt x="57036" y="616748"/>
                </a:lnTo>
                <a:lnTo>
                  <a:pt x="42258" y="660423"/>
                </a:lnTo>
                <a:lnTo>
                  <a:pt x="29592" y="705029"/>
                </a:lnTo>
                <a:lnTo>
                  <a:pt x="19096" y="750507"/>
                </a:lnTo>
                <a:lnTo>
                  <a:pt x="10830" y="796797"/>
                </a:lnTo>
                <a:lnTo>
                  <a:pt x="4852" y="843840"/>
                </a:lnTo>
                <a:lnTo>
                  <a:pt x="1223" y="891578"/>
                </a:lnTo>
                <a:lnTo>
                  <a:pt x="0" y="939952"/>
                </a:lnTo>
                <a:lnTo>
                  <a:pt x="1223" y="988319"/>
                </a:lnTo>
                <a:lnTo>
                  <a:pt x="4852" y="1036050"/>
                </a:lnTo>
                <a:lnTo>
                  <a:pt x="10830" y="1083089"/>
                </a:lnTo>
                <a:lnTo>
                  <a:pt x="19096" y="1129374"/>
                </a:lnTo>
                <a:lnTo>
                  <a:pt x="29592" y="1174847"/>
                </a:lnTo>
                <a:lnTo>
                  <a:pt x="42258" y="1219449"/>
                </a:lnTo>
                <a:lnTo>
                  <a:pt x="57036" y="1263121"/>
                </a:lnTo>
                <a:lnTo>
                  <a:pt x="73866" y="1305803"/>
                </a:lnTo>
                <a:lnTo>
                  <a:pt x="92689" y="1347438"/>
                </a:lnTo>
                <a:lnTo>
                  <a:pt x="113447" y="1387965"/>
                </a:lnTo>
                <a:lnTo>
                  <a:pt x="136079" y="1427326"/>
                </a:lnTo>
                <a:lnTo>
                  <a:pt x="160528" y="1465461"/>
                </a:lnTo>
                <a:lnTo>
                  <a:pt x="186733" y="1502312"/>
                </a:lnTo>
                <a:lnTo>
                  <a:pt x="214636" y="1537819"/>
                </a:lnTo>
                <a:lnTo>
                  <a:pt x="244179" y="1571924"/>
                </a:lnTo>
                <a:lnTo>
                  <a:pt x="275301" y="1604567"/>
                </a:lnTo>
                <a:lnTo>
                  <a:pt x="307943" y="1635689"/>
                </a:lnTo>
                <a:lnTo>
                  <a:pt x="342047" y="1665231"/>
                </a:lnTo>
                <a:lnTo>
                  <a:pt x="377554" y="1693135"/>
                </a:lnTo>
                <a:lnTo>
                  <a:pt x="414404" y="1719340"/>
                </a:lnTo>
                <a:lnTo>
                  <a:pt x="452538" y="1743789"/>
                </a:lnTo>
                <a:lnTo>
                  <a:pt x="491898" y="1766421"/>
                </a:lnTo>
                <a:lnTo>
                  <a:pt x="532424" y="1787178"/>
                </a:lnTo>
                <a:lnTo>
                  <a:pt x="574057" y="1806001"/>
                </a:lnTo>
                <a:lnTo>
                  <a:pt x="616738" y="1822831"/>
                </a:lnTo>
                <a:lnTo>
                  <a:pt x="660408" y="1837608"/>
                </a:lnTo>
                <a:lnTo>
                  <a:pt x="705008" y="1850274"/>
                </a:lnTo>
                <a:lnTo>
                  <a:pt x="750479" y="1860770"/>
                </a:lnTo>
                <a:lnTo>
                  <a:pt x="796761" y="1869036"/>
                </a:lnTo>
                <a:lnTo>
                  <a:pt x="843796" y="1875013"/>
                </a:lnTo>
                <a:lnTo>
                  <a:pt x="891525" y="1878643"/>
                </a:lnTo>
                <a:lnTo>
                  <a:pt x="939888" y="1879866"/>
                </a:lnTo>
                <a:lnTo>
                  <a:pt x="988255" y="1878643"/>
                </a:lnTo>
                <a:lnTo>
                  <a:pt x="1035987" y="1875013"/>
                </a:lnTo>
                <a:lnTo>
                  <a:pt x="1083025" y="1869036"/>
                </a:lnTo>
                <a:lnTo>
                  <a:pt x="1129310" y="1860770"/>
                </a:lnTo>
                <a:lnTo>
                  <a:pt x="1174783" y="1850274"/>
                </a:lnTo>
                <a:lnTo>
                  <a:pt x="1219385" y="1837608"/>
                </a:lnTo>
                <a:lnTo>
                  <a:pt x="1263057" y="1822831"/>
                </a:lnTo>
                <a:lnTo>
                  <a:pt x="1305740" y="1806001"/>
                </a:lnTo>
                <a:lnTo>
                  <a:pt x="1347374" y="1787178"/>
                </a:lnTo>
                <a:lnTo>
                  <a:pt x="1387902" y="1766421"/>
                </a:lnTo>
                <a:lnTo>
                  <a:pt x="1427262" y="1743789"/>
                </a:lnTo>
                <a:lnTo>
                  <a:pt x="1465398" y="1719340"/>
                </a:lnTo>
                <a:lnTo>
                  <a:pt x="1502248" y="1693135"/>
                </a:lnTo>
                <a:lnTo>
                  <a:pt x="1537756" y="1665231"/>
                </a:lnTo>
                <a:lnTo>
                  <a:pt x="1571860" y="1635689"/>
                </a:lnTo>
                <a:lnTo>
                  <a:pt x="1604503" y="1604567"/>
                </a:lnTo>
                <a:lnTo>
                  <a:pt x="1635625" y="1571924"/>
                </a:lnTo>
                <a:lnTo>
                  <a:pt x="1665168" y="1537819"/>
                </a:lnTo>
                <a:lnTo>
                  <a:pt x="1693071" y="1502312"/>
                </a:lnTo>
                <a:lnTo>
                  <a:pt x="1719277" y="1465461"/>
                </a:lnTo>
                <a:lnTo>
                  <a:pt x="1743725" y="1427326"/>
                </a:lnTo>
                <a:lnTo>
                  <a:pt x="1766357" y="1387965"/>
                </a:lnTo>
                <a:lnTo>
                  <a:pt x="1787115" y="1347438"/>
                </a:lnTo>
                <a:lnTo>
                  <a:pt x="1805938" y="1305803"/>
                </a:lnTo>
                <a:lnTo>
                  <a:pt x="1822767" y="1263121"/>
                </a:lnTo>
                <a:lnTo>
                  <a:pt x="1837545" y="1219449"/>
                </a:lnTo>
                <a:lnTo>
                  <a:pt x="1850211" y="1174847"/>
                </a:lnTo>
                <a:lnTo>
                  <a:pt x="1860706" y="1129374"/>
                </a:lnTo>
                <a:lnTo>
                  <a:pt x="1868972" y="1083089"/>
                </a:lnTo>
                <a:lnTo>
                  <a:pt x="1874950" y="1036050"/>
                </a:lnTo>
                <a:lnTo>
                  <a:pt x="1878580" y="988319"/>
                </a:lnTo>
                <a:lnTo>
                  <a:pt x="1879803" y="939952"/>
                </a:lnTo>
                <a:lnTo>
                  <a:pt x="1878580" y="891578"/>
                </a:lnTo>
                <a:lnTo>
                  <a:pt x="1874950" y="843840"/>
                </a:lnTo>
                <a:lnTo>
                  <a:pt x="1868972" y="796797"/>
                </a:lnTo>
                <a:lnTo>
                  <a:pt x="1860706" y="750507"/>
                </a:lnTo>
                <a:lnTo>
                  <a:pt x="1850211" y="705029"/>
                </a:lnTo>
                <a:lnTo>
                  <a:pt x="1837545" y="660423"/>
                </a:lnTo>
                <a:lnTo>
                  <a:pt x="1822767" y="616748"/>
                </a:lnTo>
                <a:lnTo>
                  <a:pt x="1805938" y="574062"/>
                </a:lnTo>
                <a:lnTo>
                  <a:pt x="1787115" y="532425"/>
                </a:lnTo>
                <a:lnTo>
                  <a:pt x="1766357" y="491896"/>
                </a:lnTo>
                <a:lnTo>
                  <a:pt x="1743725" y="452534"/>
                </a:lnTo>
                <a:lnTo>
                  <a:pt x="1719277" y="414397"/>
                </a:lnTo>
                <a:lnTo>
                  <a:pt x="1693071" y="377545"/>
                </a:lnTo>
                <a:lnTo>
                  <a:pt x="1665168" y="342037"/>
                </a:lnTo>
                <a:lnTo>
                  <a:pt x="1635625" y="307932"/>
                </a:lnTo>
                <a:lnTo>
                  <a:pt x="1604503" y="275289"/>
                </a:lnTo>
                <a:lnTo>
                  <a:pt x="1571860" y="244167"/>
                </a:lnTo>
                <a:lnTo>
                  <a:pt x="1537756" y="214625"/>
                </a:lnTo>
                <a:lnTo>
                  <a:pt x="1502248" y="186722"/>
                </a:lnTo>
                <a:lnTo>
                  <a:pt x="1465398" y="160518"/>
                </a:lnTo>
                <a:lnTo>
                  <a:pt x="1427262" y="136070"/>
                </a:lnTo>
                <a:lnTo>
                  <a:pt x="1387902" y="113438"/>
                </a:lnTo>
                <a:lnTo>
                  <a:pt x="1347374" y="92682"/>
                </a:lnTo>
                <a:lnTo>
                  <a:pt x="1305740" y="73860"/>
                </a:lnTo>
                <a:lnTo>
                  <a:pt x="1263057" y="57031"/>
                </a:lnTo>
                <a:lnTo>
                  <a:pt x="1219385" y="42254"/>
                </a:lnTo>
                <a:lnTo>
                  <a:pt x="1174783" y="29589"/>
                </a:lnTo>
                <a:lnTo>
                  <a:pt x="1129310" y="19094"/>
                </a:lnTo>
                <a:lnTo>
                  <a:pt x="1083025" y="10829"/>
                </a:lnTo>
                <a:lnTo>
                  <a:pt x="1035987" y="4852"/>
                </a:lnTo>
                <a:lnTo>
                  <a:pt x="988255" y="1222"/>
                </a:lnTo>
                <a:lnTo>
                  <a:pt x="939888" y="0"/>
                </a:lnTo>
                <a:close/>
              </a:path>
            </a:pathLst>
          </a:custGeom>
          <a:solidFill>
            <a:srgbClr val="ffffff"/>
          </a:solidFill>
          <a:ln>
            <a:noFill/>
          </a:ln>
        </p:spPr>
        <p:style>
          <a:lnRef idx="0"/>
          <a:fillRef idx="0"/>
          <a:effectRef idx="0"/>
          <a:fontRef idx="minor"/>
        </p:style>
      </p:sp>
      <p:sp>
        <p:nvSpPr>
          <p:cNvPr id="257" name="CustomShape 17"/>
          <p:cNvSpPr/>
          <p:nvPr/>
        </p:nvSpPr>
        <p:spPr>
          <a:xfrm>
            <a:off x="0" y="2349000"/>
            <a:ext cx="1707480" cy="1638000"/>
          </a:xfrm>
          <a:prstGeom prst="rect">
            <a:avLst/>
          </a:prstGeom>
          <a:blipFill rotWithShape="0">
            <a:blip r:embed="rId3"/>
            <a:stretch>
              <a:fillRect/>
            </a:stretch>
          </a:blipFill>
          <a:ln>
            <a:noFill/>
          </a:ln>
        </p:spPr>
        <p:style>
          <a:lnRef idx="0"/>
          <a:fillRef idx="0"/>
          <a:effectRef idx="0"/>
          <a:fontRef idx="minor"/>
        </p:style>
      </p:sp>
      <p:sp>
        <p:nvSpPr>
          <p:cNvPr id="258" name="CustomShape 18"/>
          <p:cNvSpPr/>
          <p:nvPr/>
        </p:nvSpPr>
        <p:spPr>
          <a:xfrm>
            <a:off x="133560" y="2647800"/>
            <a:ext cx="1202040" cy="972360"/>
          </a:xfrm>
          <a:custGeom>
            <a:avLst/>
            <a:gdLst/>
            <a:ahLst/>
            <a:rect l="l" t="t" r="r" b="b"/>
            <a:pathLst>
              <a:path w="1322705" h="1322704">
                <a:moveTo>
                  <a:pt x="661225" y="0"/>
                </a:moveTo>
                <a:lnTo>
                  <a:pt x="614006" y="1660"/>
                </a:lnTo>
                <a:lnTo>
                  <a:pt x="567682" y="6565"/>
                </a:lnTo>
                <a:lnTo>
                  <a:pt x="522366" y="14605"/>
                </a:lnTo>
                <a:lnTo>
                  <a:pt x="478169" y="25666"/>
                </a:lnTo>
                <a:lnTo>
                  <a:pt x="435204" y="39637"/>
                </a:lnTo>
                <a:lnTo>
                  <a:pt x="393582" y="56407"/>
                </a:lnTo>
                <a:lnTo>
                  <a:pt x="353415" y="75863"/>
                </a:lnTo>
                <a:lnTo>
                  <a:pt x="314816" y="97893"/>
                </a:lnTo>
                <a:lnTo>
                  <a:pt x="277896" y="122387"/>
                </a:lnTo>
                <a:lnTo>
                  <a:pt x="242767" y="149231"/>
                </a:lnTo>
                <a:lnTo>
                  <a:pt x="209541" y="178314"/>
                </a:lnTo>
                <a:lnTo>
                  <a:pt x="178329" y="209524"/>
                </a:lnTo>
                <a:lnTo>
                  <a:pt x="149245" y="242750"/>
                </a:lnTo>
                <a:lnTo>
                  <a:pt x="122399" y="277879"/>
                </a:lnTo>
                <a:lnTo>
                  <a:pt x="97904" y="314801"/>
                </a:lnTo>
                <a:lnTo>
                  <a:pt x="75872" y="353401"/>
                </a:lnTo>
                <a:lnTo>
                  <a:pt x="56414" y="393570"/>
                </a:lnTo>
                <a:lnTo>
                  <a:pt x="39643" y="435196"/>
                </a:lnTo>
                <a:lnTo>
                  <a:pt x="25670" y="478165"/>
                </a:lnTo>
                <a:lnTo>
                  <a:pt x="14607" y="522367"/>
                </a:lnTo>
                <a:lnTo>
                  <a:pt x="6566" y="567690"/>
                </a:lnTo>
                <a:lnTo>
                  <a:pt x="1660" y="614022"/>
                </a:lnTo>
                <a:lnTo>
                  <a:pt x="0" y="661250"/>
                </a:lnTo>
                <a:lnTo>
                  <a:pt x="1660" y="708471"/>
                </a:lnTo>
                <a:lnTo>
                  <a:pt x="6566" y="754796"/>
                </a:lnTo>
                <a:lnTo>
                  <a:pt x="14607" y="800113"/>
                </a:lnTo>
                <a:lnTo>
                  <a:pt x="25670" y="844310"/>
                </a:lnTo>
                <a:lnTo>
                  <a:pt x="39643" y="887275"/>
                </a:lnTo>
                <a:lnTo>
                  <a:pt x="56414" y="928897"/>
                </a:lnTo>
                <a:lnTo>
                  <a:pt x="75872" y="969063"/>
                </a:lnTo>
                <a:lnTo>
                  <a:pt x="97904" y="1007661"/>
                </a:lnTo>
                <a:lnTo>
                  <a:pt x="122399" y="1044581"/>
                </a:lnTo>
                <a:lnTo>
                  <a:pt x="149245" y="1079709"/>
                </a:lnTo>
                <a:lnTo>
                  <a:pt x="178329" y="1112934"/>
                </a:lnTo>
                <a:lnTo>
                  <a:pt x="209541" y="1144144"/>
                </a:lnTo>
                <a:lnTo>
                  <a:pt x="242767" y="1173227"/>
                </a:lnTo>
                <a:lnTo>
                  <a:pt x="277896" y="1200071"/>
                </a:lnTo>
                <a:lnTo>
                  <a:pt x="314816" y="1224565"/>
                </a:lnTo>
                <a:lnTo>
                  <a:pt x="353415" y="1246596"/>
                </a:lnTo>
                <a:lnTo>
                  <a:pt x="393582" y="1266053"/>
                </a:lnTo>
                <a:lnTo>
                  <a:pt x="435204" y="1282823"/>
                </a:lnTo>
                <a:lnTo>
                  <a:pt x="478169" y="1296795"/>
                </a:lnTo>
                <a:lnTo>
                  <a:pt x="522366" y="1307857"/>
                </a:lnTo>
                <a:lnTo>
                  <a:pt x="567682" y="1315897"/>
                </a:lnTo>
                <a:lnTo>
                  <a:pt x="614006" y="1320803"/>
                </a:lnTo>
                <a:lnTo>
                  <a:pt x="661225" y="1322463"/>
                </a:lnTo>
                <a:lnTo>
                  <a:pt x="708443" y="1320803"/>
                </a:lnTo>
                <a:lnTo>
                  <a:pt x="754765" y="1315897"/>
                </a:lnTo>
                <a:lnTo>
                  <a:pt x="800080" y="1307857"/>
                </a:lnTo>
                <a:lnTo>
                  <a:pt x="844275" y="1296795"/>
                </a:lnTo>
                <a:lnTo>
                  <a:pt x="887240" y="1282823"/>
                </a:lnTo>
                <a:lnTo>
                  <a:pt x="928860" y="1266053"/>
                </a:lnTo>
                <a:lnTo>
                  <a:pt x="969026" y="1246596"/>
                </a:lnTo>
                <a:lnTo>
                  <a:pt x="1007625" y="1224565"/>
                </a:lnTo>
                <a:lnTo>
                  <a:pt x="1044544" y="1200071"/>
                </a:lnTo>
                <a:lnTo>
                  <a:pt x="1079673" y="1173227"/>
                </a:lnTo>
                <a:lnTo>
                  <a:pt x="1112899" y="1144144"/>
                </a:lnTo>
                <a:lnTo>
                  <a:pt x="1144109" y="1112934"/>
                </a:lnTo>
                <a:lnTo>
                  <a:pt x="1173193" y="1079709"/>
                </a:lnTo>
                <a:lnTo>
                  <a:pt x="1200039" y="1044581"/>
                </a:lnTo>
                <a:lnTo>
                  <a:pt x="1224534" y="1007661"/>
                </a:lnTo>
                <a:lnTo>
                  <a:pt x="1246566" y="969063"/>
                </a:lnTo>
                <a:lnTo>
                  <a:pt x="1266024" y="928897"/>
                </a:lnTo>
                <a:lnTo>
                  <a:pt x="1282795" y="887275"/>
                </a:lnTo>
                <a:lnTo>
                  <a:pt x="1296768" y="844310"/>
                </a:lnTo>
                <a:lnTo>
                  <a:pt x="1307831" y="800113"/>
                </a:lnTo>
                <a:lnTo>
                  <a:pt x="1315871" y="754796"/>
                </a:lnTo>
                <a:lnTo>
                  <a:pt x="1320777" y="708471"/>
                </a:lnTo>
                <a:lnTo>
                  <a:pt x="1322438" y="661250"/>
                </a:lnTo>
                <a:lnTo>
                  <a:pt x="1320777" y="614022"/>
                </a:lnTo>
                <a:lnTo>
                  <a:pt x="1315871" y="567690"/>
                </a:lnTo>
                <a:lnTo>
                  <a:pt x="1307831" y="522367"/>
                </a:lnTo>
                <a:lnTo>
                  <a:pt x="1296768" y="478165"/>
                </a:lnTo>
                <a:lnTo>
                  <a:pt x="1282795" y="435196"/>
                </a:lnTo>
                <a:lnTo>
                  <a:pt x="1266024" y="393570"/>
                </a:lnTo>
                <a:lnTo>
                  <a:pt x="1246566" y="353401"/>
                </a:lnTo>
                <a:lnTo>
                  <a:pt x="1224534" y="314801"/>
                </a:lnTo>
                <a:lnTo>
                  <a:pt x="1200039" y="277879"/>
                </a:lnTo>
                <a:lnTo>
                  <a:pt x="1173193" y="242750"/>
                </a:lnTo>
                <a:lnTo>
                  <a:pt x="1144109" y="209524"/>
                </a:lnTo>
                <a:lnTo>
                  <a:pt x="1112899" y="178314"/>
                </a:lnTo>
                <a:lnTo>
                  <a:pt x="1079673" y="149231"/>
                </a:lnTo>
                <a:lnTo>
                  <a:pt x="1044544" y="122387"/>
                </a:lnTo>
                <a:lnTo>
                  <a:pt x="1007625" y="97893"/>
                </a:lnTo>
                <a:lnTo>
                  <a:pt x="969026" y="75863"/>
                </a:lnTo>
                <a:lnTo>
                  <a:pt x="928860" y="56407"/>
                </a:lnTo>
                <a:lnTo>
                  <a:pt x="887240" y="39637"/>
                </a:lnTo>
                <a:lnTo>
                  <a:pt x="844275" y="25666"/>
                </a:lnTo>
                <a:lnTo>
                  <a:pt x="800080" y="14605"/>
                </a:lnTo>
                <a:lnTo>
                  <a:pt x="754765" y="6565"/>
                </a:lnTo>
                <a:lnTo>
                  <a:pt x="708443" y="1660"/>
                </a:lnTo>
                <a:lnTo>
                  <a:pt x="661225" y="0"/>
                </a:lnTo>
                <a:close/>
              </a:path>
            </a:pathLst>
          </a:custGeom>
          <a:solidFill>
            <a:srgbClr val="ffffff"/>
          </a:solidFill>
          <a:ln>
            <a:noFill/>
          </a:ln>
        </p:spPr>
        <p:style>
          <a:lnRef idx="0"/>
          <a:fillRef idx="0"/>
          <a:effectRef idx="0"/>
          <a:fontRef idx="minor"/>
        </p:style>
      </p:sp>
      <p:sp>
        <p:nvSpPr>
          <p:cNvPr id="259" name="CustomShape 19"/>
          <p:cNvSpPr/>
          <p:nvPr/>
        </p:nvSpPr>
        <p:spPr>
          <a:xfrm>
            <a:off x="136440" y="3985200"/>
            <a:ext cx="2025000" cy="1638000"/>
          </a:xfrm>
          <a:prstGeom prst="rect">
            <a:avLst/>
          </a:prstGeom>
          <a:blipFill rotWithShape="0">
            <a:blip r:embed="rId4"/>
            <a:stretch>
              <a:fillRect/>
            </a:stretch>
          </a:blipFill>
          <a:ln>
            <a:noFill/>
          </a:ln>
        </p:spPr>
        <p:style>
          <a:lnRef idx="0"/>
          <a:fillRef idx="0"/>
          <a:effectRef idx="0"/>
          <a:fontRef idx="minor"/>
        </p:style>
      </p:sp>
      <p:sp>
        <p:nvSpPr>
          <p:cNvPr id="260" name="CustomShape 20"/>
          <p:cNvSpPr/>
          <p:nvPr/>
        </p:nvSpPr>
        <p:spPr>
          <a:xfrm>
            <a:off x="587880" y="4284000"/>
            <a:ext cx="1202040" cy="972360"/>
          </a:xfrm>
          <a:custGeom>
            <a:avLst/>
            <a:gdLst/>
            <a:ahLst/>
            <a:rect l="l" t="t" r="r" b="b"/>
            <a:pathLst>
              <a:path w="1322705" h="1322704">
                <a:moveTo>
                  <a:pt x="661225" y="0"/>
                </a:moveTo>
                <a:lnTo>
                  <a:pt x="614006" y="1660"/>
                </a:lnTo>
                <a:lnTo>
                  <a:pt x="567682" y="6565"/>
                </a:lnTo>
                <a:lnTo>
                  <a:pt x="522366" y="14605"/>
                </a:lnTo>
                <a:lnTo>
                  <a:pt x="478169" y="25666"/>
                </a:lnTo>
                <a:lnTo>
                  <a:pt x="435204" y="39637"/>
                </a:lnTo>
                <a:lnTo>
                  <a:pt x="393582" y="56407"/>
                </a:lnTo>
                <a:lnTo>
                  <a:pt x="353415" y="75863"/>
                </a:lnTo>
                <a:lnTo>
                  <a:pt x="314816" y="97893"/>
                </a:lnTo>
                <a:lnTo>
                  <a:pt x="277896" y="122387"/>
                </a:lnTo>
                <a:lnTo>
                  <a:pt x="242767" y="149231"/>
                </a:lnTo>
                <a:lnTo>
                  <a:pt x="209541" y="178314"/>
                </a:lnTo>
                <a:lnTo>
                  <a:pt x="178329" y="209524"/>
                </a:lnTo>
                <a:lnTo>
                  <a:pt x="149245" y="242750"/>
                </a:lnTo>
                <a:lnTo>
                  <a:pt x="122399" y="277879"/>
                </a:lnTo>
                <a:lnTo>
                  <a:pt x="97904" y="314801"/>
                </a:lnTo>
                <a:lnTo>
                  <a:pt x="75872" y="353401"/>
                </a:lnTo>
                <a:lnTo>
                  <a:pt x="56414" y="393570"/>
                </a:lnTo>
                <a:lnTo>
                  <a:pt x="39643" y="435196"/>
                </a:lnTo>
                <a:lnTo>
                  <a:pt x="25670" y="478165"/>
                </a:lnTo>
                <a:lnTo>
                  <a:pt x="14607" y="522367"/>
                </a:lnTo>
                <a:lnTo>
                  <a:pt x="6566" y="567690"/>
                </a:lnTo>
                <a:lnTo>
                  <a:pt x="1660" y="614022"/>
                </a:lnTo>
                <a:lnTo>
                  <a:pt x="0" y="661250"/>
                </a:lnTo>
                <a:lnTo>
                  <a:pt x="1660" y="708471"/>
                </a:lnTo>
                <a:lnTo>
                  <a:pt x="6566" y="754796"/>
                </a:lnTo>
                <a:lnTo>
                  <a:pt x="14607" y="800113"/>
                </a:lnTo>
                <a:lnTo>
                  <a:pt x="25670" y="844310"/>
                </a:lnTo>
                <a:lnTo>
                  <a:pt x="39643" y="887275"/>
                </a:lnTo>
                <a:lnTo>
                  <a:pt x="56414" y="928897"/>
                </a:lnTo>
                <a:lnTo>
                  <a:pt x="75872" y="969063"/>
                </a:lnTo>
                <a:lnTo>
                  <a:pt x="97904" y="1007661"/>
                </a:lnTo>
                <a:lnTo>
                  <a:pt x="122399" y="1044581"/>
                </a:lnTo>
                <a:lnTo>
                  <a:pt x="149245" y="1079709"/>
                </a:lnTo>
                <a:lnTo>
                  <a:pt x="178329" y="1112934"/>
                </a:lnTo>
                <a:lnTo>
                  <a:pt x="209541" y="1144144"/>
                </a:lnTo>
                <a:lnTo>
                  <a:pt x="242767" y="1173227"/>
                </a:lnTo>
                <a:lnTo>
                  <a:pt x="277896" y="1200071"/>
                </a:lnTo>
                <a:lnTo>
                  <a:pt x="314816" y="1224565"/>
                </a:lnTo>
                <a:lnTo>
                  <a:pt x="353415" y="1246596"/>
                </a:lnTo>
                <a:lnTo>
                  <a:pt x="393582" y="1266053"/>
                </a:lnTo>
                <a:lnTo>
                  <a:pt x="435204" y="1282823"/>
                </a:lnTo>
                <a:lnTo>
                  <a:pt x="478169" y="1296795"/>
                </a:lnTo>
                <a:lnTo>
                  <a:pt x="522366" y="1307857"/>
                </a:lnTo>
                <a:lnTo>
                  <a:pt x="567682" y="1315897"/>
                </a:lnTo>
                <a:lnTo>
                  <a:pt x="614006" y="1320803"/>
                </a:lnTo>
                <a:lnTo>
                  <a:pt x="661225" y="1322463"/>
                </a:lnTo>
                <a:lnTo>
                  <a:pt x="708443" y="1320803"/>
                </a:lnTo>
                <a:lnTo>
                  <a:pt x="754765" y="1315897"/>
                </a:lnTo>
                <a:lnTo>
                  <a:pt x="800080" y="1307857"/>
                </a:lnTo>
                <a:lnTo>
                  <a:pt x="844275" y="1296795"/>
                </a:lnTo>
                <a:lnTo>
                  <a:pt x="887240" y="1282823"/>
                </a:lnTo>
                <a:lnTo>
                  <a:pt x="928860" y="1266053"/>
                </a:lnTo>
                <a:lnTo>
                  <a:pt x="969026" y="1246596"/>
                </a:lnTo>
                <a:lnTo>
                  <a:pt x="1007625" y="1224565"/>
                </a:lnTo>
                <a:lnTo>
                  <a:pt x="1044544" y="1200071"/>
                </a:lnTo>
                <a:lnTo>
                  <a:pt x="1079673" y="1173227"/>
                </a:lnTo>
                <a:lnTo>
                  <a:pt x="1112899" y="1144144"/>
                </a:lnTo>
                <a:lnTo>
                  <a:pt x="1144109" y="1112934"/>
                </a:lnTo>
                <a:lnTo>
                  <a:pt x="1173193" y="1079709"/>
                </a:lnTo>
                <a:lnTo>
                  <a:pt x="1200039" y="1044581"/>
                </a:lnTo>
                <a:lnTo>
                  <a:pt x="1224534" y="1007661"/>
                </a:lnTo>
                <a:lnTo>
                  <a:pt x="1246566" y="969063"/>
                </a:lnTo>
                <a:lnTo>
                  <a:pt x="1266024" y="928897"/>
                </a:lnTo>
                <a:lnTo>
                  <a:pt x="1282795" y="887275"/>
                </a:lnTo>
                <a:lnTo>
                  <a:pt x="1296768" y="844310"/>
                </a:lnTo>
                <a:lnTo>
                  <a:pt x="1307831" y="800113"/>
                </a:lnTo>
                <a:lnTo>
                  <a:pt x="1315871" y="754796"/>
                </a:lnTo>
                <a:lnTo>
                  <a:pt x="1320777" y="708471"/>
                </a:lnTo>
                <a:lnTo>
                  <a:pt x="1322438" y="661250"/>
                </a:lnTo>
                <a:lnTo>
                  <a:pt x="1320777" y="614022"/>
                </a:lnTo>
                <a:lnTo>
                  <a:pt x="1315871" y="567690"/>
                </a:lnTo>
                <a:lnTo>
                  <a:pt x="1307831" y="522367"/>
                </a:lnTo>
                <a:lnTo>
                  <a:pt x="1296768" y="478165"/>
                </a:lnTo>
                <a:lnTo>
                  <a:pt x="1282795" y="435196"/>
                </a:lnTo>
                <a:lnTo>
                  <a:pt x="1266024" y="393570"/>
                </a:lnTo>
                <a:lnTo>
                  <a:pt x="1246566" y="353401"/>
                </a:lnTo>
                <a:lnTo>
                  <a:pt x="1224534" y="314801"/>
                </a:lnTo>
                <a:lnTo>
                  <a:pt x="1200039" y="277879"/>
                </a:lnTo>
                <a:lnTo>
                  <a:pt x="1173193" y="242750"/>
                </a:lnTo>
                <a:lnTo>
                  <a:pt x="1144109" y="209524"/>
                </a:lnTo>
                <a:lnTo>
                  <a:pt x="1112899" y="178314"/>
                </a:lnTo>
                <a:lnTo>
                  <a:pt x="1079673" y="149231"/>
                </a:lnTo>
                <a:lnTo>
                  <a:pt x="1044544" y="122387"/>
                </a:lnTo>
                <a:lnTo>
                  <a:pt x="1007625" y="97893"/>
                </a:lnTo>
                <a:lnTo>
                  <a:pt x="969026" y="75863"/>
                </a:lnTo>
                <a:lnTo>
                  <a:pt x="928860" y="56407"/>
                </a:lnTo>
                <a:lnTo>
                  <a:pt x="887240" y="39637"/>
                </a:lnTo>
                <a:lnTo>
                  <a:pt x="844275" y="25666"/>
                </a:lnTo>
                <a:lnTo>
                  <a:pt x="800080" y="14605"/>
                </a:lnTo>
                <a:lnTo>
                  <a:pt x="754765" y="6565"/>
                </a:lnTo>
                <a:lnTo>
                  <a:pt x="708443" y="1660"/>
                </a:lnTo>
                <a:lnTo>
                  <a:pt x="661225" y="0"/>
                </a:lnTo>
                <a:close/>
              </a:path>
            </a:pathLst>
          </a:custGeom>
          <a:solidFill>
            <a:srgbClr val="ffffff"/>
          </a:solidFill>
          <a:ln>
            <a:noFill/>
          </a:ln>
        </p:spPr>
        <p:style>
          <a:lnRef idx="0"/>
          <a:fillRef idx="0"/>
          <a:effectRef idx="0"/>
          <a:fontRef idx="minor"/>
        </p:style>
      </p:sp>
      <p:sp>
        <p:nvSpPr>
          <p:cNvPr id="261" name="CustomShape 21"/>
          <p:cNvSpPr/>
          <p:nvPr/>
        </p:nvSpPr>
        <p:spPr>
          <a:xfrm>
            <a:off x="2243520" y="459360"/>
            <a:ext cx="88200" cy="138240"/>
          </a:xfrm>
          <a:prstGeom prst="rect">
            <a:avLst/>
          </a:prstGeom>
          <a:blipFill rotWithShape="0">
            <a:blip r:embed="rId5"/>
            <a:stretch>
              <a:fillRect/>
            </a:stretch>
          </a:blipFill>
          <a:ln>
            <a:noFill/>
          </a:ln>
        </p:spPr>
        <p:style>
          <a:lnRef idx="0"/>
          <a:fillRef idx="0"/>
          <a:effectRef idx="0"/>
          <a:fontRef idx="minor"/>
        </p:style>
      </p:sp>
      <p:sp>
        <p:nvSpPr>
          <p:cNvPr id="262" name="CustomShape 22"/>
          <p:cNvSpPr/>
          <p:nvPr/>
        </p:nvSpPr>
        <p:spPr>
          <a:xfrm>
            <a:off x="2351520" y="421560"/>
            <a:ext cx="131400" cy="138240"/>
          </a:xfrm>
          <a:prstGeom prst="rect">
            <a:avLst/>
          </a:prstGeom>
          <a:blipFill rotWithShape="0">
            <a:blip r:embed="rId6"/>
            <a:stretch>
              <a:fillRect/>
            </a:stretch>
          </a:blipFill>
          <a:ln>
            <a:noFill/>
          </a:ln>
        </p:spPr>
        <p:style>
          <a:lnRef idx="0"/>
          <a:fillRef idx="0"/>
          <a:effectRef idx="0"/>
          <a:fontRef idx="minor"/>
        </p:style>
      </p:sp>
      <p:sp>
        <p:nvSpPr>
          <p:cNvPr id="263" name="CustomShape 23"/>
          <p:cNvSpPr/>
          <p:nvPr/>
        </p:nvSpPr>
        <p:spPr>
          <a:xfrm>
            <a:off x="2505600" y="391680"/>
            <a:ext cx="299880" cy="167760"/>
          </a:xfrm>
          <a:prstGeom prst="rect">
            <a:avLst/>
          </a:prstGeom>
          <a:blipFill rotWithShape="0">
            <a:blip r:embed="rId7"/>
            <a:stretch>
              <a:fillRect/>
            </a:stretch>
          </a:blipFill>
          <a:ln>
            <a:noFill/>
          </a:ln>
        </p:spPr>
        <p:style>
          <a:lnRef idx="0"/>
          <a:fillRef idx="0"/>
          <a:effectRef idx="0"/>
          <a:fontRef idx="minor"/>
        </p:style>
      </p:sp>
      <p:sp>
        <p:nvSpPr>
          <p:cNvPr id="264" name="CustomShape 24"/>
          <p:cNvSpPr/>
          <p:nvPr/>
        </p:nvSpPr>
        <p:spPr>
          <a:xfrm>
            <a:off x="2828160" y="545400"/>
            <a:ext cx="103680" cy="360"/>
          </a:xfrm>
          <a:custGeom>
            <a:avLst/>
            <a:gdLst/>
            <a:ahLst/>
            <a:rect l="l" t="t" r="r" b="b"/>
            <a:pathLst>
              <a:path w="114300" h="0">
                <a:moveTo>
                  <a:pt x="0" y="0"/>
                </a:moveTo>
                <a:lnTo>
                  <a:pt x="113842" y="0"/>
                </a:lnTo>
              </a:path>
            </a:pathLst>
          </a:custGeom>
          <a:noFill/>
          <a:ln w="34200">
            <a:solidFill>
              <a:srgbClr val="ffffff"/>
            </a:solidFill>
            <a:round/>
          </a:ln>
        </p:spPr>
        <p:style>
          <a:lnRef idx="0"/>
          <a:fillRef idx="0"/>
          <a:effectRef idx="0"/>
          <a:fontRef idx="minor"/>
        </p:style>
      </p:sp>
      <p:sp>
        <p:nvSpPr>
          <p:cNvPr id="265" name="CustomShape 25"/>
          <p:cNvSpPr/>
          <p:nvPr/>
        </p:nvSpPr>
        <p:spPr>
          <a:xfrm>
            <a:off x="2846880" y="423360"/>
            <a:ext cx="360" cy="108720"/>
          </a:xfrm>
          <a:custGeom>
            <a:avLst/>
            <a:gdLst/>
            <a:ahLst/>
            <a:rect l="l" t="t" r="r" b="b"/>
            <a:pathLst>
              <a:path w="0" h="148590">
                <a:moveTo>
                  <a:pt x="0" y="0"/>
                </a:moveTo>
                <a:lnTo>
                  <a:pt x="0" y="148590"/>
                </a:lnTo>
              </a:path>
            </a:pathLst>
          </a:custGeom>
          <a:noFill/>
          <a:ln w="41040">
            <a:solidFill>
              <a:srgbClr val="ffffff"/>
            </a:solidFill>
            <a:round/>
          </a:ln>
        </p:spPr>
        <p:style>
          <a:lnRef idx="0"/>
          <a:fillRef idx="0"/>
          <a:effectRef idx="0"/>
          <a:fontRef idx="minor"/>
        </p:style>
      </p:sp>
      <p:sp>
        <p:nvSpPr>
          <p:cNvPr id="266" name="CustomShape 26"/>
          <p:cNvSpPr/>
          <p:nvPr/>
        </p:nvSpPr>
        <p:spPr>
          <a:xfrm>
            <a:off x="2953800" y="545400"/>
            <a:ext cx="105840" cy="360"/>
          </a:xfrm>
          <a:custGeom>
            <a:avLst/>
            <a:gdLst/>
            <a:ahLst/>
            <a:rect l="l" t="t" r="r" b="b"/>
            <a:pathLst>
              <a:path w="116839" h="0">
                <a:moveTo>
                  <a:pt x="0" y="0"/>
                </a:moveTo>
                <a:lnTo>
                  <a:pt x="116293" y="0"/>
                </a:lnTo>
              </a:path>
            </a:pathLst>
          </a:custGeom>
          <a:noFill/>
          <a:ln w="34200">
            <a:solidFill>
              <a:srgbClr val="ffffff"/>
            </a:solidFill>
            <a:round/>
          </a:ln>
        </p:spPr>
        <p:style>
          <a:lnRef idx="0"/>
          <a:fillRef idx="0"/>
          <a:effectRef idx="0"/>
          <a:fontRef idx="minor"/>
        </p:style>
      </p:sp>
      <p:sp>
        <p:nvSpPr>
          <p:cNvPr id="267" name="CustomShape 27"/>
          <p:cNvSpPr/>
          <p:nvPr/>
        </p:nvSpPr>
        <p:spPr>
          <a:xfrm>
            <a:off x="2953800" y="501120"/>
            <a:ext cx="37080" cy="31320"/>
          </a:xfrm>
          <a:custGeom>
            <a:avLst/>
            <a:gdLst/>
            <a:ahLst/>
            <a:rect l="l" t="t" r="r" b="b"/>
            <a:pathLst>
              <a:path w="41275" h="43179">
                <a:moveTo>
                  <a:pt x="0" y="43180"/>
                </a:moveTo>
                <a:lnTo>
                  <a:pt x="41198" y="43180"/>
                </a:lnTo>
                <a:lnTo>
                  <a:pt x="41198" y="0"/>
                </a:lnTo>
                <a:lnTo>
                  <a:pt x="0" y="0"/>
                </a:lnTo>
                <a:lnTo>
                  <a:pt x="0" y="43180"/>
                </a:lnTo>
                <a:close/>
              </a:path>
            </a:pathLst>
          </a:custGeom>
          <a:solidFill>
            <a:srgbClr val="ffffff"/>
          </a:solidFill>
          <a:ln>
            <a:noFill/>
          </a:ln>
        </p:spPr>
        <p:style>
          <a:lnRef idx="0"/>
          <a:fillRef idx="0"/>
          <a:effectRef idx="0"/>
          <a:fontRef idx="minor"/>
        </p:style>
      </p:sp>
      <p:sp>
        <p:nvSpPr>
          <p:cNvPr id="268" name="CustomShape 28"/>
          <p:cNvSpPr/>
          <p:nvPr/>
        </p:nvSpPr>
        <p:spPr>
          <a:xfrm>
            <a:off x="2953800" y="488880"/>
            <a:ext cx="98280" cy="360"/>
          </a:xfrm>
          <a:custGeom>
            <a:avLst/>
            <a:gdLst/>
            <a:ahLst/>
            <a:rect l="l" t="t" r="r" b="b"/>
            <a:pathLst>
              <a:path w="108585" h="0">
                <a:moveTo>
                  <a:pt x="0" y="0"/>
                </a:moveTo>
                <a:lnTo>
                  <a:pt x="108445" y="0"/>
                </a:lnTo>
              </a:path>
            </a:pathLst>
          </a:custGeom>
          <a:noFill/>
          <a:ln w="33120">
            <a:solidFill>
              <a:srgbClr val="ffffff"/>
            </a:solidFill>
            <a:round/>
          </a:ln>
        </p:spPr>
        <p:style>
          <a:lnRef idx="0"/>
          <a:fillRef idx="0"/>
          <a:effectRef idx="0"/>
          <a:fontRef idx="minor"/>
        </p:style>
      </p:sp>
      <p:sp>
        <p:nvSpPr>
          <p:cNvPr id="269" name="CustomShape 29"/>
          <p:cNvSpPr/>
          <p:nvPr/>
        </p:nvSpPr>
        <p:spPr>
          <a:xfrm>
            <a:off x="2953800" y="448560"/>
            <a:ext cx="37080" cy="27720"/>
          </a:xfrm>
          <a:custGeom>
            <a:avLst/>
            <a:gdLst/>
            <a:ahLst/>
            <a:rect l="l" t="t" r="r" b="b"/>
            <a:pathLst>
              <a:path w="41275" h="38100">
                <a:moveTo>
                  <a:pt x="0" y="38100"/>
                </a:moveTo>
                <a:lnTo>
                  <a:pt x="41198" y="38100"/>
                </a:lnTo>
                <a:lnTo>
                  <a:pt x="41198" y="0"/>
                </a:lnTo>
                <a:lnTo>
                  <a:pt x="0" y="0"/>
                </a:lnTo>
                <a:lnTo>
                  <a:pt x="0" y="38100"/>
                </a:lnTo>
                <a:close/>
              </a:path>
            </a:pathLst>
          </a:custGeom>
          <a:solidFill>
            <a:srgbClr val="ffffff"/>
          </a:solidFill>
          <a:ln>
            <a:noFill/>
          </a:ln>
        </p:spPr>
        <p:style>
          <a:lnRef idx="0"/>
          <a:fillRef idx="0"/>
          <a:effectRef idx="0"/>
          <a:fontRef idx="minor"/>
        </p:style>
      </p:sp>
      <p:sp>
        <p:nvSpPr>
          <p:cNvPr id="270" name="CustomShape 30"/>
          <p:cNvSpPr/>
          <p:nvPr/>
        </p:nvSpPr>
        <p:spPr>
          <a:xfrm>
            <a:off x="2953800" y="435960"/>
            <a:ext cx="102240" cy="360"/>
          </a:xfrm>
          <a:custGeom>
            <a:avLst/>
            <a:gdLst/>
            <a:ahLst/>
            <a:rect l="l" t="t" r="r" b="b"/>
            <a:pathLst>
              <a:path w="113029" h="0">
                <a:moveTo>
                  <a:pt x="0" y="0"/>
                </a:moveTo>
                <a:lnTo>
                  <a:pt x="112509" y="0"/>
                </a:lnTo>
              </a:path>
            </a:pathLst>
          </a:custGeom>
          <a:noFill/>
          <a:ln w="34200">
            <a:solidFill>
              <a:srgbClr val="ffffff"/>
            </a:solidFill>
            <a:round/>
          </a:ln>
        </p:spPr>
        <p:style>
          <a:lnRef idx="0"/>
          <a:fillRef idx="0"/>
          <a:effectRef idx="0"/>
          <a:fontRef idx="minor"/>
        </p:style>
      </p:sp>
      <p:sp>
        <p:nvSpPr>
          <p:cNvPr id="271" name="CustomShape 31"/>
          <p:cNvSpPr/>
          <p:nvPr/>
        </p:nvSpPr>
        <p:spPr>
          <a:xfrm>
            <a:off x="3078720" y="421560"/>
            <a:ext cx="113400" cy="137880"/>
          </a:xfrm>
          <a:prstGeom prst="rect">
            <a:avLst/>
          </a:prstGeom>
          <a:blipFill rotWithShape="0">
            <a:blip r:embed="rId8"/>
            <a:stretch>
              <a:fillRect/>
            </a:stretch>
          </a:blipFill>
          <a:ln>
            <a:noFill/>
          </a:ln>
        </p:spPr>
        <p:style>
          <a:lnRef idx="0"/>
          <a:fillRef idx="0"/>
          <a:effectRef idx="0"/>
          <a:fontRef idx="minor"/>
        </p:style>
      </p:sp>
      <p:sp>
        <p:nvSpPr>
          <p:cNvPr id="272" name="CustomShape 32"/>
          <p:cNvSpPr/>
          <p:nvPr/>
        </p:nvSpPr>
        <p:spPr>
          <a:xfrm>
            <a:off x="3261600" y="421560"/>
            <a:ext cx="113400" cy="137880"/>
          </a:xfrm>
          <a:prstGeom prst="rect">
            <a:avLst/>
          </a:prstGeom>
          <a:blipFill rotWithShape="0">
            <a:blip r:embed="rId9"/>
            <a:stretch>
              <a:fillRect/>
            </a:stretch>
          </a:blipFill>
          <a:ln>
            <a:noFill/>
          </a:ln>
        </p:spPr>
        <p:style>
          <a:lnRef idx="0"/>
          <a:fillRef idx="0"/>
          <a:effectRef idx="0"/>
          <a:fontRef idx="minor"/>
        </p:style>
      </p:sp>
      <p:sp>
        <p:nvSpPr>
          <p:cNvPr id="273" name="CustomShape 33"/>
          <p:cNvSpPr/>
          <p:nvPr/>
        </p:nvSpPr>
        <p:spPr>
          <a:xfrm>
            <a:off x="3393360" y="421200"/>
            <a:ext cx="159480" cy="138600"/>
          </a:xfrm>
          <a:prstGeom prst="rect">
            <a:avLst/>
          </a:prstGeom>
          <a:blipFill rotWithShape="0">
            <a:blip r:embed="rId10"/>
            <a:stretch>
              <a:fillRect/>
            </a:stretch>
          </a:blipFill>
          <a:ln>
            <a:noFill/>
          </a:ln>
        </p:spPr>
        <p:style>
          <a:lnRef idx="0"/>
          <a:fillRef idx="0"/>
          <a:effectRef idx="0"/>
          <a:fontRef idx="minor"/>
        </p:style>
      </p:sp>
      <p:sp>
        <p:nvSpPr>
          <p:cNvPr id="274" name="CustomShape 34"/>
          <p:cNvSpPr/>
          <p:nvPr/>
        </p:nvSpPr>
        <p:spPr>
          <a:xfrm>
            <a:off x="3577680" y="423360"/>
            <a:ext cx="137160" cy="133920"/>
          </a:xfrm>
          <a:prstGeom prst="rect">
            <a:avLst/>
          </a:prstGeom>
          <a:blipFill rotWithShape="0">
            <a:blip r:embed="rId11"/>
            <a:stretch>
              <a:fillRect/>
            </a:stretch>
          </a:blipFill>
          <a:ln>
            <a:noFill/>
          </a:ln>
        </p:spPr>
        <p:style>
          <a:lnRef idx="0"/>
          <a:fillRef idx="0"/>
          <a:effectRef idx="0"/>
          <a:fontRef idx="minor"/>
        </p:style>
      </p:sp>
      <p:sp>
        <p:nvSpPr>
          <p:cNvPr id="275" name="CustomShape 35"/>
          <p:cNvSpPr/>
          <p:nvPr/>
        </p:nvSpPr>
        <p:spPr>
          <a:xfrm>
            <a:off x="2254320" y="652320"/>
            <a:ext cx="344520" cy="178200"/>
          </a:xfrm>
          <a:prstGeom prst="rect">
            <a:avLst/>
          </a:prstGeom>
          <a:blipFill rotWithShape="0">
            <a:blip r:embed="rId12"/>
            <a:stretch>
              <a:fillRect/>
            </a:stretch>
          </a:blipFill>
          <a:ln>
            <a:noFill/>
          </a:ln>
        </p:spPr>
        <p:style>
          <a:lnRef idx="0"/>
          <a:fillRef idx="0"/>
          <a:effectRef idx="0"/>
          <a:fontRef idx="minor"/>
        </p:style>
      </p:sp>
      <p:sp>
        <p:nvSpPr>
          <p:cNvPr id="276" name="CustomShape 36"/>
          <p:cNvSpPr/>
          <p:nvPr/>
        </p:nvSpPr>
        <p:spPr>
          <a:xfrm>
            <a:off x="2622600" y="653040"/>
            <a:ext cx="146160" cy="177480"/>
          </a:xfrm>
          <a:prstGeom prst="rect">
            <a:avLst/>
          </a:prstGeom>
          <a:blipFill rotWithShape="0">
            <a:blip r:embed="rId13"/>
            <a:stretch>
              <a:fillRect/>
            </a:stretch>
          </a:blipFill>
          <a:ln>
            <a:noFill/>
          </a:ln>
        </p:spPr>
        <p:style>
          <a:lnRef idx="0"/>
          <a:fillRef idx="0"/>
          <a:effectRef idx="0"/>
          <a:fontRef idx="minor"/>
        </p:style>
      </p:sp>
      <p:sp>
        <p:nvSpPr>
          <p:cNvPr id="277" name="CustomShape 37"/>
          <p:cNvSpPr/>
          <p:nvPr/>
        </p:nvSpPr>
        <p:spPr>
          <a:xfrm>
            <a:off x="2857680" y="653040"/>
            <a:ext cx="146160" cy="177480"/>
          </a:xfrm>
          <a:prstGeom prst="rect">
            <a:avLst/>
          </a:prstGeom>
          <a:blipFill rotWithShape="0">
            <a:blip r:embed="rId14"/>
            <a:stretch>
              <a:fillRect/>
            </a:stretch>
          </a:blipFill>
          <a:ln>
            <a:noFill/>
          </a:ln>
        </p:spPr>
        <p:style>
          <a:lnRef idx="0"/>
          <a:fillRef idx="0"/>
          <a:effectRef idx="0"/>
          <a:fontRef idx="minor"/>
        </p:style>
      </p:sp>
      <p:sp>
        <p:nvSpPr>
          <p:cNvPr id="278" name="CustomShape 38"/>
          <p:cNvSpPr/>
          <p:nvPr/>
        </p:nvSpPr>
        <p:spPr>
          <a:xfrm>
            <a:off x="3037320" y="614880"/>
            <a:ext cx="77400" cy="213480"/>
          </a:xfrm>
          <a:custGeom>
            <a:avLst/>
            <a:gdLst/>
            <a:ahLst/>
            <a:rect l="l" t="t" r="r" b="b"/>
            <a:pathLst>
              <a:path w="85725" h="290830">
                <a:moveTo>
                  <a:pt x="85725" y="0"/>
                </a:moveTo>
                <a:lnTo>
                  <a:pt x="29972" y="0"/>
                </a:lnTo>
                <a:lnTo>
                  <a:pt x="698" y="42862"/>
                </a:lnTo>
                <a:lnTo>
                  <a:pt x="43218" y="42862"/>
                </a:lnTo>
                <a:lnTo>
                  <a:pt x="85725" y="0"/>
                </a:lnTo>
                <a:close/>
                <a:moveTo>
                  <a:pt x="52971" y="55397"/>
                </a:moveTo>
                <a:lnTo>
                  <a:pt x="0" y="55397"/>
                </a:lnTo>
                <a:lnTo>
                  <a:pt x="0" y="290258"/>
                </a:lnTo>
                <a:lnTo>
                  <a:pt x="52971" y="290258"/>
                </a:lnTo>
                <a:lnTo>
                  <a:pt x="52971" y="55397"/>
                </a:lnTo>
                <a:close/>
              </a:path>
            </a:pathLst>
          </a:custGeom>
          <a:solidFill>
            <a:srgbClr val="ffffff"/>
          </a:solidFill>
          <a:ln>
            <a:noFill/>
          </a:ln>
        </p:spPr>
        <p:style>
          <a:lnRef idx="0"/>
          <a:fillRef idx="0"/>
          <a:effectRef idx="0"/>
          <a:fontRef idx="minor"/>
        </p:style>
      </p:sp>
      <p:sp>
        <p:nvSpPr>
          <p:cNvPr id="279" name="CustomShape 39"/>
          <p:cNvSpPr/>
          <p:nvPr/>
        </p:nvSpPr>
        <p:spPr>
          <a:xfrm>
            <a:off x="3127320" y="655560"/>
            <a:ext cx="176400" cy="172440"/>
          </a:xfrm>
          <a:prstGeom prst="rect">
            <a:avLst/>
          </a:prstGeom>
          <a:blipFill rotWithShape="0">
            <a:blip r:embed="rId15"/>
            <a:stretch>
              <a:fillRect/>
            </a:stretch>
          </a:blipFill>
          <a:ln>
            <a:noFill/>
          </a:ln>
        </p:spPr>
        <p:style>
          <a:lnRef idx="0"/>
          <a:fillRef idx="0"/>
          <a:effectRef idx="0"/>
          <a:fontRef idx="minor"/>
        </p:style>
      </p:sp>
      <p:sp>
        <p:nvSpPr>
          <p:cNvPr id="280" name="CustomShape 40"/>
          <p:cNvSpPr/>
          <p:nvPr/>
        </p:nvSpPr>
        <p:spPr>
          <a:xfrm>
            <a:off x="3329640" y="652320"/>
            <a:ext cx="375480" cy="178200"/>
          </a:xfrm>
          <a:prstGeom prst="rect">
            <a:avLst/>
          </a:prstGeom>
          <a:blipFill rotWithShape="0">
            <a:blip r:embed="rId16"/>
            <a:stretch>
              <a:fillRect/>
            </a:stretch>
          </a:blipFill>
          <a:ln>
            <a:noFill/>
          </a:ln>
        </p:spPr>
        <p:style>
          <a:lnRef idx="0"/>
          <a:fillRef idx="0"/>
          <a:effectRef idx="0"/>
          <a:fontRef idx="minor"/>
        </p:style>
      </p:sp>
      <p:sp>
        <p:nvSpPr>
          <p:cNvPr id="281" name="CustomShape 41"/>
          <p:cNvSpPr/>
          <p:nvPr/>
        </p:nvSpPr>
        <p:spPr>
          <a:xfrm>
            <a:off x="3732480" y="655560"/>
            <a:ext cx="235800" cy="172440"/>
          </a:xfrm>
          <a:custGeom>
            <a:avLst/>
            <a:gdLst/>
            <a:ahLst/>
            <a:rect l="l" t="t" r="r" b="b"/>
            <a:pathLst>
              <a:path w="259714" h="234950">
                <a:moveTo>
                  <a:pt x="85724" y="0"/>
                </a:moveTo>
                <a:lnTo>
                  <a:pt x="14985" y="0"/>
                </a:lnTo>
                <a:lnTo>
                  <a:pt x="0" y="234861"/>
                </a:lnTo>
                <a:lnTo>
                  <a:pt x="49136" y="234861"/>
                </a:lnTo>
                <a:lnTo>
                  <a:pt x="53701" y="144957"/>
                </a:lnTo>
                <a:lnTo>
                  <a:pt x="55827" y="94829"/>
                </a:lnTo>
                <a:lnTo>
                  <a:pt x="57492" y="48437"/>
                </a:lnTo>
                <a:lnTo>
                  <a:pt x="99933" y="48437"/>
                </a:lnTo>
                <a:lnTo>
                  <a:pt x="85724" y="0"/>
                </a:lnTo>
                <a:close/>
                <a:moveTo>
                  <a:pt x="249298" y="48437"/>
                </a:moveTo>
                <a:lnTo>
                  <a:pt x="201764" y="48437"/>
                </a:lnTo>
                <a:lnTo>
                  <a:pt x="201926" y="71422"/>
                </a:lnTo>
                <a:lnTo>
                  <a:pt x="203082" y="122773"/>
                </a:lnTo>
                <a:lnTo>
                  <a:pt x="207683" y="234861"/>
                </a:lnTo>
                <a:lnTo>
                  <a:pt x="259257" y="234861"/>
                </a:lnTo>
                <a:lnTo>
                  <a:pt x="249298" y="48437"/>
                </a:lnTo>
                <a:close/>
                <a:moveTo>
                  <a:pt x="99933" y="48437"/>
                </a:moveTo>
                <a:lnTo>
                  <a:pt x="58191" y="48437"/>
                </a:lnTo>
                <a:lnTo>
                  <a:pt x="62941" y="71831"/>
                </a:lnTo>
                <a:lnTo>
                  <a:pt x="68173" y="95484"/>
                </a:lnTo>
                <a:lnTo>
                  <a:pt x="73729" y="118614"/>
                </a:lnTo>
                <a:lnTo>
                  <a:pt x="79451" y="140436"/>
                </a:lnTo>
                <a:lnTo>
                  <a:pt x="104546" y="231025"/>
                </a:lnTo>
                <a:lnTo>
                  <a:pt x="146011" y="231025"/>
                </a:lnTo>
                <a:lnTo>
                  <a:pt x="167415" y="162382"/>
                </a:lnTo>
                <a:lnTo>
                  <a:pt x="128587" y="162382"/>
                </a:lnTo>
                <a:lnTo>
                  <a:pt x="124340" y="141417"/>
                </a:lnTo>
                <a:lnTo>
                  <a:pt x="119457" y="119832"/>
                </a:lnTo>
                <a:lnTo>
                  <a:pt x="114268" y="98921"/>
                </a:lnTo>
                <a:lnTo>
                  <a:pt x="108620" y="78054"/>
                </a:lnTo>
                <a:lnTo>
                  <a:pt x="99933" y="48437"/>
                </a:lnTo>
                <a:close/>
                <a:moveTo>
                  <a:pt x="246710" y="0"/>
                </a:moveTo>
                <a:lnTo>
                  <a:pt x="177025" y="0"/>
                </a:lnTo>
                <a:lnTo>
                  <a:pt x="152181" y="78409"/>
                </a:lnTo>
                <a:lnTo>
                  <a:pt x="146109" y="99126"/>
                </a:lnTo>
                <a:lnTo>
                  <a:pt x="140364" y="120267"/>
                </a:lnTo>
                <a:lnTo>
                  <a:pt x="134973" y="141473"/>
                </a:lnTo>
                <a:lnTo>
                  <a:pt x="129997" y="162382"/>
                </a:lnTo>
                <a:lnTo>
                  <a:pt x="167415" y="162382"/>
                </a:lnTo>
                <a:lnTo>
                  <a:pt x="174586" y="139382"/>
                </a:lnTo>
                <a:lnTo>
                  <a:pt x="181465" y="117776"/>
                </a:lnTo>
                <a:lnTo>
                  <a:pt x="188345" y="94829"/>
                </a:lnTo>
                <a:lnTo>
                  <a:pt x="194966" y="71422"/>
                </a:lnTo>
                <a:lnTo>
                  <a:pt x="201066" y="48437"/>
                </a:lnTo>
                <a:lnTo>
                  <a:pt x="249298" y="48437"/>
                </a:lnTo>
                <a:lnTo>
                  <a:pt x="246710" y="0"/>
                </a:lnTo>
                <a:close/>
              </a:path>
            </a:pathLst>
          </a:custGeom>
          <a:solidFill>
            <a:srgbClr val="ffffff"/>
          </a:solidFill>
          <a:ln>
            <a:noFill/>
          </a:ln>
        </p:spPr>
        <p:style>
          <a:lnRef idx="0"/>
          <a:fillRef idx="0"/>
          <a:effectRef idx="0"/>
          <a:fontRef idx="minor"/>
        </p:style>
      </p:sp>
      <p:sp>
        <p:nvSpPr>
          <p:cNvPr id="282" name="CustomShape 42"/>
          <p:cNvSpPr/>
          <p:nvPr/>
        </p:nvSpPr>
        <p:spPr>
          <a:xfrm>
            <a:off x="4203720" y="653040"/>
            <a:ext cx="146160" cy="177480"/>
          </a:xfrm>
          <a:prstGeom prst="rect">
            <a:avLst/>
          </a:prstGeom>
          <a:blipFill rotWithShape="0">
            <a:blip r:embed="rId17"/>
            <a:stretch>
              <a:fillRect/>
            </a:stretch>
          </a:blipFill>
          <a:ln>
            <a:noFill/>
          </a:ln>
        </p:spPr>
        <p:style>
          <a:lnRef idx="0"/>
          <a:fillRef idx="0"/>
          <a:effectRef idx="0"/>
          <a:fontRef idx="minor"/>
        </p:style>
      </p:sp>
      <p:sp>
        <p:nvSpPr>
          <p:cNvPr id="283" name="CustomShape 43"/>
          <p:cNvSpPr/>
          <p:nvPr/>
        </p:nvSpPr>
        <p:spPr>
          <a:xfrm>
            <a:off x="3988800" y="655560"/>
            <a:ext cx="194400" cy="172440"/>
          </a:xfrm>
          <a:prstGeom prst="rect">
            <a:avLst/>
          </a:prstGeom>
          <a:blipFill rotWithShape="0">
            <a:blip r:embed="rId18"/>
            <a:stretch>
              <a:fillRect/>
            </a:stretch>
          </a:blipFill>
          <a:ln>
            <a:noFill/>
          </a:ln>
        </p:spPr>
        <p:style>
          <a:lnRef idx="0"/>
          <a:fillRef idx="0"/>
          <a:effectRef idx="0"/>
          <a:fontRef idx="minor"/>
        </p:style>
      </p:sp>
      <p:sp>
        <p:nvSpPr>
          <p:cNvPr id="284" name="CustomShape 44"/>
          <p:cNvSpPr/>
          <p:nvPr/>
        </p:nvSpPr>
        <p:spPr>
          <a:xfrm>
            <a:off x="4377240" y="652320"/>
            <a:ext cx="113760" cy="178200"/>
          </a:xfrm>
          <a:prstGeom prst="rect">
            <a:avLst/>
          </a:prstGeom>
          <a:blipFill rotWithShape="0">
            <a:blip r:embed="rId19"/>
            <a:stretch>
              <a:fillRect/>
            </a:stretch>
          </a:blipFill>
          <a:ln>
            <a:noFill/>
          </a:ln>
        </p:spPr>
        <p:style>
          <a:lnRef idx="0"/>
          <a:fillRef idx="0"/>
          <a:effectRef idx="0"/>
          <a:fontRef idx="minor"/>
        </p:style>
      </p:sp>
      <p:sp>
        <p:nvSpPr>
          <p:cNvPr id="285" name="CustomShape 45"/>
          <p:cNvSpPr/>
          <p:nvPr/>
        </p:nvSpPr>
        <p:spPr>
          <a:xfrm>
            <a:off x="4744800" y="349200"/>
            <a:ext cx="3789000" cy="3483720"/>
          </a:xfrm>
          <a:prstGeom prst="rect">
            <a:avLst/>
          </a:prstGeom>
          <a:noFill/>
          <a:ln>
            <a:noFill/>
          </a:ln>
        </p:spPr>
        <p:style>
          <a:lnRef idx="0"/>
          <a:fillRef idx="0"/>
          <a:effectRef idx="0"/>
          <a:fontRef idx="minor"/>
        </p:style>
        <p:txBody>
          <a:bodyPr lIns="0" rIns="0" tIns="10440" bIns="0">
            <a:spAutoFit/>
          </a:bodyPr>
          <a:p>
            <a:pPr marL="334800">
              <a:lnSpc>
                <a:spcPct val="100000"/>
              </a:lnSpc>
              <a:spcBef>
                <a:spcPts val="82"/>
              </a:spcBef>
            </a:pPr>
            <a:r>
              <a:rPr b="1" lang="es-CR" sz="1050" spc="-4" strike="noStrike">
                <a:solidFill>
                  <a:srgbClr val="ffffff"/>
                </a:solidFill>
                <a:latin typeface="Century Gothic"/>
              </a:rPr>
              <a:t>Los </a:t>
            </a:r>
            <a:r>
              <a:rPr b="1" lang="es-CR" sz="1050" spc="-29" strike="noStrike">
                <a:solidFill>
                  <a:srgbClr val="ffffff"/>
                </a:solidFill>
                <a:latin typeface="Century Gothic"/>
              </a:rPr>
              <a:t>síntomas </a:t>
            </a:r>
            <a:r>
              <a:rPr b="1" lang="es-CR" sz="1050" spc="-38" strike="noStrike">
                <a:solidFill>
                  <a:srgbClr val="ffffff"/>
                </a:solidFill>
                <a:latin typeface="Century Gothic"/>
              </a:rPr>
              <a:t>notificados </a:t>
            </a:r>
            <a:r>
              <a:rPr b="1" lang="es-CR" sz="1050" spc="-26" strike="noStrike">
                <a:solidFill>
                  <a:srgbClr val="ffffff"/>
                </a:solidFill>
                <a:latin typeface="Century Gothic"/>
              </a:rPr>
              <a:t>por </a:t>
            </a:r>
            <a:r>
              <a:rPr b="1" lang="es-CR" sz="1050" spc="-46" strike="noStrike">
                <a:solidFill>
                  <a:srgbClr val="ffffff"/>
                </a:solidFill>
                <a:latin typeface="Century Gothic"/>
              </a:rPr>
              <a:t>personas </a:t>
            </a:r>
            <a:r>
              <a:rPr b="1" lang="es-CR" sz="1050" spc="-106" strike="noStrike">
                <a:solidFill>
                  <a:srgbClr val="ffffff"/>
                </a:solidFill>
                <a:latin typeface="Century Gothic"/>
              </a:rPr>
              <a:t>con  </a:t>
            </a:r>
            <a:r>
              <a:rPr b="1" lang="es-CR" sz="1050" spc="-72" strike="noStrike">
                <a:solidFill>
                  <a:srgbClr val="ffffff"/>
                </a:solidFill>
                <a:latin typeface="Century Gothic"/>
              </a:rPr>
              <a:t>COVID-19 </a:t>
            </a:r>
            <a:r>
              <a:rPr b="1" lang="es-CR" sz="1050" spc="-43" strike="noStrike">
                <a:solidFill>
                  <a:srgbClr val="ffffff"/>
                </a:solidFill>
                <a:latin typeface="Century Gothic"/>
              </a:rPr>
              <a:t>varían </a:t>
            </a:r>
            <a:r>
              <a:rPr b="1" lang="es-CR" sz="1050" spc="-80" strike="noStrike">
                <a:solidFill>
                  <a:srgbClr val="ffffff"/>
                </a:solidFill>
                <a:latin typeface="Century Gothic"/>
              </a:rPr>
              <a:t>desde </a:t>
            </a:r>
            <a:r>
              <a:rPr b="1" lang="es-CR" sz="1050" spc="-46" strike="noStrike">
                <a:solidFill>
                  <a:srgbClr val="ffffff"/>
                </a:solidFill>
                <a:latin typeface="Century Gothic"/>
              </a:rPr>
              <a:t>aquellos </a:t>
            </a:r>
            <a:r>
              <a:rPr b="1" lang="es-CR" sz="1050" spc="-72" strike="noStrike">
                <a:solidFill>
                  <a:srgbClr val="ffffff"/>
                </a:solidFill>
                <a:latin typeface="Century Gothic"/>
              </a:rPr>
              <a:t>que </a:t>
            </a:r>
            <a:r>
              <a:rPr b="1" lang="es-CR" sz="1050" spc="-231" strike="noStrike">
                <a:solidFill>
                  <a:srgbClr val="ffffff"/>
                </a:solidFill>
                <a:latin typeface="Century Gothic"/>
              </a:rPr>
              <a:t> </a:t>
            </a:r>
            <a:r>
              <a:rPr b="1" lang="es-CR" sz="1050" spc="-43" strike="noStrike">
                <a:solidFill>
                  <a:srgbClr val="ffffff"/>
                </a:solidFill>
                <a:latin typeface="Century Gothic"/>
              </a:rPr>
              <a:t>presentan  </a:t>
            </a:r>
            <a:r>
              <a:rPr b="1" lang="es-CR" sz="1050" spc="-29" strike="noStrike">
                <a:solidFill>
                  <a:srgbClr val="ffffff"/>
                </a:solidFill>
                <a:latin typeface="Century Gothic"/>
              </a:rPr>
              <a:t>síntomas </a:t>
            </a:r>
            <a:r>
              <a:rPr b="1" lang="es-CR" sz="1050" spc="-55" strike="noStrike">
                <a:solidFill>
                  <a:srgbClr val="ffffff"/>
                </a:solidFill>
                <a:latin typeface="Century Gothic"/>
              </a:rPr>
              <a:t>leves </a:t>
            </a:r>
            <a:r>
              <a:rPr b="1" lang="es-CR" sz="1050" spc="-52" strike="noStrike">
                <a:solidFill>
                  <a:srgbClr val="ffffff"/>
                </a:solidFill>
                <a:latin typeface="Century Gothic"/>
              </a:rPr>
              <a:t>hasta </a:t>
            </a:r>
            <a:r>
              <a:rPr b="1" lang="es-CR" sz="1050" spc="-46" strike="noStrike">
                <a:solidFill>
                  <a:srgbClr val="ffffff"/>
                </a:solidFill>
                <a:latin typeface="Century Gothic"/>
              </a:rPr>
              <a:t>quienes </a:t>
            </a:r>
            <a:r>
              <a:rPr b="1" lang="es-CR" sz="1050" spc="-69" strike="noStrike">
                <a:solidFill>
                  <a:srgbClr val="ffffff"/>
                </a:solidFill>
                <a:latin typeface="Century Gothic"/>
              </a:rPr>
              <a:t>se </a:t>
            </a:r>
            <a:r>
              <a:rPr b="1" lang="es-CR" sz="1050" spc="-52" strike="noStrike">
                <a:solidFill>
                  <a:srgbClr val="ffffff"/>
                </a:solidFill>
                <a:latin typeface="Century Gothic"/>
              </a:rPr>
              <a:t>enferman  </a:t>
            </a:r>
            <a:r>
              <a:rPr b="1" lang="es-CR" sz="1050" spc="-69" strike="noStrike">
                <a:solidFill>
                  <a:srgbClr val="ffffff"/>
                </a:solidFill>
                <a:latin typeface="Century Gothic"/>
              </a:rPr>
              <a:t>gravemente.  </a:t>
            </a:r>
            <a:r>
              <a:rPr b="1" lang="es-CR" sz="1050" spc="-4" strike="noStrike">
                <a:solidFill>
                  <a:srgbClr val="ffffff"/>
                </a:solidFill>
                <a:latin typeface="Century Gothic"/>
              </a:rPr>
              <a:t>Los </a:t>
            </a:r>
            <a:r>
              <a:rPr b="1" lang="es-CR" sz="1050" spc="-29" strike="noStrike">
                <a:solidFill>
                  <a:srgbClr val="ffffff"/>
                </a:solidFill>
                <a:latin typeface="Century Gothic"/>
              </a:rPr>
              <a:t>síntomas</a:t>
            </a:r>
            <a:r>
              <a:rPr b="1" lang="es-CR" sz="1050" spc="-222" strike="noStrike">
                <a:solidFill>
                  <a:srgbClr val="ffffff"/>
                </a:solidFill>
                <a:latin typeface="Century Gothic"/>
              </a:rPr>
              <a:t> </a:t>
            </a:r>
            <a:r>
              <a:rPr b="1" lang="es-CR" sz="1050" spc="-72" strike="noStrike">
                <a:solidFill>
                  <a:srgbClr val="ffffff"/>
                </a:solidFill>
                <a:latin typeface="Century Gothic"/>
              </a:rPr>
              <a:t>pueden </a:t>
            </a:r>
            <a:r>
              <a:rPr b="1" lang="es-CR" sz="1050" spc="-89" strike="noStrike">
                <a:solidFill>
                  <a:srgbClr val="ffffff"/>
                </a:solidFill>
                <a:latin typeface="Century Gothic"/>
              </a:rPr>
              <a:t>aparecer  de </a:t>
            </a:r>
            <a:r>
              <a:rPr b="1" lang="es-CR" sz="1050" spc="-9" strike="noStrike">
                <a:solidFill>
                  <a:srgbClr val="ffffff"/>
                </a:solidFill>
                <a:latin typeface="Century Gothic"/>
              </a:rPr>
              <a:t>2 </a:t>
            </a:r>
            <a:r>
              <a:rPr b="1" lang="es-CR" sz="1050" spc="-148" strike="noStrike">
                <a:solidFill>
                  <a:srgbClr val="ffffff"/>
                </a:solidFill>
                <a:latin typeface="Century Gothic"/>
              </a:rPr>
              <a:t>a  </a:t>
            </a:r>
            <a:r>
              <a:rPr b="1" lang="es-CR" sz="1050" spc="-9" strike="noStrike">
                <a:solidFill>
                  <a:srgbClr val="ffffff"/>
                </a:solidFill>
                <a:latin typeface="Century Gothic"/>
              </a:rPr>
              <a:t>14 </a:t>
            </a:r>
            <a:r>
              <a:rPr b="1" lang="es-CR" sz="1050" spc="-46" strike="noStrike">
                <a:solidFill>
                  <a:srgbClr val="ffffff"/>
                </a:solidFill>
                <a:latin typeface="Century Gothic"/>
              </a:rPr>
              <a:t>días</a:t>
            </a:r>
            <a:r>
              <a:rPr b="1" lang="es-CR" sz="1050" spc="-242" strike="noStrike">
                <a:solidFill>
                  <a:srgbClr val="ffffff"/>
                </a:solidFill>
                <a:latin typeface="Century Gothic"/>
              </a:rPr>
              <a:t> </a:t>
            </a:r>
            <a:r>
              <a:rPr b="1" lang="es-CR" sz="1050" spc="-63" strike="noStrike">
                <a:solidFill>
                  <a:srgbClr val="ffffff"/>
                </a:solidFill>
                <a:latin typeface="Century Gothic"/>
              </a:rPr>
              <a:t>después </a:t>
            </a:r>
            <a:r>
              <a:rPr b="1" lang="es-CR" sz="1050" spc="-97" strike="noStrike">
                <a:solidFill>
                  <a:srgbClr val="ffffff"/>
                </a:solidFill>
                <a:latin typeface="Century Gothic"/>
              </a:rPr>
              <a:t>de </a:t>
            </a:r>
            <a:r>
              <a:rPr b="1" lang="es-CR" sz="1050" spc="-55" strike="noStrike">
                <a:solidFill>
                  <a:srgbClr val="ffffff"/>
                </a:solidFill>
                <a:latin typeface="Century Gothic"/>
              </a:rPr>
              <a:t>la exposición al </a:t>
            </a:r>
            <a:r>
              <a:rPr b="1" lang="es-CR" sz="1050" spc="-1" strike="noStrike">
                <a:solidFill>
                  <a:srgbClr val="ffffff"/>
                </a:solidFill>
                <a:latin typeface="Century Gothic"/>
              </a:rPr>
              <a:t>virus.</a:t>
            </a:r>
            <a:endParaRPr b="0" lang="es-CR" sz="1050" spc="-1" strike="noStrike">
              <a:latin typeface="Arial"/>
            </a:endParaRPr>
          </a:p>
          <a:p>
            <a:pPr marL="10440">
              <a:lnSpc>
                <a:spcPct val="133000"/>
              </a:lnSpc>
            </a:pPr>
            <a:endParaRPr b="0" lang="es-CR" sz="1050" spc="-1" strike="noStrike">
              <a:latin typeface="Arial"/>
            </a:endParaRPr>
          </a:p>
          <a:p>
            <a:pPr marL="10440">
              <a:lnSpc>
                <a:spcPct val="133000"/>
              </a:lnSpc>
            </a:pPr>
            <a:r>
              <a:rPr b="1" lang="es-CR" sz="1400" spc="1" strike="noStrike">
                <a:solidFill>
                  <a:srgbClr val="2b3890"/>
                </a:solidFill>
                <a:latin typeface="Calibri"/>
              </a:rPr>
              <a:t>Fiebre </a:t>
            </a:r>
            <a:r>
              <a:rPr b="1" lang="es-CR" sz="1400" spc="24" strike="noStrike">
                <a:solidFill>
                  <a:srgbClr val="2b3890"/>
                </a:solidFill>
                <a:latin typeface="Calibri"/>
              </a:rPr>
              <a:t>o</a:t>
            </a:r>
            <a:r>
              <a:rPr b="1" lang="es-CR" sz="1400" spc="-89" strike="noStrike">
                <a:solidFill>
                  <a:srgbClr val="2b3890"/>
                </a:solidFill>
                <a:latin typeface="Calibri"/>
              </a:rPr>
              <a:t> </a:t>
            </a:r>
            <a:r>
              <a:rPr b="1" lang="es-CR" sz="1400" spc="1" strike="noStrike">
                <a:solidFill>
                  <a:srgbClr val="2b3890"/>
                </a:solidFill>
                <a:latin typeface="Calibri"/>
              </a:rPr>
              <a:t>escalofríos  </a:t>
            </a:r>
            <a:r>
              <a:rPr b="1" lang="es-CR" sz="1400" spc="-18" strike="noStrike">
                <a:solidFill>
                  <a:srgbClr val="2b3890"/>
                </a:solidFill>
                <a:latin typeface="Calibri"/>
              </a:rPr>
              <a:t>Tos</a:t>
            </a:r>
            <a:endParaRPr b="0" lang="es-CR" sz="1400" spc="-1" strike="noStrike">
              <a:latin typeface="Arial"/>
            </a:endParaRPr>
          </a:p>
          <a:p>
            <a:pPr marL="10440">
              <a:lnSpc>
                <a:spcPct val="133000"/>
              </a:lnSpc>
            </a:pPr>
            <a:r>
              <a:rPr b="1" lang="es-CR" sz="1400" spc="15" strike="noStrike">
                <a:solidFill>
                  <a:srgbClr val="2b3890"/>
                </a:solidFill>
                <a:latin typeface="Calibri"/>
              </a:rPr>
              <a:t>Dificultad </a:t>
            </a:r>
            <a:r>
              <a:rPr b="1" lang="es-CR" sz="1400" spc="1" strike="noStrike">
                <a:solidFill>
                  <a:srgbClr val="2b3890"/>
                </a:solidFill>
                <a:latin typeface="Calibri"/>
              </a:rPr>
              <a:t>para </a:t>
            </a:r>
            <a:r>
              <a:rPr b="1" lang="es-CR" sz="1400" spc="-4" strike="noStrike">
                <a:solidFill>
                  <a:srgbClr val="2b3890"/>
                </a:solidFill>
                <a:latin typeface="Calibri"/>
              </a:rPr>
              <a:t>respirar (sentir </a:t>
            </a:r>
            <a:r>
              <a:rPr b="1" lang="es-CR" sz="1400" spc="24" strike="noStrike">
                <a:solidFill>
                  <a:srgbClr val="2b3890"/>
                </a:solidFill>
                <a:latin typeface="Calibri"/>
              </a:rPr>
              <a:t>que </a:t>
            </a:r>
            <a:r>
              <a:rPr b="1" lang="es-CR" sz="1400" spc="1" strike="noStrike">
                <a:solidFill>
                  <a:srgbClr val="2b3890"/>
                </a:solidFill>
                <a:latin typeface="Calibri"/>
              </a:rPr>
              <a:t>le </a:t>
            </a:r>
            <a:r>
              <a:rPr b="1" lang="es-CR" sz="1400" spc="-4" strike="noStrike">
                <a:solidFill>
                  <a:srgbClr val="2b3890"/>
                </a:solidFill>
                <a:latin typeface="Calibri"/>
              </a:rPr>
              <a:t>falta </a:t>
            </a:r>
            <a:r>
              <a:rPr b="1" lang="es-CR" sz="1400" spc="1" strike="noStrike">
                <a:solidFill>
                  <a:srgbClr val="2b3890"/>
                </a:solidFill>
                <a:latin typeface="Calibri"/>
              </a:rPr>
              <a:t>el</a:t>
            </a:r>
            <a:r>
              <a:rPr b="1" lang="es-CR" sz="1400" spc="-205" strike="noStrike">
                <a:solidFill>
                  <a:srgbClr val="2b3890"/>
                </a:solidFill>
                <a:latin typeface="Calibri"/>
              </a:rPr>
              <a:t> </a:t>
            </a:r>
            <a:r>
              <a:rPr b="1" lang="es-CR" sz="1400" spc="-12" strike="noStrike">
                <a:solidFill>
                  <a:srgbClr val="2b3890"/>
                </a:solidFill>
                <a:latin typeface="Calibri"/>
              </a:rPr>
              <a:t>aire)  </a:t>
            </a:r>
            <a:r>
              <a:rPr b="1" lang="es-CR" sz="1400" spc="9" strike="noStrike">
                <a:solidFill>
                  <a:srgbClr val="2b3890"/>
                </a:solidFill>
                <a:latin typeface="Calibri"/>
              </a:rPr>
              <a:t>Fatiga</a:t>
            </a:r>
            <a:endParaRPr b="0" lang="es-CR" sz="1400" spc="-1" strike="noStrike">
              <a:latin typeface="Arial"/>
            </a:endParaRPr>
          </a:p>
          <a:p>
            <a:pPr marL="10440">
              <a:lnSpc>
                <a:spcPct val="133000"/>
              </a:lnSpc>
              <a:spcBef>
                <a:spcPts val="3"/>
              </a:spcBef>
            </a:pPr>
            <a:r>
              <a:rPr b="1" lang="es-CR" sz="1400" spc="9" strike="noStrike">
                <a:solidFill>
                  <a:srgbClr val="2b3890"/>
                </a:solidFill>
                <a:latin typeface="Calibri"/>
              </a:rPr>
              <a:t>Dolores musculares </a:t>
            </a:r>
            <a:r>
              <a:rPr b="1" lang="es-CR" sz="1400" spc="18" strike="noStrike">
                <a:solidFill>
                  <a:srgbClr val="2b3890"/>
                </a:solidFill>
                <a:latin typeface="Calibri"/>
              </a:rPr>
              <a:t>y</a:t>
            </a:r>
            <a:r>
              <a:rPr b="1" lang="es-CR" sz="1400" spc="-143" strike="noStrike">
                <a:solidFill>
                  <a:srgbClr val="2b3890"/>
                </a:solidFill>
                <a:latin typeface="Calibri"/>
              </a:rPr>
              <a:t> </a:t>
            </a:r>
            <a:r>
              <a:rPr b="1" lang="es-CR" sz="1400" spc="7" strike="noStrike">
                <a:solidFill>
                  <a:srgbClr val="2b3890"/>
                </a:solidFill>
                <a:latin typeface="Calibri"/>
              </a:rPr>
              <a:t>corporales  </a:t>
            </a:r>
            <a:r>
              <a:rPr b="1" lang="es-CR" sz="1400" spc="15" strike="noStrike">
                <a:solidFill>
                  <a:srgbClr val="2b3890"/>
                </a:solidFill>
                <a:latin typeface="Calibri"/>
              </a:rPr>
              <a:t>Dolor </a:t>
            </a:r>
            <a:r>
              <a:rPr b="1" lang="es-CR" sz="1400" spc="24" strike="noStrike">
                <a:solidFill>
                  <a:srgbClr val="2b3890"/>
                </a:solidFill>
                <a:latin typeface="Calibri"/>
              </a:rPr>
              <a:t>de</a:t>
            </a:r>
            <a:r>
              <a:rPr b="1" lang="es-CR" sz="1400" spc="-63" strike="noStrike">
                <a:solidFill>
                  <a:srgbClr val="2b3890"/>
                </a:solidFill>
                <a:latin typeface="Calibri"/>
              </a:rPr>
              <a:t> </a:t>
            </a:r>
            <a:r>
              <a:rPr b="1" lang="es-CR" sz="1400" spc="18" strike="noStrike">
                <a:solidFill>
                  <a:srgbClr val="2b3890"/>
                </a:solidFill>
                <a:latin typeface="Calibri"/>
              </a:rPr>
              <a:t>cabeza</a:t>
            </a:r>
            <a:endParaRPr b="0" lang="es-CR" sz="1400" spc="-1" strike="noStrike">
              <a:latin typeface="Arial"/>
            </a:endParaRPr>
          </a:p>
          <a:p>
            <a:pPr marL="10440">
              <a:lnSpc>
                <a:spcPct val="133000"/>
              </a:lnSpc>
            </a:pPr>
            <a:r>
              <a:rPr b="1" lang="es-CR" sz="1400" spc="1" strike="noStrike">
                <a:solidFill>
                  <a:srgbClr val="2b3890"/>
                </a:solidFill>
                <a:latin typeface="Calibri"/>
              </a:rPr>
              <a:t>Pérdida </a:t>
            </a:r>
            <a:r>
              <a:rPr b="1" lang="es-CR" sz="1400" spc="-1" strike="noStrike">
                <a:solidFill>
                  <a:srgbClr val="2b3890"/>
                </a:solidFill>
                <a:latin typeface="Calibri"/>
              </a:rPr>
              <a:t>reciente </a:t>
            </a:r>
            <a:r>
              <a:rPr b="1" lang="es-CR" sz="1400" spc="15" strike="noStrike">
                <a:solidFill>
                  <a:srgbClr val="2b3890"/>
                </a:solidFill>
                <a:latin typeface="Calibri"/>
              </a:rPr>
              <a:t>del </a:t>
            </a:r>
            <a:r>
              <a:rPr b="1" lang="es-CR" sz="1400" spc="1" strike="noStrike">
                <a:solidFill>
                  <a:srgbClr val="2b3890"/>
                </a:solidFill>
                <a:latin typeface="Calibri"/>
              </a:rPr>
              <a:t>olfato </a:t>
            </a:r>
            <a:r>
              <a:rPr b="1" lang="es-CR" sz="1400" spc="24" strike="noStrike">
                <a:solidFill>
                  <a:srgbClr val="2b3890"/>
                </a:solidFill>
                <a:latin typeface="Calibri"/>
              </a:rPr>
              <a:t>o </a:t>
            </a:r>
            <a:r>
              <a:rPr b="1" lang="es-CR" sz="1400" spc="1" strike="noStrike">
                <a:solidFill>
                  <a:srgbClr val="2b3890"/>
                </a:solidFill>
                <a:latin typeface="Calibri"/>
              </a:rPr>
              <a:t>el</a:t>
            </a:r>
            <a:r>
              <a:rPr b="1" lang="es-CR" sz="1400" spc="-171" strike="noStrike">
                <a:solidFill>
                  <a:srgbClr val="2b3890"/>
                </a:solidFill>
                <a:latin typeface="Calibri"/>
              </a:rPr>
              <a:t> </a:t>
            </a:r>
            <a:r>
              <a:rPr b="1" lang="es-CR" sz="1400" spc="26" strike="noStrike">
                <a:solidFill>
                  <a:srgbClr val="2b3890"/>
                </a:solidFill>
                <a:latin typeface="Calibri"/>
              </a:rPr>
              <a:t>gusto  </a:t>
            </a:r>
            <a:r>
              <a:rPr b="1" lang="es-CR" sz="1400" spc="15" strike="noStrike">
                <a:solidFill>
                  <a:srgbClr val="2b3890"/>
                </a:solidFill>
                <a:latin typeface="Calibri"/>
              </a:rPr>
              <a:t>Dolor </a:t>
            </a:r>
            <a:r>
              <a:rPr b="1" lang="es-CR" sz="1400" spc="24" strike="noStrike">
                <a:solidFill>
                  <a:srgbClr val="2b3890"/>
                </a:solidFill>
                <a:latin typeface="Calibri"/>
              </a:rPr>
              <a:t>de</a:t>
            </a:r>
            <a:r>
              <a:rPr b="1" lang="es-CR" sz="1400" spc="-63" strike="noStrike">
                <a:solidFill>
                  <a:srgbClr val="2b3890"/>
                </a:solidFill>
                <a:latin typeface="Calibri"/>
              </a:rPr>
              <a:t> </a:t>
            </a:r>
            <a:r>
              <a:rPr b="1" lang="es-CR" sz="1400" spc="24" strike="noStrike">
                <a:solidFill>
                  <a:srgbClr val="2b3890"/>
                </a:solidFill>
                <a:latin typeface="Calibri"/>
              </a:rPr>
              <a:t>garganta</a:t>
            </a:r>
            <a:endParaRPr b="0" lang="es-CR" sz="1400" spc="-1" strike="noStrike">
              <a:latin typeface="Arial"/>
            </a:endParaRPr>
          </a:p>
          <a:p>
            <a:pPr marL="10440">
              <a:lnSpc>
                <a:spcPct val="133000"/>
              </a:lnSpc>
            </a:pPr>
            <a:r>
              <a:rPr b="1" lang="es-CR" sz="1400" spc="26" strike="noStrike">
                <a:solidFill>
                  <a:srgbClr val="2b3890"/>
                </a:solidFill>
                <a:latin typeface="Calibri"/>
              </a:rPr>
              <a:t>Congestión </a:t>
            </a:r>
            <a:r>
              <a:rPr b="1" lang="es-CR" sz="1400" spc="24" strike="noStrike">
                <a:solidFill>
                  <a:srgbClr val="2b3890"/>
                </a:solidFill>
                <a:latin typeface="Calibri"/>
              </a:rPr>
              <a:t>o</a:t>
            </a:r>
            <a:r>
              <a:rPr b="1" lang="es-CR" sz="1400" spc="-148" strike="noStrike">
                <a:solidFill>
                  <a:srgbClr val="2b3890"/>
                </a:solidFill>
                <a:latin typeface="Calibri"/>
              </a:rPr>
              <a:t> </a:t>
            </a:r>
            <a:r>
              <a:rPr b="1" lang="es-CR" sz="1400" spc="26" strike="noStrike">
                <a:solidFill>
                  <a:srgbClr val="2b3890"/>
                </a:solidFill>
                <a:latin typeface="Calibri"/>
              </a:rPr>
              <a:t>moqueo  </a:t>
            </a:r>
            <a:r>
              <a:rPr b="1" lang="es-CR" sz="1400" spc="7" strike="noStrike">
                <a:solidFill>
                  <a:srgbClr val="2b3890"/>
                </a:solidFill>
                <a:latin typeface="Calibri"/>
              </a:rPr>
              <a:t>Náuseas </a:t>
            </a:r>
            <a:r>
              <a:rPr b="1" lang="es-CR" sz="1400" spc="15" strike="noStrike">
                <a:solidFill>
                  <a:srgbClr val="2b3890"/>
                </a:solidFill>
                <a:latin typeface="Calibri"/>
              </a:rPr>
              <a:t>vómitos  </a:t>
            </a:r>
            <a:r>
              <a:rPr b="1" lang="es-CR" sz="1400" spc="-1" strike="noStrike">
                <a:solidFill>
                  <a:srgbClr val="2b3890"/>
                </a:solidFill>
                <a:latin typeface="Calibri"/>
              </a:rPr>
              <a:t>Diarrea</a:t>
            </a:r>
            <a:endParaRPr b="0" lang="es-CR" sz="1400" spc="-1" strike="noStrike">
              <a:latin typeface="Arial"/>
            </a:endParaRPr>
          </a:p>
        </p:txBody>
      </p:sp>
      <p:sp>
        <p:nvSpPr>
          <p:cNvPr id="286" name="CustomShape 46"/>
          <p:cNvSpPr/>
          <p:nvPr/>
        </p:nvSpPr>
        <p:spPr>
          <a:xfrm>
            <a:off x="3338280" y="3597840"/>
            <a:ext cx="528840" cy="962280"/>
          </a:xfrm>
          <a:custGeom>
            <a:avLst/>
            <a:gdLst/>
            <a:ahLst/>
            <a:rect l="l" t="t" r="r" b="b"/>
            <a:pathLst>
              <a:path w="582295" h="1309370">
                <a:moveTo>
                  <a:pt x="291020" y="0"/>
                </a:moveTo>
                <a:lnTo>
                  <a:pt x="247170" y="5065"/>
                </a:lnTo>
                <a:lnTo>
                  <a:pt x="206884" y="19488"/>
                </a:lnTo>
                <a:lnTo>
                  <a:pt x="171324" y="42114"/>
                </a:lnTo>
                <a:lnTo>
                  <a:pt x="141647" y="71785"/>
                </a:lnTo>
                <a:lnTo>
                  <a:pt x="119014" y="107345"/>
                </a:lnTo>
                <a:lnTo>
                  <a:pt x="104584" y="147636"/>
                </a:lnTo>
                <a:lnTo>
                  <a:pt x="99517" y="191503"/>
                </a:lnTo>
                <a:lnTo>
                  <a:pt x="99517" y="799210"/>
                </a:lnTo>
                <a:lnTo>
                  <a:pt x="64773" y="835077"/>
                </a:lnTo>
                <a:lnTo>
                  <a:pt x="37044" y="875706"/>
                </a:lnTo>
                <a:lnTo>
                  <a:pt x="16734" y="920287"/>
                </a:lnTo>
                <a:lnTo>
                  <a:pt x="4251" y="968012"/>
                </a:lnTo>
                <a:lnTo>
                  <a:pt x="0" y="1018070"/>
                </a:lnTo>
                <a:lnTo>
                  <a:pt x="3816" y="1065218"/>
                </a:lnTo>
                <a:lnTo>
                  <a:pt x="14861" y="1109966"/>
                </a:lnTo>
                <a:lnTo>
                  <a:pt x="32532" y="1151712"/>
                </a:lnTo>
                <a:lnTo>
                  <a:pt x="56225" y="1189849"/>
                </a:lnTo>
                <a:lnTo>
                  <a:pt x="85336" y="1223776"/>
                </a:lnTo>
                <a:lnTo>
                  <a:pt x="119260" y="1252888"/>
                </a:lnTo>
                <a:lnTo>
                  <a:pt x="157395" y="1276582"/>
                </a:lnTo>
                <a:lnTo>
                  <a:pt x="199136" y="1294254"/>
                </a:lnTo>
                <a:lnTo>
                  <a:pt x="243879" y="1305299"/>
                </a:lnTo>
                <a:lnTo>
                  <a:pt x="291020" y="1309115"/>
                </a:lnTo>
                <a:lnTo>
                  <a:pt x="338175" y="1305299"/>
                </a:lnTo>
                <a:lnTo>
                  <a:pt x="382929" y="1294254"/>
                </a:lnTo>
                <a:lnTo>
                  <a:pt x="424679" y="1276582"/>
                </a:lnTo>
                <a:lnTo>
                  <a:pt x="462820" y="1252888"/>
                </a:lnTo>
                <a:lnTo>
                  <a:pt x="496749" y="1223776"/>
                </a:lnTo>
                <a:lnTo>
                  <a:pt x="498508" y="1221727"/>
                </a:lnTo>
                <a:lnTo>
                  <a:pt x="291020" y="1221727"/>
                </a:lnTo>
                <a:lnTo>
                  <a:pt x="244376" y="1216337"/>
                </a:lnTo>
                <a:lnTo>
                  <a:pt x="201529" y="1200990"/>
                </a:lnTo>
                <a:lnTo>
                  <a:pt x="163709" y="1176918"/>
                </a:lnTo>
                <a:lnTo>
                  <a:pt x="132150" y="1145354"/>
                </a:lnTo>
                <a:lnTo>
                  <a:pt x="108082" y="1107532"/>
                </a:lnTo>
                <a:lnTo>
                  <a:pt x="92738" y="1064685"/>
                </a:lnTo>
                <a:lnTo>
                  <a:pt x="87350" y="1018044"/>
                </a:lnTo>
                <a:lnTo>
                  <a:pt x="92832" y="970784"/>
                </a:lnTo>
                <a:lnTo>
                  <a:pt x="108802" y="926899"/>
                </a:lnTo>
                <a:lnTo>
                  <a:pt x="134547" y="887821"/>
                </a:lnTo>
                <a:lnTo>
                  <a:pt x="169354" y="854976"/>
                </a:lnTo>
                <a:lnTo>
                  <a:pt x="186833" y="841933"/>
                </a:lnTo>
                <a:lnTo>
                  <a:pt x="186867" y="191503"/>
                </a:lnTo>
                <a:lnTo>
                  <a:pt x="195067" y="150990"/>
                </a:lnTo>
                <a:lnTo>
                  <a:pt x="217412" y="117881"/>
                </a:lnTo>
                <a:lnTo>
                  <a:pt x="250523" y="95544"/>
                </a:lnTo>
                <a:lnTo>
                  <a:pt x="291020" y="87350"/>
                </a:lnTo>
                <a:lnTo>
                  <a:pt x="450321" y="87350"/>
                </a:lnTo>
                <a:lnTo>
                  <a:pt x="440416" y="71785"/>
                </a:lnTo>
                <a:lnTo>
                  <a:pt x="410742" y="42114"/>
                </a:lnTo>
                <a:lnTo>
                  <a:pt x="375180" y="19488"/>
                </a:lnTo>
                <a:lnTo>
                  <a:pt x="334887" y="5065"/>
                </a:lnTo>
                <a:lnTo>
                  <a:pt x="291020" y="0"/>
                </a:lnTo>
                <a:close/>
                <a:moveTo>
                  <a:pt x="450321" y="87350"/>
                </a:moveTo>
                <a:lnTo>
                  <a:pt x="291020" y="87350"/>
                </a:lnTo>
                <a:lnTo>
                  <a:pt x="327140" y="93816"/>
                </a:lnTo>
                <a:lnTo>
                  <a:pt x="357759" y="111656"/>
                </a:lnTo>
                <a:lnTo>
                  <a:pt x="380567" y="138533"/>
                </a:lnTo>
                <a:lnTo>
                  <a:pt x="393255" y="172110"/>
                </a:lnTo>
                <a:lnTo>
                  <a:pt x="316433" y="172110"/>
                </a:lnTo>
                <a:lnTo>
                  <a:pt x="316433" y="237629"/>
                </a:lnTo>
                <a:lnTo>
                  <a:pt x="395211" y="237629"/>
                </a:lnTo>
                <a:lnTo>
                  <a:pt x="395211" y="285140"/>
                </a:lnTo>
                <a:lnTo>
                  <a:pt x="316433" y="285140"/>
                </a:lnTo>
                <a:lnTo>
                  <a:pt x="316433" y="350646"/>
                </a:lnTo>
                <a:lnTo>
                  <a:pt x="395211" y="350646"/>
                </a:lnTo>
                <a:lnTo>
                  <a:pt x="395211" y="398119"/>
                </a:lnTo>
                <a:lnTo>
                  <a:pt x="316433" y="398119"/>
                </a:lnTo>
                <a:lnTo>
                  <a:pt x="316433" y="463651"/>
                </a:lnTo>
                <a:lnTo>
                  <a:pt x="395211" y="463651"/>
                </a:lnTo>
                <a:lnTo>
                  <a:pt x="395211" y="841933"/>
                </a:lnTo>
                <a:lnTo>
                  <a:pt x="412724" y="855014"/>
                </a:lnTo>
                <a:lnTo>
                  <a:pt x="447536" y="887853"/>
                </a:lnTo>
                <a:lnTo>
                  <a:pt x="473281" y="926922"/>
                </a:lnTo>
                <a:lnTo>
                  <a:pt x="489248" y="970800"/>
                </a:lnTo>
                <a:lnTo>
                  <a:pt x="494728" y="1018070"/>
                </a:lnTo>
                <a:lnTo>
                  <a:pt x="489338" y="1064709"/>
                </a:lnTo>
                <a:lnTo>
                  <a:pt x="473990" y="1107553"/>
                </a:lnTo>
                <a:lnTo>
                  <a:pt x="449917" y="1145370"/>
                </a:lnTo>
                <a:lnTo>
                  <a:pt x="418351" y="1176928"/>
                </a:lnTo>
                <a:lnTo>
                  <a:pt x="380524" y="1200995"/>
                </a:lnTo>
                <a:lnTo>
                  <a:pt x="337670" y="1216338"/>
                </a:lnTo>
                <a:lnTo>
                  <a:pt x="291020" y="1221727"/>
                </a:lnTo>
                <a:lnTo>
                  <a:pt x="498508" y="1221727"/>
                </a:lnTo>
                <a:lnTo>
                  <a:pt x="525863" y="1189849"/>
                </a:lnTo>
                <a:lnTo>
                  <a:pt x="549557" y="1151712"/>
                </a:lnTo>
                <a:lnTo>
                  <a:pt x="567229" y="1109966"/>
                </a:lnTo>
                <a:lnTo>
                  <a:pt x="578275" y="1065218"/>
                </a:lnTo>
                <a:lnTo>
                  <a:pt x="582089" y="1018044"/>
                </a:lnTo>
                <a:lnTo>
                  <a:pt x="577840" y="968003"/>
                </a:lnTo>
                <a:lnTo>
                  <a:pt x="565354" y="920271"/>
                </a:lnTo>
                <a:lnTo>
                  <a:pt x="545039" y="875686"/>
                </a:lnTo>
                <a:lnTo>
                  <a:pt x="517298" y="835061"/>
                </a:lnTo>
                <a:lnTo>
                  <a:pt x="482536" y="799210"/>
                </a:lnTo>
                <a:lnTo>
                  <a:pt x="482536" y="191503"/>
                </a:lnTo>
                <a:lnTo>
                  <a:pt x="477470" y="147636"/>
                </a:lnTo>
                <a:lnTo>
                  <a:pt x="463045" y="107345"/>
                </a:lnTo>
                <a:lnTo>
                  <a:pt x="450321" y="87350"/>
                </a:lnTo>
                <a:close/>
              </a:path>
            </a:pathLst>
          </a:custGeom>
          <a:solidFill>
            <a:srgbClr val="939598"/>
          </a:solidFill>
          <a:ln>
            <a:noFill/>
          </a:ln>
        </p:spPr>
        <p:style>
          <a:lnRef idx="0"/>
          <a:fillRef idx="0"/>
          <a:effectRef idx="0"/>
          <a:fontRef idx="minor"/>
        </p:style>
      </p:sp>
      <p:sp>
        <p:nvSpPr>
          <p:cNvPr id="287" name="CustomShape 47"/>
          <p:cNvSpPr/>
          <p:nvPr/>
        </p:nvSpPr>
        <p:spPr>
          <a:xfrm>
            <a:off x="3471120" y="3994560"/>
            <a:ext cx="262800" cy="458280"/>
          </a:xfrm>
          <a:custGeom>
            <a:avLst/>
            <a:gdLst/>
            <a:ahLst/>
            <a:rect l="l" t="t" r="r" b="b"/>
            <a:pathLst>
              <a:path w="289560" h="623570">
                <a:moveTo>
                  <a:pt x="189953" y="0"/>
                </a:moveTo>
                <a:lnTo>
                  <a:pt x="99542" y="0"/>
                </a:lnTo>
                <a:lnTo>
                  <a:pt x="99542" y="340918"/>
                </a:lnTo>
                <a:lnTo>
                  <a:pt x="59653" y="361405"/>
                </a:lnTo>
                <a:lnTo>
                  <a:pt x="28140" y="392741"/>
                </a:lnTo>
                <a:lnTo>
                  <a:pt x="7441" y="432515"/>
                </a:lnTo>
                <a:lnTo>
                  <a:pt x="0" y="478320"/>
                </a:lnTo>
                <a:lnTo>
                  <a:pt x="7391" y="524022"/>
                </a:lnTo>
                <a:lnTo>
                  <a:pt x="27966" y="563746"/>
                </a:lnTo>
                <a:lnTo>
                  <a:pt x="59321" y="595092"/>
                </a:lnTo>
                <a:lnTo>
                  <a:pt x="99055" y="615660"/>
                </a:lnTo>
                <a:lnTo>
                  <a:pt x="144767" y="623049"/>
                </a:lnTo>
                <a:lnTo>
                  <a:pt x="190482" y="615660"/>
                </a:lnTo>
                <a:lnTo>
                  <a:pt x="230213" y="595092"/>
                </a:lnTo>
                <a:lnTo>
                  <a:pt x="261563" y="563746"/>
                </a:lnTo>
                <a:lnTo>
                  <a:pt x="282132" y="524022"/>
                </a:lnTo>
                <a:lnTo>
                  <a:pt x="289521" y="478320"/>
                </a:lnTo>
                <a:lnTo>
                  <a:pt x="282060" y="432515"/>
                </a:lnTo>
                <a:lnTo>
                  <a:pt x="261354" y="392741"/>
                </a:lnTo>
                <a:lnTo>
                  <a:pt x="229841" y="361405"/>
                </a:lnTo>
                <a:lnTo>
                  <a:pt x="189953" y="340918"/>
                </a:lnTo>
                <a:lnTo>
                  <a:pt x="189953" y="0"/>
                </a:lnTo>
                <a:close/>
              </a:path>
            </a:pathLst>
          </a:custGeom>
          <a:solidFill>
            <a:srgbClr val="939598"/>
          </a:solidFill>
          <a:ln>
            <a:noFill/>
          </a:ln>
        </p:spPr>
        <p:style>
          <a:lnRef idx="0"/>
          <a:fillRef idx="0"/>
          <a:effectRef idx="0"/>
          <a:fontRef idx="minor"/>
        </p:style>
      </p:sp>
      <p:sp>
        <p:nvSpPr>
          <p:cNvPr id="288" name="CustomShape 48"/>
          <p:cNvSpPr/>
          <p:nvPr/>
        </p:nvSpPr>
        <p:spPr>
          <a:xfrm>
            <a:off x="402120" y="2850480"/>
            <a:ext cx="540000" cy="567000"/>
          </a:xfrm>
          <a:custGeom>
            <a:avLst/>
            <a:gdLst/>
            <a:ahLst/>
            <a:rect l="l" t="t" r="r" b="b"/>
            <a:pathLst>
              <a:path w="594360" h="771525">
                <a:moveTo>
                  <a:pt x="272135" y="0"/>
                </a:moveTo>
                <a:lnTo>
                  <a:pt x="260705" y="0"/>
                </a:lnTo>
                <a:lnTo>
                  <a:pt x="213820" y="4202"/>
                </a:lnTo>
                <a:lnTo>
                  <a:pt x="169696" y="16318"/>
                </a:lnTo>
                <a:lnTo>
                  <a:pt x="129073" y="35610"/>
                </a:lnTo>
                <a:lnTo>
                  <a:pt x="92687" y="61341"/>
                </a:lnTo>
                <a:lnTo>
                  <a:pt x="61273" y="92772"/>
                </a:lnTo>
                <a:lnTo>
                  <a:pt x="35564" y="129167"/>
                </a:lnTo>
                <a:lnTo>
                  <a:pt x="16295" y="169788"/>
                </a:lnTo>
                <a:lnTo>
                  <a:pt x="4196" y="213896"/>
                </a:lnTo>
                <a:lnTo>
                  <a:pt x="0" y="260756"/>
                </a:lnTo>
                <a:lnTo>
                  <a:pt x="2507" y="301342"/>
                </a:lnTo>
                <a:lnTo>
                  <a:pt x="10191" y="339269"/>
                </a:lnTo>
                <a:lnTo>
                  <a:pt x="23295" y="377322"/>
                </a:lnTo>
                <a:lnTo>
                  <a:pt x="42062" y="418287"/>
                </a:lnTo>
                <a:lnTo>
                  <a:pt x="53469" y="440884"/>
                </a:lnTo>
                <a:lnTo>
                  <a:pt x="56578" y="447090"/>
                </a:lnTo>
                <a:lnTo>
                  <a:pt x="73348" y="486321"/>
                </a:lnTo>
                <a:lnTo>
                  <a:pt x="79349" y="521538"/>
                </a:lnTo>
                <a:lnTo>
                  <a:pt x="77925" y="545171"/>
                </a:lnTo>
                <a:lnTo>
                  <a:pt x="67251" y="592686"/>
                </a:lnTo>
                <a:lnTo>
                  <a:pt x="51319" y="631902"/>
                </a:lnTo>
                <a:lnTo>
                  <a:pt x="37807" y="656386"/>
                </a:lnTo>
                <a:lnTo>
                  <a:pt x="34151" y="666184"/>
                </a:lnTo>
                <a:lnTo>
                  <a:pt x="275945" y="769670"/>
                </a:lnTo>
                <a:lnTo>
                  <a:pt x="284953" y="770915"/>
                </a:lnTo>
                <a:lnTo>
                  <a:pt x="293422" y="768643"/>
                </a:lnTo>
                <a:lnTo>
                  <a:pt x="300407" y="763336"/>
                </a:lnTo>
                <a:lnTo>
                  <a:pt x="304965" y="755472"/>
                </a:lnTo>
                <a:lnTo>
                  <a:pt x="345109" y="634911"/>
                </a:lnTo>
                <a:lnTo>
                  <a:pt x="419455" y="634911"/>
                </a:lnTo>
                <a:lnTo>
                  <a:pt x="463610" y="626007"/>
                </a:lnTo>
                <a:lnTo>
                  <a:pt x="499644" y="601714"/>
                </a:lnTo>
                <a:lnTo>
                  <a:pt x="523927" y="565661"/>
                </a:lnTo>
                <a:lnTo>
                  <a:pt x="532815" y="521538"/>
                </a:lnTo>
                <a:lnTo>
                  <a:pt x="532828" y="464858"/>
                </a:lnTo>
                <a:lnTo>
                  <a:pt x="555561" y="464858"/>
                </a:lnTo>
                <a:lnTo>
                  <a:pt x="574604" y="460443"/>
                </a:lnTo>
                <a:lnTo>
                  <a:pt x="587879" y="448740"/>
                </a:lnTo>
                <a:lnTo>
                  <a:pt x="593816" y="432062"/>
                </a:lnTo>
                <a:lnTo>
                  <a:pt x="590842" y="412724"/>
                </a:lnTo>
                <a:lnTo>
                  <a:pt x="532828" y="267741"/>
                </a:lnTo>
                <a:lnTo>
                  <a:pt x="532828" y="260756"/>
                </a:lnTo>
                <a:lnTo>
                  <a:pt x="528620" y="213873"/>
                </a:lnTo>
                <a:lnTo>
                  <a:pt x="516497" y="169752"/>
                </a:lnTo>
                <a:lnTo>
                  <a:pt x="497200" y="129127"/>
                </a:lnTo>
                <a:lnTo>
                  <a:pt x="471468" y="92736"/>
                </a:lnTo>
                <a:lnTo>
                  <a:pt x="440040" y="61312"/>
                </a:lnTo>
                <a:lnTo>
                  <a:pt x="403655" y="35591"/>
                </a:lnTo>
                <a:lnTo>
                  <a:pt x="363048" y="16308"/>
                </a:lnTo>
                <a:lnTo>
                  <a:pt x="318953" y="4199"/>
                </a:lnTo>
                <a:lnTo>
                  <a:pt x="272135" y="0"/>
                </a:lnTo>
                <a:close/>
              </a:path>
            </a:pathLst>
          </a:custGeom>
          <a:solidFill>
            <a:srgbClr val="a7a9ac"/>
          </a:solidFill>
          <a:ln>
            <a:noFill/>
          </a:ln>
        </p:spPr>
        <p:style>
          <a:lnRef idx="0"/>
          <a:fillRef idx="0"/>
          <a:effectRef idx="0"/>
          <a:fontRef idx="minor"/>
        </p:style>
      </p:sp>
      <p:sp>
        <p:nvSpPr>
          <p:cNvPr id="289" name="CustomShape 49"/>
          <p:cNvSpPr/>
          <p:nvPr/>
        </p:nvSpPr>
        <p:spPr>
          <a:xfrm>
            <a:off x="974160" y="3230280"/>
            <a:ext cx="32400" cy="26280"/>
          </a:xfrm>
          <a:custGeom>
            <a:avLst/>
            <a:gdLst/>
            <a:ahLst/>
            <a:rect l="l" t="t" r="r" b="b"/>
            <a:pathLst>
              <a:path w="36194" h="36195">
                <a:moveTo>
                  <a:pt x="17995" y="0"/>
                </a:moveTo>
                <a:lnTo>
                  <a:pt x="10988" y="1411"/>
                </a:lnTo>
                <a:lnTo>
                  <a:pt x="5268" y="5264"/>
                </a:lnTo>
                <a:lnTo>
                  <a:pt x="1413" y="10983"/>
                </a:lnTo>
                <a:lnTo>
                  <a:pt x="0" y="17995"/>
                </a:lnTo>
                <a:lnTo>
                  <a:pt x="1413" y="25001"/>
                </a:lnTo>
                <a:lnTo>
                  <a:pt x="5268" y="30730"/>
                </a:lnTo>
                <a:lnTo>
                  <a:pt x="10988" y="34597"/>
                </a:lnTo>
                <a:lnTo>
                  <a:pt x="17995" y="36017"/>
                </a:lnTo>
                <a:lnTo>
                  <a:pt x="25004" y="34597"/>
                </a:lnTo>
                <a:lnTo>
                  <a:pt x="30729" y="30730"/>
                </a:lnTo>
                <a:lnTo>
                  <a:pt x="34589" y="25001"/>
                </a:lnTo>
                <a:lnTo>
                  <a:pt x="36004" y="17995"/>
                </a:lnTo>
                <a:lnTo>
                  <a:pt x="34589" y="10983"/>
                </a:lnTo>
                <a:lnTo>
                  <a:pt x="30729" y="5264"/>
                </a:lnTo>
                <a:lnTo>
                  <a:pt x="25004" y="1411"/>
                </a:lnTo>
                <a:lnTo>
                  <a:pt x="17995" y="0"/>
                </a:lnTo>
                <a:close/>
              </a:path>
            </a:pathLst>
          </a:custGeom>
          <a:solidFill>
            <a:srgbClr val="a7a9ac"/>
          </a:solidFill>
          <a:ln>
            <a:noFill/>
          </a:ln>
        </p:spPr>
        <p:style>
          <a:lnRef idx="0"/>
          <a:fillRef idx="0"/>
          <a:effectRef idx="0"/>
          <a:fontRef idx="minor"/>
        </p:style>
      </p:sp>
      <p:sp>
        <p:nvSpPr>
          <p:cNvPr id="290" name="CustomShape 50"/>
          <p:cNvSpPr/>
          <p:nvPr/>
        </p:nvSpPr>
        <p:spPr>
          <a:xfrm>
            <a:off x="1015200" y="3306240"/>
            <a:ext cx="32400" cy="26280"/>
          </a:xfrm>
          <a:custGeom>
            <a:avLst/>
            <a:gdLst/>
            <a:ahLst/>
            <a:rect l="l" t="t" r="r" b="b"/>
            <a:pathLst>
              <a:path w="36194" h="36195">
                <a:moveTo>
                  <a:pt x="18008" y="0"/>
                </a:moveTo>
                <a:lnTo>
                  <a:pt x="11004" y="1415"/>
                </a:lnTo>
                <a:lnTo>
                  <a:pt x="5280" y="5275"/>
                </a:lnTo>
                <a:lnTo>
                  <a:pt x="1417" y="10999"/>
                </a:lnTo>
                <a:lnTo>
                  <a:pt x="0" y="18008"/>
                </a:lnTo>
                <a:lnTo>
                  <a:pt x="1417" y="25014"/>
                </a:lnTo>
                <a:lnTo>
                  <a:pt x="5280" y="30743"/>
                </a:lnTo>
                <a:lnTo>
                  <a:pt x="11004" y="34610"/>
                </a:lnTo>
                <a:lnTo>
                  <a:pt x="18008" y="36029"/>
                </a:lnTo>
                <a:lnTo>
                  <a:pt x="25015" y="34610"/>
                </a:lnTo>
                <a:lnTo>
                  <a:pt x="30735" y="30743"/>
                </a:lnTo>
                <a:lnTo>
                  <a:pt x="34591" y="25014"/>
                </a:lnTo>
                <a:lnTo>
                  <a:pt x="36004" y="18008"/>
                </a:lnTo>
                <a:lnTo>
                  <a:pt x="34591" y="10999"/>
                </a:lnTo>
                <a:lnTo>
                  <a:pt x="30735" y="5275"/>
                </a:lnTo>
                <a:lnTo>
                  <a:pt x="25015" y="1415"/>
                </a:lnTo>
                <a:lnTo>
                  <a:pt x="18008" y="0"/>
                </a:lnTo>
                <a:close/>
              </a:path>
            </a:pathLst>
          </a:custGeom>
          <a:solidFill>
            <a:srgbClr val="a7a9ac"/>
          </a:solidFill>
          <a:ln>
            <a:noFill/>
          </a:ln>
        </p:spPr>
        <p:style>
          <a:lnRef idx="0"/>
          <a:fillRef idx="0"/>
          <a:effectRef idx="0"/>
          <a:fontRef idx="minor"/>
        </p:style>
      </p:sp>
      <p:sp>
        <p:nvSpPr>
          <p:cNvPr id="291" name="CustomShape 51"/>
          <p:cNvSpPr/>
          <p:nvPr/>
        </p:nvSpPr>
        <p:spPr>
          <a:xfrm>
            <a:off x="1103760" y="3216960"/>
            <a:ext cx="32400" cy="26280"/>
          </a:xfrm>
          <a:custGeom>
            <a:avLst/>
            <a:gdLst/>
            <a:ahLst/>
            <a:rect l="l" t="t" r="r" b="b"/>
            <a:pathLst>
              <a:path w="36194" h="36195">
                <a:moveTo>
                  <a:pt x="18008" y="0"/>
                </a:moveTo>
                <a:lnTo>
                  <a:pt x="10999" y="1416"/>
                </a:lnTo>
                <a:lnTo>
                  <a:pt x="5275" y="5280"/>
                </a:lnTo>
                <a:lnTo>
                  <a:pt x="1415" y="11015"/>
                </a:lnTo>
                <a:lnTo>
                  <a:pt x="0" y="18046"/>
                </a:lnTo>
                <a:lnTo>
                  <a:pt x="1415" y="25053"/>
                </a:lnTo>
                <a:lnTo>
                  <a:pt x="5275" y="30773"/>
                </a:lnTo>
                <a:lnTo>
                  <a:pt x="10999" y="34629"/>
                </a:lnTo>
                <a:lnTo>
                  <a:pt x="18008" y="36042"/>
                </a:lnTo>
                <a:lnTo>
                  <a:pt x="25017" y="34629"/>
                </a:lnTo>
                <a:lnTo>
                  <a:pt x="30741" y="30773"/>
                </a:lnTo>
                <a:lnTo>
                  <a:pt x="34601" y="25053"/>
                </a:lnTo>
                <a:lnTo>
                  <a:pt x="36017" y="18046"/>
                </a:lnTo>
                <a:lnTo>
                  <a:pt x="34601" y="11015"/>
                </a:lnTo>
                <a:lnTo>
                  <a:pt x="30741" y="5280"/>
                </a:lnTo>
                <a:lnTo>
                  <a:pt x="25017" y="1416"/>
                </a:lnTo>
                <a:lnTo>
                  <a:pt x="18008" y="0"/>
                </a:lnTo>
                <a:close/>
              </a:path>
            </a:pathLst>
          </a:custGeom>
          <a:solidFill>
            <a:srgbClr val="a7a9ac"/>
          </a:solidFill>
          <a:ln>
            <a:noFill/>
          </a:ln>
        </p:spPr>
        <p:style>
          <a:lnRef idx="0"/>
          <a:fillRef idx="0"/>
          <a:effectRef idx="0"/>
          <a:fontRef idx="minor"/>
        </p:style>
      </p:sp>
      <p:sp>
        <p:nvSpPr>
          <p:cNvPr id="292" name="CustomShape 52"/>
          <p:cNvSpPr/>
          <p:nvPr/>
        </p:nvSpPr>
        <p:spPr>
          <a:xfrm>
            <a:off x="1038960" y="3271680"/>
            <a:ext cx="20520" cy="16560"/>
          </a:xfrm>
          <a:custGeom>
            <a:avLst/>
            <a:gdLst/>
            <a:ahLst/>
            <a:rect l="l" t="t" r="r" b="b"/>
            <a:pathLst>
              <a:path w="22859" h="22860">
                <a:moveTo>
                  <a:pt x="17703" y="0"/>
                </a:moveTo>
                <a:lnTo>
                  <a:pt x="5105" y="0"/>
                </a:lnTo>
                <a:lnTo>
                  <a:pt x="0" y="5130"/>
                </a:lnTo>
                <a:lnTo>
                  <a:pt x="0" y="17729"/>
                </a:lnTo>
                <a:lnTo>
                  <a:pt x="5105" y="22821"/>
                </a:lnTo>
                <a:lnTo>
                  <a:pt x="17703" y="22821"/>
                </a:lnTo>
                <a:lnTo>
                  <a:pt x="22821" y="17729"/>
                </a:lnTo>
                <a:lnTo>
                  <a:pt x="22821" y="5130"/>
                </a:lnTo>
                <a:lnTo>
                  <a:pt x="17703" y="0"/>
                </a:lnTo>
                <a:close/>
              </a:path>
            </a:pathLst>
          </a:custGeom>
          <a:solidFill>
            <a:srgbClr val="a7a9ac"/>
          </a:solidFill>
          <a:ln>
            <a:noFill/>
          </a:ln>
        </p:spPr>
        <p:style>
          <a:lnRef idx="0"/>
          <a:fillRef idx="0"/>
          <a:effectRef idx="0"/>
          <a:fontRef idx="minor"/>
        </p:style>
      </p:sp>
      <p:sp>
        <p:nvSpPr>
          <p:cNvPr id="293" name="CustomShape 53"/>
          <p:cNvSpPr/>
          <p:nvPr/>
        </p:nvSpPr>
        <p:spPr>
          <a:xfrm>
            <a:off x="980280" y="3196440"/>
            <a:ext cx="20520" cy="16560"/>
          </a:xfrm>
          <a:custGeom>
            <a:avLst/>
            <a:gdLst/>
            <a:ahLst/>
            <a:rect l="l" t="t" r="r" b="b"/>
            <a:pathLst>
              <a:path w="22859" h="22860">
                <a:moveTo>
                  <a:pt x="17703" y="0"/>
                </a:moveTo>
                <a:lnTo>
                  <a:pt x="5105" y="0"/>
                </a:lnTo>
                <a:lnTo>
                  <a:pt x="0" y="5092"/>
                </a:lnTo>
                <a:lnTo>
                  <a:pt x="0" y="17691"/>
                </a:lnTo>
                <a:lnTo>
                  <a:pt x="5105" y="22783"/>
                </a:lnTo>
                <a:lnTo>
                  <a:pt x="17703" y="22783"/>
                </a:lnTo>
                <a:lnTo>
                  <a:pt x="22796" y="17691"/>
                </a:lnTo>
                <a:lnTo>
                  <a:pt x="22796" y="5092"/>
                </a:lnTo>
                <a:lnTo>
                  <a:pt x="17703" y="0"/>
                </a:lnTo>
                <a:close/>
              </a:path>
            </a:pathLst>
          </a:custGeom>
          <a:solidFill>
            <a:srgbClr val="a7a9ac"/>
          </a:solidFill>
          <a:ln>
            <a:noFill/>
          </a:ln>
        </p:spPr>
        <p:style>
          <a:lnRef idx="0"/>
          <a:fillRef idx="0"/>
          <a:effectRef idx="0"/>
          <a:fontRef idx="minor"/>
        </p:style>
      </p:sp>
      <p:sp>
        <p:nvSpPr>
          <p:cNvPr id="294" name="CustomShape 54"/>
          <p:cNvSpPr/>
          <p:nvPr/>
        </p:nvSpPr>
        <p:spPr>
          <a:xfrm>
            <a:off x="916920" y="3234960"/>
            <a:ext cx="20520" cy="16560"/>
          </a:xfrm>
          <a:custGeom>
            <a:avLst/>
            <a:gdLst/>
            <a:ahLst/>
            <a:rect l="l" t="t" r="r" b="b"/>
            <a:pathLst>
              <a:path w="22859" h="22860">
                <a:moveTo>
                  <a:pt x="17691" y="0"/>
                </a:moveTo>
                <a:lnTo>
                  <a:pt x="5079" y="0"/>
                </a:lnTo>
                <a:lnTo>
                  <a:pt x="0" y="5092"/>
                </a:lnTo>
                <a:lnTo>
                  <a:pt x="0" y="17691"/>
                </a:lnTo>
                <a:lnTo>
                  <a:pt x="5079" y="22821"/>
                </a:lnTo>
                <a:lnTo>
                  <a:pt x="17691" y="22821"/>
                </a:lnTo>
                <a:lnTo>
                  <a:pt x="22783" y="17691"/>
                </a:lnTo>
                <a:lnTo>
                  <a:pt x="22783" y="5092"/>
                </a:lnTo>
                <a:lnTo>
                  <a:pt x="17691" y="0"/>
                </a:lnTo>
                <a:close/>
              </a:path>
            </a:pathLst>
          </a:custGeom>
          <a:solidFill>
            <a:srgbClr val="a7a9ac"/>
          </a:solidFill>
          <a:ln>
            <a:noFill/>
          </a:ln>
        </p:spPr>
        <p:style>
          <a:lnRef idx="0"/>
          <a:fillRef idx="0"/>
          <a:effectRef idx="0"/>
          <a:fontRef idx="minor"/>
        </p:style>
      </p:sp>
      <p:sp>
        <p:nvSpPr>
          <p:cNvPr id="295" name="CustomShape 55"/>
          <p:cNvSpPr/>
          <p:nvPr/>
        </p:nvSpPr>
        <p:spPr>
          <a:xfrm>
            <a:off x="948240" y="3221640"/>
            <a:ext cx="20520" cy="16560"/>
          </a:xfrm>
          <a:custGeom>
            <a:avLst/>
            <a:gdLst/>
            <a:ahLst/>
            <a:rect l="l" t="t" r="r" b="b"/>
            <a:pathLst>
              <a:path w="22859" h="22860">
                <a:moveTo>
                  <a:pt x="17741" y="0"/>
                </a:moveTo>
                <a:lnTo>
                  <a:pt x="5130" y="0"/>
                </a:lnTo>
                <a:lnTo>
                  <a:pt x="0" y="5118"/>
                </a:lnTo>
                <a:lnTo>
                  <a:pt x="0" y="17691"/>
                </a:lnTo>
                <a:lnTo>
                  <a:pt x="5130" y="22809"/>
                </a:lnTo>
                <a:lnTo>
                  <a:pt x="17741" y="22809"/>
                </a:lnTo>
                <a:lnTo>
                  <a:pt x="22821" y="17691"/>
                </a:lnTo>
                <a:lnTo>
                  <a:pt x="22821" y="5118"/>
                </a:lnTo>
                <a:lnTo>
                  <a:pt x="17741" y="0"/>
                </a:lnTo>
                <a:close/>
              </a:path>
            </a:pathLst>
          </a:custGeom>
          <a:solidFill>
            <a:srgbClr val="a7a9ac"/>
          </a:solidFill>
          <a:ln>
            <a:noFill/>
          </a:ln>
        </p:spPr>
        <p:style>
          <a:lnRef idx="0"/>
          <a:fillRef idx="0"/>
          <a:effectRef idx="0"/>
          <a:fontRef idx="minor"/>
        </p:style>
      </p:sp>
      <p:sp>
        <p:nvSpPr>
          <p:cNvPr id="296" name="CustomShape 56"/>
          <p:cNvSpPr/>
          <p:nvPr/>
        </p:nvSpPr>
        <p:spPr>
          <a:xfrm>
            <a:off x="937800" y="3279960"/>
            <a:ext cx="20520" cy="16560"/>
          </a:xfrm>
          <a:custGeom>
            <a:avLst/>
            <a:gdLst/>
            <a:ahLst/>
            <a:rect l="l" t="t" r="r" b="b"/>
            <a:pathLst>
              <a:path w="22859" h="22860">
                <a:moveTo>
                  <a:pt x="17729" y="0"/>
                </a:moveTo>
                <a:lnTo>
                  <a:pt x="5118" y="0"/>
                </a:lnTo>
                <a:lnTo>
                  <a:pt x="0" y="5118"/>
                </a:lnTo>
                <a:lnTo>
                  <a:pt x="0" y="17691"/>
                </a:lnTo>
                <a:lnTo>
                  <a:pt x="5118" y="22809"/>
                </a:lnTo>
                <a:lnTo>
                  <a:pt x="17729" y="22809"/>
                </a:lnTo>
                <a:lnTo>
                  <a:pt x="22821" y="17691"/>
                </a:lnTo>
                <a:lnTo>
                  <a:pt x="22821" y="5118"/>
                </a:lnTo>
                <a:lnTo>
                  <a:pt x="17729" y="0"/>
                </a:lnTo>
                <a:close/>
              </a:path>
            </a:pathLst>
          </a:custGeom>
          <a:solidFill>
            <a:srgbClr val="a7a9ac"/>
          </a:solidFill>
          <a:ln>
            <a:noFill/>
          </a:ln>
        </p:spPr>
        <p:style>
          <a:lnRef idx="0"/>
          <a:fillRef idx="0"/>
          <a:effectRef idx="0"/>
          <a:fontRef idx="minor"/>
        </p:style>
      </p:sp>
      <p:sp>
        <p:nvSpPr>
          <p:cNvPr id="297" name="CustomShape 57"/>
          <p:cNvSpPr/>
          <p:nvPr/>
        </p:nvSpPr>
        <p:spPr>
          <a:xfrm>
            <a:off x="1068480" y="3353400"/>
            <a:ext cx="20520" cy="16560"/>
          </a:xfrm>
          <a:custGeom>
            <a:avLst/>
            <a:gdLst/>
            <a:ahLst/>
            <a:rect l="l" t="t" r="r" b="b"/>
            <a:pathLst>
              <a:path w="22859" h="22860">
                <a:moveTo>
                  <a:pt x="17729" y="0"/>
                </a:moveTo>
                <a:lnTo>
                  <a:pt x="5118" y="0"/>
                </a:lnTo>
                <a:lnTo>
                  <a:pt x="0" y="5092"/>
                </a:lnTo>
                <a:lnTo>
                  <a:pt x="0" y="17691"/>
                </a:lnTo>
                <a:lnTo>
                  <a:pt x="5118" y="22796"/>
                </a:lnTo>
                <a:lnTo>
                  <a:pt x="17729" y="22796"/>
                </a:lnTo>
                <a:lnTo>
                  <a:pt x="22821" y="17691"/>
                </a:lnTo>
                <a:lnTo>
                  <a:pt x="22821" y="5092"/>
                </a:lnTo>
                <a:lnTo>
                  <a:pt x="17729" y="0"/>
                </a:lnTo>
                <a:close/>
              </a:path>
            </a:pathLst>
          </a:custGeom>
          <a:solidFill>
            <a:srgbClr val="a7a9ac"/>
          </a:solidFill>
          <a:ln>
            <a:noFill/>
          </a:ln>
        </p:spPr>
        <p:style>
          <a:lnRef idx="0"/>
          <a:fillRef idx="0"/>
          <a:effectRef idx="0"/>
          <a:fontRef idx="minor"/>
        </p:style>
      </p:sp>
      <p:sp>
        <p:nvSpPr>
          <p:cNvPr id="298" name="CustomShape 58"/>
          <p:cNvSpPr/>
          <p:nvPr/>
        </p:nvSpPr>
        <p:spPr>
          <a:xfrm>
            <a:off x="1031760" y="3177360"/>
            <a:ext cx="47520" cy="38520"/>
          </a:xfrm>
          <a:custGeom>
            <a:avLst/>
            <a:gdLst/>
            <a:ahLst/>
            <a:rect l="l" t="t" r="r" b="b"/>
            <a:pathLst>
              <a:path w="52705" h="52704">
                <a:moveTo>
                  <a:pt x="26047" y="0"/>
                </a:moveTo>
                <a:lnTo>
                  <a:pt x="15901" y="2048"/>
                </a:lnTo>
                <a:lnTo>
                  <a:pt x="7623" y="7635"/>
                </a:lnTo>
                <a:lnTo>
                  <a:pt x="2044" y="15923"/>
                </a:lnTo>
                <a:lnTo>
                  <a:pt x="0" y="26073"/>
                </a:lnTo>
                <a:lnTo>
                  <a:pt x="2044" y="36217"/>
                </a:lnTo>
                <a:lnTo>
                  <a:pt x="7623" y="44505"/>
                </a:lnTo>
                <a:lnTo>
                  <a:pt x="15901" y="50095"/>
                </a:lnTo>
                <a:lnTo>
                  <a:pt x="26047" y="52146"/>
                </a:lnTo>
                <a:lnTo>
                  <a:pt x="36202" y="50095"/>
                </a:lnTo>
                <a:lnTo>
                  <a:pt x="44489" y="44505"/>
                </a:lnTo>
                <a:lnTo>
                  <a:pt x="50073" y="36217"/>
                </a:lnTo>
                <a:lnTo>
                  <a:pt x="52120" y="26073"/>
                </a:lnTo>
                <a:lnTo>
                  <a:pt x="50073" y="15923"/>
                </a:lnTo>
                <a:lnTo>
                  <a:pt x="44489" y="7635"/>
                </a:lnTo>
                <a:lnTo>
                  <a:pt x="36202" y="2048"/>
                </a:lnTo>
                <a:lnTo>
                  <a:pt x="26047" y="0"/>
                </a:lnTo>
                <a:close/>
              </a:path>
            </a:pathLst>
          </a:custGeom>
          <a:solidFill>
            <a:srgbClr val="a7a9ac"/>
          </a:solidFill>
          <a:ln>
            <a:noFill/>
          </a:ln>
        </p:spPr>
        <p:style>
          <a:lnRef idx="0"/>
          <a:fillRef idx="0"/>
          <a:effectRef idx="0"/>
          <a:fontRef idx="minor"/>
        </p:style>
      </p:sp>
      <p:sp>
        <p:nvSpPr>
          <p:cNvPr id="299" name="CustomShape 59"/>
          <p:cNvSpPr/>
          <p:nvPr/>
        </p:nvSpPr>
        <p:spPr>
          <a:xfrm>
            <a:off x="1080000" y="4407480"/>
            <a:ext cx="38880" cy="160560"/>
          </a:xfrm>
          <a:custGeom>
            <a:avLst/>
            <a:gdLst/>
            <a:ahLst/>
            <a:rect l="l" t="t" r="r" b="b"/>
            <a:pathLst>
              <a:path w="43180" h="219075">
                <a:moveTo>
                  <a:pt x="38301" y="0"/>
                </a:moveTo>
                <a:lnTo>
                  <a:pt x="11217" y="31442"/>
                </a:lnTo>
                <a:lnTo>
                  <a:pt x="0" y="70476"/>
                </a:lnTo>
                <a:lnTo>
                  <a:pt x="1830" y="91866"/>
                </a:lnTo>
                <a:lnTo>
                  <a:pt x="9034" y="111008"/>
                </a:lnTo>
                <a:lnTo>
                  <a:pt x="17293" y="129797"/>
                </a:lnTo>
                <a:lnTo>
                  <a:pt x="22288" y="150130"/>
                </a:lnTo>
                <a:lnTo>
                  <a:pt x="21700" y="164941"/>
                </a:lnTo>
                <a:lnTo>
                  <a:pt x="17940" y="179491"/>
                </a:lnTo>
                <a:lnTo>
                  <a:pt x="11896" y="192819"/>
                </a:lnTo>
                <a:lnTo>
                  <a:pt x="4457" y="203965"/>
                </a:lnTo>
                <a:lnTo>
                  <a:pt x="2393" y="210321"/>
                </a:lnTo>
                <a:lnTo>
                  <a:pt x="4451" y="216089"/>
                </a:lnTo>
                <a:lnTo>
                  <a:pt x="8861" y="218926"/>
                </a:lnTo>
                <a:lnTo>
                  <a:pt x="13855" y="216488"/>
                </a:lnTo>
                <a:lnTo>
                  <a:pt x="25068" y="198520"/>
                </a:lnTo>
                <a:lnTo>
                  <a:pt x="32253" y="177875"/>
                </a:lnTo>
                <a:lnTo>
                  <a:pt x="35077" y="155518"/>
                </a:lnTo>
                <a:lnTo>
                  <a:pt x="33210" y="132414"/>
                </a:lnTo>
                <a:lnTo>
                  <a:pt x="26646" y="111786"/>
                </a:lnTo>
                <a:lnTo>
                  <a:pt x="18703" y="93745"/>
                </a:lnTo>
                <a:lnTo>
                  <a:pt x="14061" y="74899"/>
                </a:lnTo>
                <a:lnTo>
                  <a:pt x="27035" y="32414"/>
                </a:lnTo>
                <a:lnTo>
                  <a:pt x="40043" y="16666"/>
                </a:lnTo>
                <a:lnTo>
                  <a:pt x="42885" y="10542"/>
                </a:lnTo>
                <a:lnTo>
                  <a:pt x="41892" y="4023"/>
                </a:lnTo>
                <a:lnTo>
                  <a:pt x="38301" y="0"/>
                </a:lnTo>
                <a:close/>
              </a:path>
            </a:pathLst>
          </a:custGeom>
          <a:solidFill>
            <a:srgbClr val="939598"/>
          </a:solidFill>
          <a:ln>
            <a:noFill/>
          </a:ln>
        </p:spPr>
        <p:style>
          <a:lnRef idx="0"/>
          <a:fillRef idx="0"/>
          <a:effectRef idx="0"/>
          <a:fontRef idx="minor"/>
        </p:style>
      </p:sp>
      <p:sp>
        <p:nvSpPr>
          <p:cNvPr id="300" name="CustomShape 60"/>
          <p:cNvSpPr/>
          <p:nvPr/>
        </p:nvSpPr>
        <p:spPr>
          <a:xfrm>
            <a:off x="1150920" y="4407480"/>
            <a:ext cx="38880" cy="160560"/>
          </a:xfrm>
          <a:custGeom>
            <a:avLst/>
            <a:gdLst/>
            <a:ahLst/>
            <a:rect l="l" t="t" r="r" b="b"/>
            <a:pathLst>
              <a:path w="43180" h="219075">
                <a:moveTo>
                  <a:pt x="38307" y="0"/>
                </a:moveTo>
                <a:lnTo>
                  <a:pt x="11226" y="31442"/>
                </a:lnTo>
                <a:lnTo>
                  <a:pt x="0" y="70476"/>
                </a:lnTo>
                <a:lnTo>
                  <a:pt x="1836" y="91866"/>
                </a:lnTo>
                <a:lnTo>
                  <a:pt x="9040" y="111008"/>
                </a:lnTo>
                <a:lnTo>
                  <a:pt x="17300" y="129797"/>
                </a:lnTo>
                <a:lnTo>
                  <a:pt x="22301" y="150130"/>
                </a:lnTo>
                <a:lnTo>
                  <a:pt x="21706" y="164941"/>
                </a:lnTo>
                <a:lnTo>
                  <a:pt x="17943" y="179491"/>
                </a:lnTo>
                <a:lnTo>
                  <a:pt x="11901" y="192819"/>
                </a:lnTo>
                <a:lnTo>
                  <a:pt x="4470" y="203965"/>
                </a:lnTo>
                <a:lnTo>
                  <a:pt x="2411" y="210321"/>
                </a:lnTo>
                <a:lnTo>
                  <a:pt x="4468" y="216089"/>
                </a:lnTo>
                <a:lnTo>
                  <a:pt x="8876" y="218926"/>
                </a:lnTo>
                <a:lnTo>
                  <a:pt x="13868" y="216488"/>
                </a:lnTo>
                <a:lnTo>
                  <a:pt x="25075" y="198520"/>
                </a:lnTo>
                <a:lnTo>
                  <a:pt x="32259" y="177875"/>
                </a:lnTo>
                <a:lnTo>
                  <a:pt x="35083" y="155518"/>
                </a:lnTo>
                <a:lnTo>
                  <a:pt x="33210" y="132414"/>
                </a:lnTo>
                <a:lnTo>
                  <a:pt x="26659" y="111786"/>
                </a:lnTo>
                <a:lnTo>
                  <a:pt x="18719" y="93745"/>
                </a:lnTo>
                <a:lnTo>
                  <a:pt x="14075" y="74899"/>
                </a:lnTo>
                <a:lnTo>
                  <a:pt x="27052" y="32414"/>
                </a:lnTo>
                <a:lnTo>
                  <a:pt x="40055" y="16666"/>
                </a:lnTo>
                <a:lnTo>
                  <a:pt x="42892" y="10542"/>
                </a:lnTo>
                <a:lnTo>
                  <a:pt x="41898" y="4023"/>
                </a:lnTo>
                <a:lnTo>
                  <a:pt x="38307" y="0"/>
                </a:lnTo>
                <a:close/>
              </a:path>
            </a:pathLst>
          </a:custGeom>
          <a:solidFill>
            <a:srgbClr val="939598"/>
          </a:solidFill>
          <a:ln>
            <a:noFill/>
          </a:ln>
        </p:spPr>
        <p:style>
          <a:lnRef idx="0"/>
          <a:fillRef idx="0"/>
          <a:effectRef idx="0"/>
          <a:fontRef idx="minor"/>
        </p:style>
      </p:sp>
      <p:sp>
        <p:nvSpPr>
          <p:cNvPr id="301" name="CustomShape 61"/>
          <p:cNvSpPr/>
          <p:nvPr/>
        </p:nvSpPr>
        <p:spPr>
          <a:xfrm>
            <a:off x="1221480" y="4407480"/>
            <a:ext cx="38880" cy="160560"/>
          </a:xfrm>
          <a:custGeom>
            <a:avLst/>
            <a:gdLst/>
            <a:ahLst/>
            <a:rect l="l" t="t" r="r" b="b"/>
            <a:pathLst>
              <a:path w="43180" h="219075">
                <a:moveTo>
                  <a:pt x="38300" y="0"/>
                </a:moveTo>
                <a:lnTo>
                  <a:pt x="11217" y="31442"/>
                </a:lnTo>
                <a:lnTo>
                  <a:pt x="0" y="70476"/>
                </a:lnTo>
                <a:lnTo>
                  <a:pt x="1821" y="91866"/>
                </a:lnTo>
                <a:lnTo>
                  <a:pt x="9020" y="111008"/>
                </a:lnTo>
                <a:lnTo>
                  <a:pt x="17280" y="129797"/>
                </a:lnTo>
                <a:lnTo>
                  <a:pt x="22288" y="150130"/>
                </a:lnTo>
                <a:lnTo>
                  <a:pt x="21699" y="164941"/>
                </a:lnTo>
                <a:lnTo>
                  <a:pt x="17935" y="179491"/>
                </a:lnTo>
                <a:lnTo>
                  <a:pt x="11890" y="192819"/>
                </a:lnTo>
                <a:lnTo>
                  <a:pt x="4457" y="203965"/>
                </a:lnTo>
                <a:lnTo>
                  <a:pt x="2398" y="210321"/>
                </a:lnTo>
                <a:lnTo>
                  <a:pt x="4454" y="216089"/>
                </a:lnTo>
                <a:lnTo>
                  <a:pt x="8858" y="218926"/>
                </a:lnTo>
                <a:lnTo>
                  <a:pt x="13843" y="216488"/>
                </a:lnTo>
                <a:lnTo>
                  <a:pt x="25057" y="198520"/>
                </a:lnTo>
                <a:lnTo>
                  <a:pt x="32246" y="177875"/>
                </a:lnTo>
                <a:lnTo>
                  <a:pt x="35076" y="155518"/>
                </a:lnTo>
                <a:lnTo>
                  <a:pt x="33210" y="132414"/>
                </a:lnTo>
                <a:lnTo>
                  <a:pt x="26649" y="111786"/>
                </a:lnTo>
                <a:lnTo>
                  <a:pt x="18702" y="93745"/>
                </a:lnTo>
                <a:lnTo>
                  <a:pt x="14052" y="74899"/>
                </a:lnTo>
                <a:lnTo>
                  <a:pt x="27038" y="32414"/>
                </a:lnTo>
                <a:lnTo>
                  <a:pt x="40043" y="16666"/>
                </a:lnTo>
                <a:lnTo>
                  <a:pt x="42879" y="10542"/>
                </a:lnTo>
                <a:lnTo>
                  <a:pt x="41887" y="4023"/>
                </a:lnTo>
                <a:lnTo>
                  <a:pt x="38300" y="0"/>
                </a:lnTo>
                <a:close/>
              </a:path>
            </a:pathLst>
          </a:custGeom>
          <a:solidFill>
            <a:srgbClr val="939598"/>
          </a:solidFill>
          <a:ln>
            <a:noFill/>
          </a:ln>
        </p:spPr>
        <p:style>
          <a:lnRef idx="0"/>
          <a:fillRef idx="0"/>
          <a:effectRef idx="0"/>
          <a:fontRef idx="minor"/>
        </p:style>
      </p:sp>
      <p:sp>
        <p:nvSpPr>
          <p:cNvPr id="302" name="CustomShape 62"/>
          <p:cNvSpPr/>
          <p:nvPr/>
        </p:nvSpPr>
        <p:spPr>
          <a:xfrm>
            <a:off x="938160" y="4769640"/>
            <a:ext cx="452160" cy="438840"/>
          </a:xfrm>
          <a:custGeom>
            <a:avLst/>
            <a:gdLst/>
            <a:ahLst/>
            <a:rect l="l" t="t" r="r" b="b"/>
            <a:pathLst>
              <a:path w="497840" h="597534">
                <a:moveTo>
                  <a:pt x="382301" y="291147"/>
                </a:moveTo>
                <a:lnTo>
                  <a:pt x="115309" y="291147"/>
                </a:lnTo>
                <a:lnTo>
                  <a:pt x="131578" y="293928"/>
                </a:lnTo>
                <a:lnTo>
                  <a:pt x="130691" y="328130"/>
                </a:lnTo>
                <a:lnTo>
                  <a:pt x="130439" y="350597"/>
                </a:lnTo>
                <a:lnTo>
                  <a:pt x="130369" y="407836"/>
                </a:lnTo>
                <a:lnTo>
                  <a:pt x="131067" y="454061"/>
                </a:lnTo>
                <a:lnTo>
                  <a:pt x="132370" y="503138"/>
                </a:lnTo>
                <a:lnTo>
                  <a:pt x="134446" y="558376"/>
                </a:lnTo>
                <a:lnTo>
                  <a:pt x="179146" y="589672"/>
                </a:lnTo>
                <a:lnTo>
                  <a:pt x="226994" y="595504"/>
                </a:lnTo>
                <a:lnTo>
                  <a:pt x="275931" y="597482"/>
                </a:lnTo>
                <a:lnTo>
                  <a:pt x="324869" y="595504"/>
                </a:lnTo>
                <a:lnTo>
                  <a:pt x="363159" y="558376"/>
                </a:lnTo>
                <a:lnTo>
                  <a:pt x="365228" y="503138"/>
                </a:lnTo>
                <a:lnTo>
                  <a:pt x="366556" y="453202"/>
                </a:lnTo>
                <a:lnTo>
                  <a:pt x="367238" y="407836"/>
                </a:lnTo>
                <a:lnTo>
                  <a:pt x="367325" y="364697"/>
                </a:lnTo>
                <a:lnTo>
                  <a:pt x="366918" y="328130"/>
                </a:lnTo>
                <a:lnTo>
                  <a:pt x="366033" y="293928"/>
                </a:lnTo>
                <a:lnTo>
                  <a:pt x="382301" y="291147"/>
                </a:lnTo>
                <a:close/>
                <a:moveTo>
                  <a:pt x="496063" y="291147"/>
                </a:moveTo>
                <a:lnTo>
                  <a:pt x="382301" y="291147"/>
                </a:lnTo>
                <a:lnTo>
                  <a:pt x="383245" y="326039"/>
                </a:lnTo>
                <a:lnTo>
                  <a:pt x="383538" y="350597"/>
                </a:lnTo>
                <a:lnTo>
                  <a:pt x="383614" y="407836"/>
                </a:lnTo>
                <a:lnTo>
                  <a:pt x="382928" y="454061"/>
                </a:lnTo>
                <a:lnTo>
                  <a:pt x="381562" y="505141"/>
                </a:lnTo>
                <a:lnTo>
                  <a:pt x="379461" y="560735"/>
                </a:lnTo>
                <a:lnTo>
                  <a:pt x="378123" y="588567"/>
                </a:lnTo>
                <a:lnTo>
                  <a:pt x="493665" y="556069"/>
                </a:lnTo>
                <a:lnTo>
                  <a:pt x="494435" y="538006"/>
                </a:lnTo>
                <a:lnTo>
                  <a:pt x="496093" y="487457"/>
                </a:lnTo>
                <a:lnTo>
                  <a:pt x="497151" y="439365"/>
                </a:lnTo>
                <a:lnTo>
                  <a:pt x="497473" y="407309"/>
                </a:lnTo>
                <a:lnTo>
                  <a:pt x="497467" y="350597"/>
                </a:lnTo>
                <a:lnTo>
                  <a:pt x="496724" y="309943"/>
                </a:lnTo>
                <a:lnTo>
                  <a:pt x="496063" y="291147"/>
                </a:lnTo>
                <a:close/>
                <a:moveTo>
                  <a:pt x="81502" y="0"/>
                </a:moveTo>
                <a:lnTo>
                  <a:pt x="51907" y="25645"/>
                </a:lnTo>
                <a:lnTo>
                  <a:pt x="32680" y="62733"/>
                </a:lnTo>
                <a:lnTo>
                  <a:pt x="21344" y="101643"/>
                </a:lnTo>
                <a:lnTo>
                  <a:pt x="11006" y="162788"/>
                </a:lnTo>
                <a:lnTo>
                  <a:pt x="4405" y="232335"/>
                </a:lnTo>
                <a:lnTo>
                  <a:pt x="2216" y="271792"/>
                </a:lnTo>
                <a:lnTo>
                  <a:pt x="877" y="309943"/>
                </a:lnTo>
                <a:lnTo>
                  <a:pt x="139" y="350597"/>
                </a:lnTo>
                <a:lnTo>
                  <a:pt x="0" y="393741"/>
                </a:lnTo>
                <a:lnTo>
                  <a:pt x="460" y="439365"/>
                </a:lnTo>
                <a:lnTo>
                  <a:pt x="1520" y="487457"/>
                </a:lnTo>
                <a:lnTo>
                  <a:pt x="2966" y="531465"/>
                </a:lnTo>
                <a:lnTo>
                  <a:pt x="43673" y="550590"/>
                </a:lnTo>
                <a:lnTo>
                  <a:pt x="87332" y="567062"/>
                </a:lnTo>
                <a:lnTo>
                  <a:pt x="118893" y="576192"/>
                </a:lnTo>
                <a:lnTo>
                  <a:pt x="118149" y="560735"/>
                </a:lnTo>
                <a:lnTo>
                  <a:pt x="116048" y="505141"/>
                </a:lnTo>
                <a:lnTo>
                  <a:pt x="114670" y="453202"/>
                </a:lnTo>
                <a:lnTo>
                  <a:pt x="113997" y="407836"/>
                </a:lnTo>
                <a:lnTo>
                  <a:pt x="113904" y="364697"/>
                </a:lnTo>
                <a:lnTo>
                  <a:pt x="114365" y="326039"/>
                </a:lnTo>
                <a:lnTo>
                  <a:pt x="115309" y="291147"/>
                </a:lnTo>
                <a:lnTo>
                  <a:pt x="496063" y="291147"/>
                </a:lnTo>
                <a:lnTo>
                  <a:pt x="495382" y="271792"/>
                </a:lnTo>
                <a:lnTo>
                  <a:pt x="493193" y="232335"/>
                </a:lnTo>
                <a:lnTo>
                  <a:pt x="486592" y="162788"/>
                </a:lnTo>
                <a:lnTo>
                  <a:pt x="479187" y="117055"/>
                </a:lnTo>
                <a:lnTo>
                  <a:pt x="248786" y="117055"/>
                </a:lnTo>
                <a:lnTo>
                  <a:pt x="204310" y="111431"/>
                </a:lnTo>
                <a:lnTo>
                  <a:pt x="163933" y="95500"/>
                </a:lnTo>
                <a:lnTo>
                  <a:pt x="129066" y="70676"/>
                </a:lnTo>
                <a:lnTo>
                  <a:pt x="101118" y="38371"/>
                </a:lnTo>
                <a:lnTo>
                  <a:pt x="81502" y="0"/>
                </a:lnTo>
                <a:close/>
                <a:moveTo>
                  <a:pt x="416096" y="0"/>
                </a:moveTo>
                <a:lnTo>
                  <a:pt x="396478" y="38371"/>
                </a:lnTo>
                <a:lnTo>
                  <a:pt x="368527" y="70676"/>
                </a:lnTo>
                <a:lnTo>
                  <a:pt x="333654" y="95500"/>
                </a:lnTo>
                <a:lnTo>
                  <a:pt x="293270" y="111431"/>
                </a:lnTo>
                <a:lnTo>
                  <a:pt x="248786" y="117055"/>
                </a:lnTo>
                <a:lnTo>
                  <a:pt x="479187" y="117055"/>
                </a:lnTo>
                <a:lnTo>
                  <a:pt x="476254" y="101643"/>
                </a:lnTo>
                <a:lnTo>
                  <a:pt x="464918" y="62733"/>
                </a:lnTo>
                <a:lnTo>
                  <a:pt x="445691" y="25645"/>
                </a:lnTo>
                <a:lnTo>
                  <a:pt x="416096" y="0"/>
                </a:lnTo>
                <a:close/>
              </a:path>
            </a:pathLst>
          </a:custGeom>
          <a:solidFill>
            <a:srgbClr val="939598"/>
          </a:solidFill>
          <a:ln>
            <a:noFill/>
          </a:ln>
        </p:spPr>
        <p:style>
          <a:lnRef idx="0"/>
          <a:fillRef idx="0"/>
          <a:effectRef idx="0"/>
          <a:fontRef idx="minor"/>
        </p:style>
      </p:sp>
      <p:sp>
        <p:nvSpPr>
          <p:cNvPr id="303" name="CustomShape 63"/>
          <p:cNvSpPr/>
          <p:nvPr/>
        </p:nvSpPr>
        <p:spPr>
          <a:xfrm>
            <a:off x="1018440" y="4606920"/>
            <a:ext cx="291240" cy="235440"/>
          </a:xfrm>
          <a:custGeom>
            <a:avLst/>
            <a:gdLst/>
            <a:ahLst/>
            <a:rect l="l" t="t" r="r" b="b"/>
            <a:pathLst>
              <a:path w="320675" h="320675">
                <a:moveTo>
                  <a:pt x="160274" y="0"/>
                </a:moveTo>
                <a:lnTo>
                  <a:pt x="109614" y="8170"/>
                </a:lnTo>
                <a:lnTo>
                  <a:pt x="65617" y="30922"/>
                </a:lnTo>
                <a:lnTo>
                  <a:pt x="30922" y="65617"/>
                </a:lnTo>
                <a:lnTo>
                  <a:pt x="8170" y="109614"/>
                </a:lnTo>
                <a:lnTo>
                  <a:pt x="0" y="160273"/>
                </a:lnTo>
                <a:lnTo>
                  <a:pt x="8170" y="210933"/>
                </a:lnTo>
                <a:lnTo>
                  <a:pt x="30922" y="254930"/>
                </a:lnTo>
                <a:lnTo>
                  <a:pt x="65617" y="289625"/>
                </a:lnTo>
                <a:lnTo>
                  <a:pt x="109614" y="312377"/>
                </a:lnTo>
                <a:lnTo>
                  <a:pt x="160274" y="320547"/>
                </a:lnTo>
                <a:lnTo>
                  <a:pt x="210937" y="312377"/>
                </a:lnTo>
                <a:lnTo>
                  <a:pt x="254931" y="289625"/>
                </a:lnTo>
                <a:lnTo>
                  <a:pt x="289620" y="254930"/>
                </a:lnTo>
                <a:lnTo>
                  <a:pt x="312367" y="210933"/>
                </a:lnTo>
                <a:lnTo>
                  <a:pt x="320535" y="160273"/>
                </a:lnTo>
                <a:lnTo>
                  <a:pt x="312367" y="109614"/>
                </a:lnTo>
                <a:lnTo>
                  <a:pt x="289620" y="65617"/>
                </a:lnTo>
                <a:lnTo>
                  <a:pt x="254931" y="30922"/>
                </a:lnTo>
                <a:lnTo>
                  <a:pt x="210937" y="8170"/>
                </a:lnTo>
                <a:lnTo>
                  <a:pt x="160274" y="0"/>
                </a:lnTo>
                <a:close/>
              </a:path>
            </a:pathLst>
          </a:custGeom>
          <a:solidFill>
            <a:srgbClr val="939598"/>
          </a:solidFill>
          <a:ln>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4" name="CustomShape 1"/>
          <p:cNvSpPr/>
          <p:nvPr/>
        </p:nvSpPr>
        <p:spPr>
          <a:xfrm>
            <a:off x="11520" y="0"/>
            <a:ext cx="8739000" cy="5220720"/>
          </a:xfrm>
          <a:custGeom>
            <a:avLst/>
            <a:gdLst/>
            <a:ahLst/>
            <a:rect l="l" t="t" r="r" b="b"/>
            <a:pathLst>
              <a:path w="9613265" h="7100570">
                <a:moveTo>
                  <a:pt x="0" y="7100493"/>
                </a:moveTo>
                <a:lnTo>
                  <a:pt x="9613138" y="7100493"/>
                </a:lnTo>
                <a:lnTo>
                  <a:pt x="9613138" y="0"/>
                </a:lnTo>
                <a:lnTo>
                  <a:pt x="0" y="0"/>
                </a:lnTo>
                <a:lnTo>
                  <a:pt x="0" y="7100493"/>
                </a:lnTo>
                <a:close/>
              </a:path>
            </a:pathLst>
          </a:custGeom>
          <a:solidFill>
            <a:srgbClr val="5badce"/>
          </a:solidFill>
          <a:ln>
            <a:noFill/>
          </a:ln>
        </p:spPr>
        <p:style>
          <a:lnRef idx="0"/>
          <a:fillRef idx="0"/>
          <a:effectRef idx="0"/>
          <a:fontRef idx="minor"/>
        </p:style>
      </p:sp>
      <p:sp>
        <p:nvSpPr>
          <p:cNvPr id="305" name="CustomShape 2"/>
          <p:cNvSpPr/>
          <p:nvPr/>
        </p:nvSpPr>
        <p:spPr>
          <a:xfrm>
            <a:off x="2701800" y="1557360"/>
            <a:ext cx="2779200" cy="3114000"/>
          </a:xfrm>
          <a:custGeom>
            <a:avLst/>
            <a:gdLst/>
            <a:ahLst/>
            <a:rect l="l" t="t" r="r" b="b"/>
            <a:pathLst>
              <a:path w="3057525" h="4235450">
                <a:moveTo>
                  <a:pt x="3057347" y="0"/>
                </a:moveTo>
                <a:lnTo>
                  <a:pt x="1538693" y="0"/>
                </a:lnTo>
                <a:lnTo>
                  <a:pt x="0" y="4235183"/>
                </a:lnTo>
                <a:lnTo>
                  <a:pt x="1729714" y="4235183"/>
                </a:lnTo>
                <a:lnTo>
                  <a:pt x="3057347" y="0"/>
                </a:lnTo>
                <a:close/>
              </a:path>
            </a:pathLst>
          </a:custGeom>
          <a:solidFill>
            <a:srgbClr val="fff200"/>
          </a:solidFill>
          <a:ln>
            <a:noFill/>
          </a:ln>
        </p:spPr>
        <p:style>
          <a:lnRef idx="0"/>
          <a:fillRef idx="0"/>
          <a:effectRef idx="0"/>
          <a:fontRef idx="minor"/>
        </p:style>
      </p:sp>
      <p:sp>
        <p:nvSpPr>
          <p:cNvPr id="306" name="CustomShape 3"/>
          <p:cNvSpPr/>
          <p:nvPr/>
        </p:nvSpPr>
        <p:spPr>
          <a:xfrm>
            <a:off x="11520" y="0"/>
            <a:ext cx="9132120" cy="5713560"/>
          </a:xfrm>
          <a:prstGeom prst="rect">
            <a:avLst/>
          </a:prstGeom>
          <a:blipFill rotWithShape="0">
            <a:blip r:embed="rId1"/>
            <a:stretch>
              <a:fillRect/>
            </a:stretch>
          </a:blipFill>
          <a:ln>
            <a:noFill/>
          </a:ln>
        </p:spPr>
        <p:style>
          <a:lnRef idx="0"/>
          <a:fillRef idx="0"/>
          <a:effectRef idx="0"/>
          <a:fontRef idx="minor"/>
        </p:style>
      </p:sp>
      <p:sp>
        <p:nvSpPr>
          <p:cNvPr id="307" name="CustomShape 4"/>
          <p:cNvSpPr/>
          <p:nvPr/>
        </p:nvSpPr>
        <p:spPr>
          <a:xfrm>
            <a:off x="11520" y="0"/>
            <a:ext cx="9132840" cy="5713560"/>
          </a:xfrm>
          <a:custGeom>
            <a:avLst/>
            <a:gdLst/>
            <a:ahLst/>
            <a:rect l="l" t="t" r="r" b="b"/>
            <a:pathLst>
              <a:path w="10046335" h="7771130">
                <a:moveTo>
                  <a:pt x="2395557" y="0"/>
                </a:moveTo>
                <a:lnTo>
                  <a:pt x="0" y="0"/>
                </a:lnTo>
                <a:lnTo>
                  <a:pt x="0" y="7771066"/>
                </a:lnTo>
                <a:lnTo>
                  <a:pt x="10045712" y="7771066"/>
                </a:lnTo>
                <a:lnTo>
                  <a:pt x="10045712" y="6719653"/>
                </a:lnTo>
                <a:lnTo>
                  <a:pt x="2124953" y="6719653"/>
                </a:lnTo>
                <a:lnTo>
                  <a:pt x="2079072" y="6719623"/>
                </a:lnTo>
                <a:lnTo>
                  <a:pt x="2033071" y="6718219"/>
                </a:lnTo>
                <a:lnTo>
                  <a:pt x="1986978" y="6715429"/>
                </a:lnTo>
                <a:lnTo>
                  <a:pt x="1940820" y="6711240"/>
                </a:lnTo>
                <a:lnTo>
                  <a:pt x="1894626" y="6705640"/>
                </a:lnTo>
                <a:lnTo>
                  <a:pt x="1848422" y="6698616"/>
                </a:lnTo>
                <a:lnTo>
                  <a:pt x="1802236" y="6690154"/>
                </a:lnTo>
                <a:lnTo>
                  <a:pt x="1756097" y="6680242"/>
                </a:lnTo>
                <a:lnTo>
                  <a:pt x="1710031" y="6668867"/>
                </a:lnTo>
                <a:lnTo>
                  <a:pt x="1664065" y="6656017"/>
                </a:lnTo>
                <a:lnTo>
                  <a:pt x="1618228" y="6641678"/>
                </a:lnTo>
                <a:lnTo>
                  <a:pt x="1572548" y="6625837"/>
                </a:lnTo>
                <a:lnTo>
                  <a:pt x="1527319" y="6608582"/>
                </a:lnTo>
                <a:lnTo>
                  <a:pt x="1482938" y="6590079"/>
                </a:lnTo>
                <a:lnTo>
                  <a:pt x="1439416" y="6570354"/>
                </a:lnTo>
                <a:lnTo>
                  <a:pt x="1396768" y="6549435"/>
                </a:lnTo>
                <a:lnTo>
                  <a:pt x="1355005" y="6527350"/>
                </a:lnTo>
                <a:lnTo>
                  <a:pt x="1314141" y="6504127"/>
                </a:lnTo>
                <a:lnTo>
                  <a:pt x="1274188" y="6479791"/>
                </a:lnTo>
                <a:lnTo>
                  <a:pt x="1235160" y="6454372"/>
                </a:lnTo>
                <a:lnTo>
                  <a:pt x="1197069" y="6427897"/>
                </a:lnTo>
                <a:lnTo>
                  <a:pt x="1159928" y="6400393"/>
                </a:lnTo>
                <a:lnTo>
                  <a:pt x="1123750" y="6371887"/>
                </a:lnTo>
                <a:lnTo>
                  <a:pt x="1088547" y="6342408"/>
                </a:lnTo>
                <a:lnTo>
                  <a:pt x="1054333" y="6311982"/>
                </a:lnTo>
                <a:lnTo>
                  <a:pt x="1021089" y="6280606"/>
                </a:lnTo>
                <a:lnTo>
                  <a:pt x="988921" y="6248402"/>
                </a:lnTo>
                <a:lnTo>
                  <a:pt x="957680" y="6215223"/>
                </a:lnTo>
                <a:lnTo>
                  <a:pt x="927618" y="6181366"/>
                </a:lnTo>
                <a:lnTo>
                  <a:pt x="898539" y="6146621"/>
                </a:lnTo>
                <a:lnTo>
                  <a:pt x="870526" y="6111095"/>
                </a:lnTo>
                <a:lnTo>
                  <a:pt x="843590" y="6074816"/>
                </a:lnTo>
                <a:lnTo>
                  <a:pt x="817747" y="6037810"/>
                </a:lnTo>
                <a:lnTo>
                  <a:pt x="793007" y="6000105"/>
                </a:lnTo>
                <a:lnTo>
                  <a:pt x="769384" y="5961729"/>
                </a:lnTo>
                <a:lnTo>
                  <a:pt x="746890" y="5922709"/>
                </a:lnTo>
                <a:lnTo>
                  <a:pt x="725540" y="5883073"/>
                </a:lnTo>
                <a:lnTo>
                  <a:pt x="705345" y="5842848"/>
                </a:lnTo>
                <a:lnTo>
                  <a:pt x="686318" y="5802062"/>
                </a:lnTo>
                <a:lnTo>
                  <a:pt x="668472" y="5760743"/>
                </a:lnTo>
                <a:lnTo>
                  <a:pt x="651820" y="5718917"/>
                </a:lnTo>
                <a:lnTo>
                  <a:pt x="636374" y="5676612"/>
                </a:lnTo>
                <a:lnTo>
                  <a:pt x="622149" y="5633856"/>
                </a:lnTo>
                <a:lnTo>
                  <a:pt x="609156" y="5590677"/>
                </a:lnTo>
                <a:lnTo>
                  <a:pt x="597408" y="5547101"/>
                </a:lnTo>
                <a:lnTo>
                  <a:pt x="586918" y="5503156"/>
                </a:lnTo>
                <a:lnTo>
                  <a:pt x="577699" y="5458871"/>
                </a:lnTo>
                <a:lnTo>
                  <a:pt x="569764" y="5414272"/>
                </a:lnTo>
                <a:lnTo>
                  <a:pt x="563126" y="5369386"/>
                </a:lnTo>
                <a:lnTo>
                  <a:pt x="557797" y="5324242"/>
                </a:lnTo>
                <a:lnTo>
                  <a:pt x="553791" y="5278867"/>
                </a:lnTo>
                <a:lnTo>
                  <a:pt x="551119" y="5233288"/>
                </a:lnTo>
                <a:lnTo>
                  <a:pt x="549796" y="5187533"/>
                </a:lnTo>
                <a:lnTo>
                  <a:pt x="549833" y="5141629"/>
                </a:lnTo>
                <a:lnTo>
                  <a:pt x="551245" y="5095604"/>
                </a:lnTo>
                <a:lnTo>
                  <a:pt x="554042" y="5049485"/>
                </a:lnTo>
                <a:lnTo>
                  <a:pt x="558239" y="5003301"/>
                </a:lnTo>
                <a:lnTo>
                  <a:pt x="563849" y="4957077"/>
                </a:lnTo>
                <a:lnTo>
                  <a:pt x="570883" y="4910843"/>
                </a:lnTo>
                <a:lnTo>
                  <a:pt x="579355" y="4864625"/>
                </a:lnTo>
                <a:lnTo>
                  <a:pt x="589278" y="4818451"/>
                </a:lnTo>
                <a:lnTo>
                  <a:pt x="600664" y="4772348"/>
                </a:lnTo>
                <a:lnTo>
                  <a:pt x="613527" y="4726344"/>
                </a:lnTo>
                <a:lnTo>
                  <a:pt x="627879" y="4680467"/>
                </a:lnTo>
                <a:lnTo>
                  <a:pt x="643733" y="4634744"/>
                </a:lnTo>
                <a:lnTo>
                  <a:pt x="2395557" y="0"/>
                </a:lnTo>
                <a:close/>
                <a:moveTo>
                  <a:pt x="10045712" y="0"/>
                </a:moveTo>
                <a:lnTo>
                  <a:pt x="5624476" y="0"/>
                </a:lnTo>
                <a:lnTo>
                  <a:pt x="3562930" y="5697276"/>
                </a:lnTo>
                <a:lnTo>
                  <a:pt x="3545686" y="5742479"/>
                </a:lnTo>
                <a:lnTo>
                  <a:pt x="3527193" y="5786835"/>
                </a:lnTo>
                <a:lnTo>
                  <a:pt x="3507477" y="5830332"/>
                </a:lnTo>
                <a:lnTo>
                  <a:pt x="3486567" y="5872958"/>
                </a:lnTo>
                <a:lnTo>
                  <a:pt x="3464490" y="5914698"/>
                </a:lnTo>
                <a:lnTo>
                  <a:pt x="3441273" y="5955540"/>
                </a:lnTo>
                <a:lnTo>
                  <a:pt x="3416944" y="5995472"/>
                </a:lnTo>
                <a:lnTo>
                  <a:pt x="3391530" y="6034481"/>
                </a:lnTo>
                <a:lnTo>
                  <a:pt x="3365060" y="6072553"/>
                </a:lnTo>
                <a:lnTo>
                  <a:pt x="3337560" y="6109676"/>
                </a:lnTo>
                <a:lnTo>
                  <a:pt x="3309059" y="6145838"/>
                </a:lnTo>
                <a:lnTo>
                  <a:pt x="3279584" y="6181024"/>
                </a:lnTo>
                <a:lnTo>
                  <a:pt x="3249087" y="6215302"/>
                </a:lnTo>
                <a:lnTo>
                  <a:pt x="3217821" y="6248421"/>
                </a:lnTo>
                <a:lnTo>
                  <a:pt x="3185556" y="6280637"/>
                </a:lnTo>
                <a:lnTo>
                  <a:pt x="3152492" y="6311765"/>
                </a:lnTo>
                <a:lnTo>
                  <a:pt x="3118559" y="6341885"/>
                </a:lnTo>
                <a:lnTo>
                  <a:pt x="3083818" y="6370953"/>
                </a:lnTo>
                <a:lnTo>
                  <a:pt x="3048295" y="6398956"/>
                </a:lnTo>
                <a:lnTo>
                  <a:pt x="3012019" y="6425882"/>
                </a:lnTo>
                <a:lnTo>
                  <a:pt x="2975017" y="6451717"/>
                </a:lnTo>
                <a:lnTo>
                  <a:pt x="2937316" y="6476449"/>
                </a:lnTo>
                <a:lnTo>
                  <a:pt x="2898944" y="6500065"/>
                </a:lnTo>
                <a:lnTo>
                  <a:pt x="2859929" y="6522552"/>
                </a:lnTo>
                <a:lnTo>
                  <a:pt x="2820299" y="6543897"/>
                </a:lnTo>
                <a:lnTo>
                  <a:pt x="2780080" y="6564088"/>
                </a:lnTo>
                <a:lnTo>
                  <a:pt x="2739300" y="6583111"/>
                </a:lnTo>
                <a:lnTo>
                  <a:pt x="2697987" y="6600954"/>
                </a:lnTo>
                <a:lnTo>
                  <a:pt x="2656169" y="6617603"/>
                </a:lnTo>
                <a:lnTo>
                  <a:pt x="2613873" y="6633047"/>
                </a:lnTo>
                <a:lnTo>
                  <a:pt x="2571126" y="6647271"/>
                </a:lnTo>
                <a:lnTo>
                  <a:pt x="2527956" y="6660264"/>
                </a:lnTo>
                <a:lnTo>
                  <a:pt x="2484392" y="6672013"/>
                </a:lnTo>
                <a:lnTo>
                  <a:pt x="2440459" y="6682504"/>
                </a:lnTo>
                <a:lnTo>
                  <a:pt x="2396187" y="6691724"/>
                </a:lnTo>
                <a:lnTo>
                  <a:pt x="2351602" y="6699662"/>
                </a:lnTo>
                <a:lnTo>
                  <a:pt x="2306732" y="6706303"/>
                </a:lnTo>
                <a:lnTo>
                  <a:pt x="2261604" y="6711636"/>
                </a:lnTo>
                <a:lnTo>
                  <a:pt x="2216247" y="6715647"/>
                </a:lnTo>
                <a:lnTo>
                  <a:pt x="2170687" y="6718324"/>
                </a:lnTo>
                <a:lnTo>
                  <a:pt x="2124953" y="6719653"/>
                </a:lnTo>
                <a:lnTo>
                  <a:pt x="10045712" y="6719653"/>
                </a:lnTo>
                <a:lnTo>
                  <a:pt x="10045712" y="0"/>
                </a:lnTo>
                <a:close/>
              </a:path>
            </a:pathLst>
          </a:custGeom>
          <a:solidFill>
            <a:srgbClr val="ffffff"/>
          </a:solidFill>
          <a:ln>
            <a:noFill/>
          </a:ln>
        </p:spPr>
        <p:style>
          <a:lnRef idx="0"/>
          <a:fillRef idx="0"/>
          <a:effectRef idx="0"/>
          <a:fontRef idx="minor"/>
        </p:style>
      </p:sp>
      <p:sp>
        <p:nvSpPr>
          <p:cNvPr id="308" name="CustomShape 5"/>
          <p:cNvSpPr/>
          <p:nvPr/>
        </p:nvSpPr>
        <p:spPr>
          <a:xfrm>
            <a:off x="3276720" y="1221480"/>
            <a:ext cx="5790960" cy="3007440"/>
          </a:xfrm>
          <a:custGeom>
            <a:avLst/>
            <a:gdLst/>
            <a:ahLst/>
            <a:rect l="l" t="t" r="r" b="b"/>
            <a:pathLst>
              <a:path w="6268720" h="3441700">
                <a:moveTo>
                  <a:pt x="1251953" y="0"/>
                </a:moveTo>
                <a:lnTo>
                  <a:pt x="0" y="3441319"/>
                </a:lnTo>
                <a:lnTo>
                  <a:pt x="6268466" y="3433718"/>
                </a:lnTo>
                <a:lnTo>
                  <a:pt x="6268466" y="4210"/>
                </a:lnTo>
                <a:lnTo>
                  <a:pt x="1251953" y="0"/>
                </a:lnTo>
                <a:close/>
              </a:path>
            </a:pathLst>
          </a:custGeom>
          <a:solidFill>
            <a:srgbClr val="fff200"/>
          </a:solidFill>
          <a:ln>
            <a:noFill/>
          </a:ln>
        </p:spPr>
        <p:style>
          <a:lnRef idx="0"/>
          <a:fillRef idx="0"/>
          <a:effectRef idx="0"/>
          <a:fontRef idx="minor"/>
        </p:style>
      </p:sp>
      <p:sp>
        <p:nvSpPr>
          <p:cNvPr id="309" name="CustomShape 6"/>
          <p:cNvSpPr/>
          <p:nvPr/>
        </p:nvSpPr>
        <p:spPr>
          <a:xfrm>
            <a:off x="8396280" y="5199480"/>
            <a:ext cx="165240" cy="137880"/>
          </a:xfrm>
          <a:custGeom>
            <a:avLst/>
            <a:gdLst/>
            <a:ahLst/>
            <a:rect l="l" t="t" r="r" b="b"/>
            <a:pathLst>
              <a:path w="182245" h="187959">
                <a:moveTo>
                  <a:pt x="5257" y="266"/>
                </a:moveTo>
                <a:lnTo>
                  <a:pt x="0" y="11303"/>
                </a:lnTo>
                <a:lnTo>
                  <a:pt x="10769" y="11303"/>
                </a:lnTo>
                <a:lnTo>
                  <a:pt x="14858" y="13906"/>
                </a:lnTo>
                <a:lnTo>
                  <a:pt x="18478" y="46697"/>
                </a:lnTo>
                <a:lnTo>
                  <a:pt x="18211" y="94703"/>
                </a:lnTo>
                <a:lnTo>
                  <a:pt x="18093" y="101739"/>
                </a:lnTo>
                <a:lnTo>
                  <a:pt x="17996" y="117271"/>
                </a:lnTo>
                <a:lnTo>
                  <a:pt x="26075" y="157584"/>
                </a:lnTo>
                <a:lnTo>
                  <a:pt x="64810" y="183973"/>
                </a:lnTo>
                <a:lnTo>
                  <a:pt x="96532" y="187858"/>
                </a:lnTo>
                <a:lnTo>
                  <a:pt x="112173" y="186982"/>
                </a:lnTo>
                <a:lnTo>
                  <a:pt x="126379" y="184386"/>
                </a:lnTo>
                <a:lnTo>
                  <a:pt x="139082" y="180116"/>
                </a:lnTo>
                <a:lnTo>
                  <a:pt x="150215" y="174218"/>
                </a:lnTo>
                <a:lnTo>
                  <a:pt x="154681" y="170497"/>
                </a:lnTo>
                <a:lnTo>
                  <a:pt x="98767" y="170497"/>
                </a:lnTo>
                <a:lnTo>
                  <a:pt x="82295" y="168741"/>
                </a:lnTo>
                <a:lnTo>
                  <a:pt x="49263" y="145351"/>
                </a:lnTo>
                <a:lnTo>
                  <a:pt x="43780" y="94703"/>
                </a:lnTo>
                <a:lnTo>
                  <a:pt x="44310" y="46697"/>
                </a:lnTo>
                <a:lnTo>
                  <a:pt x="44463" y="37739"/>
                </a:lnTo>
                <a:lnTo>
                  <a:pt x="44602" y="19392"/>
                </a:lnTo>
                <a:lnTo>
                  <a:pt x="45364" y="8674"/>
                </a:lnTo>
                <a:lnTo>
                  <a:pt x="46437" y="533"/>
                </a:lnTo>
                <a:lnTo>
                  <a:pt x="12103" y="533"/>
                </a:lnTo>
                <a:lnTo>
                  <a:pt x="5257" y="266"/>
                </a:lnTo>
                <a:close/>
                <a:moveTo>
                  <a:pt x="181813" y="266"/>
                </a:moveTo>
                <a:lnTo>
                  <a:pt x="174129" y="533"/>
                </a:lnTo>
                <a:lnTo>
                  <a:pt x="151648" y="533"/>
                </a:lnTo>
                <a:lnTo>
                  <a:pt x="154105" y="9410"/>
                </a:lnTo>
                <a:lnTo>
                  <a:pt x="155881" y="20332"/>
                </a:lnTo>
                <a:lnTo>
                  <a:pt x="156887" y="33617"/>
                </a:lnTo>
                <a:lnTo>
                  <a:pt x="157111" y="49847"/>
                </a:lnTo>
                <a:lnTo>
                  <a:pt x="156834" y="94703"/>
                </a:lnTo>
                <a:lnTo>
                  <a:pt x="153921" y="136349"/>
                </a:lnTo>
                <a:lnTo>
                  <a:pt x="126333" y="165868"/>
                </a:lnTo>
                <a:lnTo>
                  <a:pt x="98767" y="170497"/>
                </a:lnTo>
                <a:lnTo>
                  <a:pt x="154681" y="170497"/>
                </a:lnTo>
                <a:lnTo>
                  <a:pt x="177152" y="124066"/>
                </a:lnTo>
                <a:lnTo>
                  <a:pt x="178068" y="94703"/>
                </a:lnTo>
                <a:lnTo>
                  <a:pt x="178320" y="49847"/>
                </a:lnTo>
                <a:lnTo>
                  <a:pt x="178582" y="33617"/>
                </a:lnTo>
                <a:lnTo>
                  <a:pt x="179114" y="22475"/>
                </a:lnTo>
                <a:lnTo>
                  <a:pt x="180138" y="12285"/>
                </a:lnTo>
                <a:lnTo>
                  <a:pt x="181776" y="533"/>
                </a:lnTo>
                <a:lnTo>
                  <a:pt x="158699" y="533"/>
                </a:lnTo>
                <a:lnTo>
                  <a:pt x="151574" y="266"/>
                </a:lnTo>
                <a:lnTo>
                  <a:pt x="181813" y="266"/>
                </a:lnTo>
                <a:close/>
                <a:moveTo>
                  <a:pt x="46507" y="0"/>
                </a:moveTo>
                <a:lnTo>
                  <a:pt x="37680" y="533"/>
                </a:lnTo>
                <a:lnTo>
                  <a:pt x="46437" y="533"/>
                </a:lnTo>
                <a:lnTo>
                  <a:pt x="46507" y="0"/>
                </a:lnTo>
                <a:close/>
              </a:path>
            </a:pathLst>
          </a:custGeom>
          <a:solidFill>
            <a:srgbClr val="d1d3d4"/>
          </a:solidFill>
          <a:ln>
            <a:noFill/>
          </a:ln>
        </p:spPr>
        <p:style>
          <a:lnRef idx="0"/>
          <a:fillRef idx="0"/>
          <a:effectRef idx="0"/>
          <a:fontRef idx="minor"/>
        </p:style>
      </p:sp>
      <p:sp>
        <p:nvSpPr>
          <p:cNvPr id="310" name="CustomShape 7"/>
          <p:cNvSpPr/>
          <p:nvPr/>
        </p:nvSpPr>
        <p:spPr>
          <a:xfrm>
            <a:off x="8578800" y="5196600"/>
            <a:ext cx="149760" cy="139680"/>
          </a:xfrm>
          <a:custGeom>
            <a:avLst/>
            <a:gdLst/>
            <a:ahLst/>
            <a:rect l="l" t="t" r="r" b="b"/>
            <a:pathLst>
              <a:path w="165100" h="190500">
                <a:moveTo>
                  <a:pt x="121310" y="0"/>
                </a:moveTo>
                <a:lnTo>
                  <a:pt x="113601" y="0"/>
                </a:lnTo>
                <a:lnTo>
                  <a:pt x="89782" y="1393"/>
                </a:lnTo>
                <a:lnTo>
                  <a:pt x="50468" y="12923"/>
                </a:lnTo>
                <a:lnTo>
                  <a:pt x="19850" y="37972"/>
                </a:lnTo>
                <a:lnTo>
                  <a:pt x="2319" y="74478"/>
                </a:lnTo>
                <a:lnTo>
                  <a:pt x="0" y="95199"/>
                </a:lnTo>
                <a:lnTo>
                  <a:pt x="3663" y="121905"/>
                </a:lnTo>
                <a:lnTo>
                  <a:pt x="30196" y="165888"/>
                </a:lnTo>
                <a:lnTo>
                  <a:pt x="74445" y="187667"/>
                </a:lnTo>
                <a:lnTo>
                  <a:pt x="102044" y="190182"/>
                </a:lnTo>
                <a:lnTo>
                  <a:pt x="108982" y="190041"/>
                </a:lnTo>
                <a:lnTo>
                  <a:pt x="154584" y="183400"/>
                </a:lnTo>
                <a:lnTo>
                  <a:pt x="157086" y="175221"/>
                </a:lnTo>
                <a:lnTo>
                  <a:pt x="157721" y="173405"/>
                </a:lnTo>
                <a:lnTo>
                  <a:pt x="107276" y="173405"/>
                </a:lnTo>
                <a:lnTo>
                  <a:pt x="75763" y="167512"/>
                </a:lnTo>
                <a:lnTo>
                  <a:pt x="51468" y="150868"/>
                </a:lnTo>
                <a:lnTo>
                  <a:pt x="35834" y="125030"/>
                </a:lnTo>
                <a:lnTo>
                  <a:pt x="30302" y="91554"/>
                </a:lnTo>
                <a:lnTo>
                  <a:pt x="35336" y="59511"/>
                </a:lnTo>
                <a:lnTo>
                  <a:pt x="49776" y="35302"/>
                </a:lnTo>
                <a:lnTo>
                  <a:pt x="72623" y="19995"/>
                </a:lnTo>
                <a:lnTo>
                  <a:pt x="102882" y="14655"/>
                </a:lnTo>
                <a:lnTo>
                  <a:pt x="162727" y="14655"/>
                </a:lnTo>
                <a:lnTo>
                  <a:pt x="165049" y="8140"/>
                </a:lnTo>
                <a:lnTo>
                  <a:pt x="128727" y="520"/>
                </a:lnTo>
                <a:lnTo>
                  <a:pt x="121310" y="0"/>
                </a:lnTo>
                <a:close/>
                <a:moveTo>
                  <a:pt x="159245" y="157911"/>
                </a:moveTo>
                <a:lnTo>
                  <a:pt x="123520" y="172097"/>
                </a:lnTo>
                <a:lnTo>
                  <a:pt x="115239" y="173405"/>
                </a:lnTo>
                <a:lnTo>
                  <a:pt x="157721" y="173405"/>
                </a:lnTo>
                <a:lnTo>
                  <a:pt x="160108" y="166585"/>
                </a:lnTo>
                <a:lnTo>
                  <a:pt x="162610" y="160261"/>
                </a:lnTo>
                <a:lnTo>
                  <a:pt x="159245" y="157911"/>
                </a:lnTo>
                <a:close/>
                <a:moveTo>
                  <a:pt x="162727" y="14655"/>
                </a:moveTo>
                <a:lnTo>
                  <a:pt x="102882" y="14655"/>
                </a:lnTo>
                <a:lnTo>
                  <a:pt x="118134" y="15832"/>
                </a:lnTo>
                <a:lnTo>
                  <a:pt x="131197" y="19504"/>
                </a:lnTo>
                <a:lnTo>
                  <a:pt x="142555" y="25885"/>
                </a:lnTo>
                <a:lnTo>
                  <a:pt x="152692" y="35191"/>
                </a:lnTo>
                <a:lnTo>
                  <a:pt x="156565" y="35191"/>
                </a:lnTo>
                <a:lnTo>
                  <a:pt x="158724" y="27254"/>
                </a:lnTo>
                <a:lnTo>
                  <a:pt x="161975" y="16763"/>
                </a:lnTo>
                <a:lnTo>
                  <a:pt x="162727" y="14655"/>
                </a:lnTo>
                <a:close/>
              </a:path>
            </a:pathLst>
          </a:custGeom>
          <a:solidFill>
            <a:srgbClr val="d1d3d4"/>
          </a:solidFill>
          <a:ln>
            <a:noFill/>
          </a:ln>
        </p:spPr>
        <p:style>
          <a:lnRef idx="0"/>
          <a:fillRef idx="0"/>
          <a:effectRef idx="0"/>
          <a:fontRef idx="minor"/>
        </p:style>
      </p:sp>
      <p:sp>
        <p:nvSpPr>
          <p:cNvPr id="311" name="CustomShape 8"/>
          <p:cNvSpPr/>
          <p:nvPr/>
        </p:nvSpPr>
        <p:spPr>
          <a:xfrm>
            <a:off x="8744040" y="5199120"/>
            <a:ext cx="151560" cy="135360"/>
          </a:xfrm>
          <a:custGeom>
            <a:avLst/>
            <a:gdLst/>
            <a:ahLst/>
            <a:rect l="l" t="t" r="r" b="b"/>
            <a:pathLst>
              <a:path w="167004" h="184784">
                <a:moveTo>
                  <a:pt x="117566" y="12623"/>
                </a:moveTo>
                <a:lnTo>
                  <a:pt x="64427" y="12623"/>
                </a:lnTo>
                <a:lnTo>
                  <a:pt x="79886" y="14862"/>
                </a:lnTo>
                <a:lnTo>
                  <a:pt x="91459" y="21307"/>
                </a:lnTo>
                <a:lnTo>
                  <a:pt x="98717" y="31547"/>
                </a:lnTo>
                <a:lnTo>
                  <a:pt x="101231" y="45173"/>
                </a:lnTo>
                <a:lnTo>
                  <a:pt x="99780" y="56014"/>
                </a:lnTo>
                <a:lnTo>
                  <a:pt x="68262" y="80848"/>
                </a:lnTo>
                <a:lnTo>
                  <a:pt x="55041" y="81114"/>
                </a:lnTo>
                <a:lnTo>
                  <a:pt x="53975" y="87363"/>
                </a:lnTo>
                <a:lnTo>
                  <a:pt x="52273" y="93941"/>
                </a:lnTo>
                <a:lnTo>
                  <a:pt x="55041" y="93941"/>
                </a:lnTo>
                <a:lnTo>
                  <a:pt x="60192" y="94622"/>
                </a:lnTo>
                <a:lnTo>
                  <a:pt x="86859" y="123136"/>
                </a:lnTo>
                <a:lnTo>
                  <a:pt x="114452" y="164007"/>
                </a:lnTo>
                <a:lnTo>
                  <a:pt x="120228" y="174027"/>
                </a:lnTo>
                <a:lnTo>
                  <a:pt x="122123" y="177139"/>
                </a:lnTo>
                <a:lnTo>
                  <a:pt x="123228" y="179247"/>
                </a:lnTo>
                <a:lnTo>
                  <a:pt x="124599" y="181076"/>
                </a:lnTo>
                <a:lnTo>
                  <a:pt x="125717" y="182638"/>
                </a:lnTo>
                <a:lnTo>
                  <a:pt x="127101" y="184696"/>
                </a:lnTo>
                <a:lnTo>
                  <a:pt x="138658" y="183959"/>
                </a:lnTo>
                <a:lnTo>
                  <a:pt x="166662" y="183184"/>
                </a:lnTo>
                <a:lnTo>
                  <a:pt x="166992" y="181305"/>
                </a:lnTo>
                <a:lnTo>
                  <a:pt x="161480" y="177380"/>
                </a:lnTo>
                <a:lnTo>
                  <a:pt x="159550" y="175793"/>
                </a:lnTo>
                <a:lnTo>
                  <a:pt x="133428" y="145897"/>
                </a:lnTo>
                <a:lnTo>
                  <a:pt x="96545" y="94488"/>
                </a:lnTo>
                <a:lnTo>
                  <a:pt x="90220" y="86321"/>
                </a:lnTo>
                <a:lnTo>
                  <a:pt x="121946" y="62728"/>
                </a:lnTo>
                <a:lnTo>
                  <a:pt x="128193" y="40157"/>
                </a:lnTo>
                <a:lnTo>
                  <a:pt x="127276" y="30907"/>
                </a:lnTo>
                <a:lnTo>
                  <a:pt x="124580" y="22542"/>
                </a:lnTo>
                <a:lnTo>
                  <a:pt x="120189" y="15254"/>
                </a:lnTo>
                <a:lnTo>
                  <a:pt x="117566" y="12623"/>
                </a:lnTo>
                <a:close/>
                <a:moveTo>
                  <a:pt x="5232" y="571"/>
                </a:moveTo>
                <a:lnTo>
                  <a:pt x="0" y="11582"/>
                </a:lnTo>
                <a:lnTo>
                  <a:pt x="10718" y="11582"/>
                </a:lnTo>
                <a:lnTo>
                  <a:pt x="14859" y="14211"/>
                </a:lnTo>
                <a:lnTo>
                  <a:pt x="18110" y="55845"/>
                </a:lnTo>
                <a:lnTo>
                  <a:pt x="17894" y="133299"/>
                </a:lnTo>
                <a:lnTo>
                  <a:pt x="14287" y="183184"/>
                </a:lnTo>
                <a:lnTo>
                  <a:pt x="22009" y="182638"/>
                </a:lnTo>
                <a:lnTo>
                  <a:pt x="49090" y="182638"/>
                </a:lnTo>
                <a:lnTo>
                  <a:pt x="46760" y="173990"/>
                </a:lnTo>
                <a:lnTo>
                  <a:pt x="45054" y="163104"/>
                </a:lnTo>
                <a:lnTo>
                  <a:pt x="44060" y="149807"/>
                </a:lnTo>
                <a:lnTo>
                  <a:pt x="43792" y="136247"/>
                </a:lnTo>
                <a:lnTo>
                  <a:pt x="43904" y="86321"/>
                </a:lnTo>
                <a:lnTo>
                  <a:pt x="44082" y="35671"/>
                </a:lnTo>
                <a:lnTo>
                  <a:pt x="59410" y="12623"/>
                </a:lnTo>
                <a:lnTo>
                  <a:pt x="117566" y="12623"/>
                </a:lnTo>
                <a:lnTo>
                  <a:pt x="114185" y="9232"/>
                </a:lnTo>
                <a:lnTo>
                  <a:pt x="107083" y="4805"/>
                </a:lnTo>
                <a:lnTo>
                  <a:pt x="98807" y="1963"/>
                </a:lnTo>
                <a:lnTo>
                  <a:pt x="92356" y="1066"/>
                </a:lnTo>
                <a:lnTo>
                  <a:pt x="27216" y="1066"/>
                </a:lnTo>
                <a:lnTo>
                  <a:pt x="5232" y="571"/>
                </a:lnTo>
                <a:close/>
                <a:moveTo>
                  <a:pt x="49090" y="182638"/>
                </a:moveTo>
                <a:lnTo>
                  <a:pt x="42125" y="182638"/>
                </a:lnTo>
                <a:lnTo>
                  <a:pt x="49237" y="183184"/>
                </a:lnTo>
                <a:lnTo>
                  <a:pt x="49090" y="182638"/>
                </a:lnTo>
                <a:close/>
                <a:moveTo>
                  <a:pt x="72923" y="0"/>
                </a:moveTo>
                <a:lnTo>
                  <a:pt x="60502" y="0"/>
                </a:lnTo>
                <a:lnTo>
                  <a:pt x="53352" y="304"/>
                </a:lnTo>
                <a:lnTo>
                  <a:pt x="27216" y="1066"/>
                </a:lnTo>
                <a:lnTo>
                  <a:pt x="92356" y="1066"/>
                </a:lnTo>
                <a:lnTo>
                  <a:pt x="87905" y="447"/>
                </a:lnTo>
                <a:lnTo>
                  <a:pt x="72923" y="0"/>
                </a:lnTo>
                <a:close/>
              </a:path>
            </a:pathLst>
          </a:custGeom>
          <a:solidFill>
            <a:srgbClr val="d1d3d4"/>
          </a:solidFill>
          <a:ln>
            <a:noFill/>
          </a:ln>
        </p:spPr>
        <p:style>
          <a:lnRef idx="0"/>
          <a:fillRef idx="0"/>
          <a:effectRef idx="0"/>
          <a:fontRef idx="minor"/>
        </p:style>
      </p:sp>
      <p:sp>
        <p:nvSpPr>
          <p:cNvPr id="312" name="CustomShape 9"/>
          <p:cNvSpPr/>
          <p:nvPr/>
        </p:nvSpPr>
        <p:spPr>
          <a:xfrm>
            <a:off x="8352720" y="5357160"/>
            <a:ext cx="584280" cy="25920"/>
          </a:xfrm>
          <a:custGeom>
            <a:avLst/>
            <a:gdLst/>
            <a:ahLst/>
            <a:rect l="l" t="t" r="r" b="b"/>
            <a:pathLst>
              <a:path w="643254" h="35559">
                <a:moveTo>
                  <a:pt x="321144" y="0"/>
                </a:moveTo>
                <a:lnTo>
                  <a:pt x="201185" y="4351"/>
                </a:lnTo>
                <a:lnTo>
                  <a:pt x="98545" y="13925"/>
                </a:lnTo>
                <a:lnTo>
                  <a:pt x="26918" y="23499"/>
                </a:lnTo>
                <a:lnTo>
                  <a:pt x="0" y="27851"/>
                </a:lnTo>
                <a:lnTo>
                  <a:pt x="0" y="35140"/>
                </a:lnTo>
                <a:lnTo>
                  <a:pt x="93030" y="27255"/>
                </a:lnTo>
                <a:lnTo>
                  <a:pt x="157500" y="23206"/>
                </a:lnTo>
                <a:lnTo>
                  <a:pt x="223526" y="21714"/>
                </a:lnTo>
                <a:lnTo>
                  <a:pt x="612562" y="21501"/>
                </a:lnTo>
                <a:lnTo>
                  <a:pt x="566307" y="11749"/>
                </a:lnTo>
                <a:lnTo>
                  <a:pt x="507355" y="3481"/>
                </a:lnTo>
                <a:lnTo>
                  <a:pt x="435682" y="435"/>
                </a:lnTo>
                <a:lnTo>
                  <a:pt x="321144" y="0"/>
                </a:lnTo>
                <a:close/>
                <a:moveTo>
                  <a:pt x="612562" y="21501"/>
                </a:moveTo>
                <a:lnTo>
                  <a:pt x="321221" y="21501"/>
                </a:lnTo>
                <a:lnTo>
                  <a:pt x="455192" y="23632"/>
                </a:lnTo>
                <a:lnTo>
                  <a:pt x="556390" y="28321"/>
                </a:lnTo>
                <a:lnTo>
                  <a:pt x="620369" y="33009"/>
                </a:lnTo>
                <a:lnTo>
                  <a:pt x="642683" y="35140"/>
                </a:lnTo>
                <a:lnTo>
                  <a:pt x="642683" y="27851"/>
                </a:lnTo>
                <a:lnTo>
                  <a:pt x="612562" y="21501"/>
                </a:lnTo>
                <a:close/>
              </a:path>
            </a:pathLst>
          </a:custGeom>
          <a:solidFill>
            <a:srgbClr val="d1d3d4"/>
          </a:solidFill>
          <a:ln>
            <a:noFill/>
          </a:ln>
        </p:spPr>
        <p:style>
          <a:lnRef idx="0"/>
          <a:fillRef idx="0"/>
          <a:effectRef idx="0"/>
          <a:fontRef idx="minor"/>
        </p:style>
      </p:sp>
      <p:sp>
        <p:nvSpPr>
          <p:cNvPr id="313" name="CustomShape 10"/>
          <p:cNvSpPr/>
          <p:nvPr/>
        </p:nvSpPr>
        <p:spPr>
          <a:xfrm>
            <a:off x="8282880" y="4996800"/>
            <a:ext cx="723960" cy="585720"/>
          </a:xfrm>
          <a:custGeom>
            <a:avLst/>
            <a:gdLst/>
            <a:ahLst/>
            <a:rect l="l" t="t" r="r" b="b"/>
            <a:pathLst>
              <a:path w="796925" h="796925">
                <a:moveTo>
                  <a:pt x="796874" y="398437"/>
                </a:moveTo>
                <a:lnTo>
                  <a:pt x="794193" y="444901"/>
                </a:lnTo>
                <a:lnTo>
                  <a:pt x="786350" y="489791"/>
                </a:lnTo>
                <a:lnTo>
                  <a:pt x="773644" y="532809"/>
                </a:lnTo>
                <a:lnTo>
                  <a:pt x="756374" y="573655"/>
                </a:lnTo>
                <a:lnTo>
                  <a:pt x="734839" y="612029"/>
                </a:lnTo>
                <a:lnTo>
                  <a:pt x="709338" y="647634"/>
                </a:lnTo>
                <a:lnTo>
                  <a:pt x="680170" y="680170"/>
                </a:lnTo>
                <a:lnTo>
                  <a:pt x="647634" y="709338"/>
                </a:lnTo>
                <a:lnTo>
                  <a:pt x="612029" y="734839"/>
                </a:lnTo>
                <a:lnTo>
                  <a:pt x="573655" y="756374"/>
                </a:lnTo>
                <a:lnTo>
                  <a:pt x="532809" y="773644"/>
                </a:lnTo>
                <a:lnTo>
                  <a:pt x="489791" y="786350"/>
                </a:lnTo>
                <a:lnTo>
                  <a:pt x="444901" y="794193"/>
                </a:lnTo>
                <a:lnTo>
                  <a:pt x="398437" y="796874"/>
                </a:lnTo>
                <a:lnTo>
                  <a:pt x="351972" y="794193"/>
                </a:lnTo>
                <a:lnTo>
                  <a:pt x="307082" y="786350"/>
                </a:lnTo>
                <a:lnTo>
                  <a:pt x="264064" y="773644"/>
                </a:lnTo>
                <a:lnTo>
                  <a:pt x="223219" y="756374"/>
                </a:lnTo>
                <a:lnTo>
                  <a:pt x="184844" y="734839"/>
                </a:lnTo>
                <a:lnTo>
                  <a:pt x="149239" y="709338"/>
                </a:lnTo>
                <a:lnTo>
                  <a:pt x="116703" y="680170"/>
                </a:lnTo>
                <a:lnTo>
                  <a:pt x="87535" y="647634"/>
                </a:lnTo>
                <a:lnTo>
                  <a:pt x="62034" y="612029"/>
                </a:lnTo>
                <a:lnTo>
                  <a:pt x="40499" y="573655"/>
                </a:lnTo>
                <a:lnTo>
                  <a:pt x="23229" y="532809"/>
                </a:lnTo>
                <a:lnTo>
                  <a:pt x="10523" y="489791"/>
                </a:lnTo>
                <a:lnTo>
                  <a:pt x="2680" y="444901"/>
                </a:lnTo>
                <a:lnTo>
                  <a:pt x="0" y="398437"/>
                </a:lnTo>
                <a:lnTo>
                  <a:pt x="2680" y="351972"/>
                </a:lnTo>
                <a:lnTo>
                  <a:pt x="10523" y="307082"/>
                </a:lnTo>
                <a:lnTo>
                  <a:pt x="23229" y="264064"/>
                </a:lnTo>
                <a:lnTo>
                  <a:pt x="40499" y="223219"/>
                </a:lnTo>
                <a:lnTo>
                  <a:pt x="62034" y="184844"/>
                </a:lnTo>
                <a:lnTo>
                  <a:pt x="87535" y="149239"/>
                </a:lnTo>
                <a:lnTo>
                  <a:pt x="116703" y="116703"/>
                </a:lnTo>
                <a:lnTo>
                  <a:pt x="149239" y="87535"/>
                </a:lnTo>
                <a:lnTo>
                  <a:pt x="184844" y="62034"/>
                </a:lnTo>
                <a:lnTo>
                  <a:pt x="223219" y="40499"/>
                </a:lnTo>
                <a:lnTo>
                  <a:pt x="264064" y="23229"/>
                </a:lnTo>
                <a:lnTo>
                  <a:pt x="307082" y="10523"/>
                </a:lnTo>
                <a:lnTo>
                  <a:pt x="351972" y="2680"/>
                </a:lnTo>
                <a:lnTo>
                  <a:pt x="398437" y="0"/>
                </a:lnTo>
                <a:lnTo>
                  <a:pt x="444901" y="2680"/>
                </a:lnTo>
                <a:lnTo>
                  <a:pt x="489791" y="10523"/>
                </a:lnTo>
                <a:lnTo>
                  <a:pt x="532809" y="23229"/>
                </a:lnTo>
                <a:lnTo>
                  <a:pt x="573655" y="40499"/>
                </a:lnTo>
                <a:lnTo>
                  <a:pt x="612029" y="62034"/>
                </a:lnTo>
                <a:lnTo>
                  <a:pt x="647634" y="87535"/>
                </a:lnTo>
                <a:lnTo>
                  <a:pt x="680170" y="116703"/>
                </a:lnTo>
                <a:lnTo>
                  <a:pt x="709338" y="149239"/>
                </a:lnTo>
                <a:lnTo>
                  <a:pt x="734839" y="184844"/>
                </a:lnTo>
                <a:lnTo>
                  <a:pt x="756374" y="223219"/>
                </a:lnTo>
                <a:lnTo>
                  <a:pt x="773644" y="264064"/>
                </a:lnTo>
                <a:lnTo>
                  <a:pt x="786350" y="307082"/>
                </a:lnTo>
                <a:lnTo>
                  <a:pt x="794193" y="351972"/>
                </a:lnTo>
                <a:lnTo>
                  <a:pt x="796874" y="398437"/>
                </a:lnTo>
                <a:close/>
              </a:path>
            </a:pathLst>
          </a:custGeom>
          <a:noFill/>
          <a:ln w="11160">
            <a:solidFill>
              <a:srgbClr val="d1d3d4"/>
            </a:solidFill>
            <a:round/>
          </a:ln>
        </p:spPr>
        <p:style>
          <a:lnRef idx="0"/>
          <a:fillRef idx="0"/>
          <a:effectRef idx="0"/>
          <a:fontRef idx="minor"/>
        </p:style>
      </p:sp>
      <p:sp>
        <p:nvSpPr>
          <p:cNvPr id="314" name="CustomShape 11"/>
          <p:cNvSpPr/>
          <p:nvPr/>
        </p:nvSpPr>
        <p:spPr>
          <a:xfrm>
            <a:off x="2015280" y="665280"/>
            <a:ext cx="193680" cy="142560"/>
          </a:xfrm>
          <a:prstGeom prst="rect">
            <a:avLst/>
          </a:prstGeom>
          <a:blipFill rotWithShape="0">
            <a:blip r:embed="rId2"/>
            <a:stretch>
              <a:fillRect/>
            </a:stretch>
          </a:blipFill>
          <a:ln>
            <a:noFill/>
          </a:ln>
        </p:spPr>
        <p:style>
          <a:lnRef idx="0"/>
          <a:fillRef idx="0"/>
          <a:effectRef idx="0"/>
          <a:fontRef idx="minor"/>
        </p:style>
      </p:sp>
      <p:sp>
        <p:nvSpPr>
          <p:cNvPr id="315" name="CustomShape 12"/>
          <p:cNvSpPr/>
          <p:nvPr/>
        </p:nvSpPr>
        <p:spPr>
          <a:xfrm>
            <a:off x="2227680" y="641160"/>
            <a:ext cx="243000" cy="135720"/>
          </a:xfrm>
          <a:prstGeom prst="rect">
            <a:avLst/>
          </a:prstGeom>
          <a:blipFill rotWithShape="0">
            <a:blip r:embed="rId3"/>
            <a:stretch>
              <a:fillRect/>
            </a:stretch>
          </a:blipFill>
          <a:ln>
            <a:noFill/>
          </a:ln>
        </p:spPr>
        <p:style>
          <a:lnRef idx="0"/>
          <a:fillRef idx="0"/>
          <a:effectRef idx="0"/>
          <a:fontRef idx="minor"/>
        </p:style>
      </p:sp>
      <p:sp>
        <p:nvSpPr>
          <p:cNvPr id="316" name="CustomShape 13"/>
          <p:cNvSpPr/>
          <p:nvPr/>
        </p:nvSpPr>
        <p:spPr>
          <a:xfrm>
            <a:off x="2488680" y="666720"/>
            <a:ext cx="110880" cy="108360"/>
          </a:xfrm>
          <a:prstGeom prst="rect">
            <a:avLst/>
          </a:prstGeom>
          <a:blipFill rotWithShape="0">
            <a:blip r:embed="rId4"/>
            <a:stretch>
              <a:fillRect/>
            </a:stretch>
          </a:blipFill>
          <a:ln>
            <a:noFill/>
          </a:ln>
        </p:spPr>
        <p:style>
          <a:lnRef idx="0"/>
          <a:fillRef idx="0"/>
          <a:effectRef idx="0"/>
          <a:fontRef idx="minor"/>
        </p:style>
      </p:sp>
      <p:sp>
        <p:nvSpPr>
          <p:cNvPr id="317" name="CustomShape 14"/>
          <p:cNvSpPr/>
          <p:nvPr/>
        </p:nvSpPr>
        <p:spPr>
          <a:xfrm>
            <a:off x="2626200" y="664920"/>
            <a:ext cx="261720" cy="111960"/>
          </a:xfrm>
          <a:prstGeom prst="rect">
            <a:avLst/>
          </a:prstGeom>
          <a:blipFill rotWithShape="0">
            <a:blip r:embed="rId5"/>
            <a:stretch>
              <a:fillRect/>
            </a:stretch>
          </a:blipFill>
          <a:ln>
            <a:noFill/>
          </a:ln>
        </p:spPr>
        <p:style>
          <a:lnRef idx="0"/>
          <a:fillRef idx="0"/>
          <a:effectRef idx="0"/>
          <a:fontRef idx="minor"/>
        </p:style>
      </p:sp>
      <p:sp>
        <p:nvSpPr>
          <p:cNvPr id="318" name="CustomShape 15"/>
          <p:cNvSpPr/>
          <p:nvPr/>
        </p:nvSpPr>
        <p:spPr>
          <a:xfrm>
            <a:off x="2948400" y="666000"/>
            <a:ext cx="118440" cy="110520"/>
          </a:xfrm>
          <a:prstGeom prst="rect">
            <a:avLst/>
          </a:prstGeom>
          <a:blipFill rotWithShape="0">
            <a:blip r:embed="rId6"/>
            <a:stretch>
              <a:fillRect/>
            </a:stretch>
          </a:blipFill>
          <a:ln>
            <a:noFill/>
          </a:ln>
        </p:spPr>
        <p:style>
          <a:lnRef idx="0"/>
          <a:fillRef idx="0"/>
          <a:effectRef idx="0"/>
          <a:fontRef idx="minor"/>
        </p:style>
      </p:sp>
      <p:sp>
        <p:nvSpPr>
          <p:cNvPr id="319" name="CustomShape 16"/>
          <p:cNvSpPr/>
          <p:nvPr/>
        </p:nvSpPr>
        <p:spPr>
          <a:xfrm>
            <a:off x="3087720" y="765360"/>
            <a:ext cx="85680" cy="360"/>
          </a:xfrm>
          <a:custGeom>
            <a:avLst/>
            <a:gdLst/>
            <a:ahLst/>
            <a:rect l="l" t="t" r="r" b="b"/>
            <a:pathLst>
              <a:path w="94614" h="0">
                <a:moveTo>
                  <a:pt x="0" y="0"/>
                </a:moveTo>
                <a:lnTo>
                  <a:pt x="94157" y="0"/>
                </a:lnTo>
              </a:path>
            </a:pathLst>
          </a:custGeom>
          <a:noFill/>
          <a:ln w="26640">
            <a:solidFill>
              <a:srgbClr val="ffffff"/>
            </a:solidFill>
            <a:round/>
          </a:ln>
        </p:spPr>
        <p:style>
          <a:lnRef idx="0"/>
          <a:fillRef idx="0"/>
          <a:effectRef idx="0"/>
          <a:fontRef idx="minor"/>
        </p:style>
      </p:sp>
      <p:sp>
        <p:nvSpPr>
          <p:cNvPr id="320" name="CustomShape 17"/>
          <p:cNvSpPr/>
          <p:nvPr/>
        </p:nvSpPr>
        <p:spPr>
          <a:xfrm>
            <a:off x="3087720" y="729720"/>
            <a:ext cx="30240" cy="25920"/>
          </a:xfrm>
          <a:custGeom>
            <a:avLst/>
            <a:gdLst/>
            <a:ahLst/>
            <a:rect l="l" t="t" r="r" b="b"/>
            <a:pathLst>
              <a:path w="33654" h="35559">
                <a:moveTo>
                  <a:pt x="0" y="35560"/>
                </a:moveTo>
                <a:lnTo>
                  <a:pt x="33362" y="35560"/>
                </a:lnTo>
                <a:lnTo>
                  <a:pt x="33362" y="0"/>
                </a:lnTo>
                <a:lnTo>
                  <a:pt x="0" y="0"/>
                </a:lnTo>
                <a:lnTo>
                  <a:pt x="0" y="35560"/>
                </a:lnTo>
                <a:close/>
              </a:path>
            </a:pathLst>
          </a:custGeom>
          <a:solidFill>
            <a:srgbClr val="ffffff"/>
          </a:solidFill>
          <a:ln>
            <a:noFill/>
          </a:ln>
        </p:spPr>
        <p:style>
          <a:lnRef idx="0"/>
          <a:fillRef idx="0"/>
          <a:effectRef idx="0"/>
          <a:fontRef idx="minor"/>
        </p:style>
      </p:sp>
      <p:sp>
        <p:nvSpPr>
          <p:cNvPr id="321" name="CustomShape 18"/>
          <p:cNvSpPr/>
          <p:nvPr/>
        </p:nvSpPr>
        <p:spPr>
          <a:xfrm>
            <a:off x="3087720" y="719640"/>
            <a:ext cx="79920" cy="360"/>
          </a:xfrm>
          <a:custGeom>
            <a:avLst/>
            <a:gdLst/>
            <a:ahLst/>
            <a:rect l="l" t="t" r="r" b="b"/>
            <a:pathLst>
              <a:path w="88264" h="0">
                <a:moveTo>
                  <a:pt x="0" y="0"/>
                </a:moveTo>
                <a:lnTo>
                  <a:pt x="87795" y="0"/>
                </a:lnTo>
              </a:path>
            </a:pathLst>
          </a:custGeom>
          <a:noFill/>
          <a:ln w="26640">
            <a:solidFill>
              <a:srgbClr val="ffffff"/>
            </a:solidFill>
            <a:round/>
          </a:ln>
        </p:spPr>
        <p:style>
          <a:lnRef idx="0"/>
          <a:fillRef idx="0"/>
          <a:effectRef idx="0"/>
          <a:fontRef idx="minor"/>
        </p:style>
      </p:sp>
      <p:sp>
        <p:nvSpPr>
          <p:cNvPr id="322" name="CustomShape 19"/>
          <p:cNvSpPr/>
          <p:nvPr/>
        </p:nvSpPr>
        <p:spPr>
          <a:xfrm>
            <a:off x="3087720" y="686520"/>
            <a:ext cx="30240" cy="23040"/>
          </a:xfrm>
          <a:custGeom>
            <a:avLst/>
            <a:gdLst/>
            <a:ahLst/>
            <a:rect l="l" t="t" r="r" b="b"/>
            <a:pathLst>
              <a:path w="33654" h="31750">
                <a:moveTo>
                  <a:pt x="0" y="31750"/>
                </a:moveTo>
                <a:lnTo>
                  <a:pt x="33362" y="31750"/>
                </a:lnTo>
                <a:lnTo>
                  <a:pt x="33362" y="0"/>
                </a:lnTo>
                <a:lnTo>
                  <a:pt x="0" y="0"/>
                </a:lnTo>
                <a:lnTo>
                  <a:pt x="0" y="31750"/>
                </a:lnTo>
                <a:close/>
              </a:path>
            </a:pathLst>
          </a:custGeom>
          <a:solidFill>
            <a:srgbClr val="ffffff"/>
          </a:solidFill>
          <a:ln>
            <a:noFill/>
          </a:ln>
        </p:spPr>
        <p:style>
          <a:lnRef idx="0"/>
          <a:fillRef idx="0"/>
          <a:effectRef idx="0"/>
          <a:fontRef idx="minor"/>
        </p:style>
      </p:sp>
      <p:sp>
        <p:nvSpPr>
          <p:cNvPr id="323" name="CustomShape 20"/>
          <p:cNvSpPr/>
          <p:nvPr/>
        </p:nvSpPr>
        <p:spPr>
          <a:xfrm>
            <a:off x="3087720" y="676800"/>
            <a:ext cx="82800" cy="360"/>
          </a:xfrm>
          <a:custGeom>
            <a:avLst/>
            <a:gdLst/>
            <a:ahLst/>
            <a:rect l="l" t="t" r="r" b="b"/>
            <a:pathLst>
              <a:path w="91439" h="0">
                <a:moveTo>
                  <a:pt x="0" y="0"/>
                </a:moveTo>
                <a:lnTo>
                  <a:pt x="91084" y="0"/>
                </a:lnTo>
              </a:path>
            </a:pathLst>
          </a:custGeom>
          <a:noFill/>
          <a:ln w="26640">
            <a:solidFill>
              <a:srgbClr val="ffffff"/>
            </a:solidFill>
            <a:round/>
          </a:ln>
        </p:spPr>
        <p:style>
          <a:lnRef idx="0"/>
          <a:fillRef idx="0"/>
          <a:effectRef idx="0"/>
          <a:fontRef idx="minor"/>
        </p:style>
      </p:sp>
      <p:sp>
        <p:nvSpPr>
          <p:cNvPr id="324" name="CustomShape 21"/>
          <p:cNvSpPr/>
          <p:nvPr/>
        </p:nvSpPr>
        <p:spPr>
          <a:xfrm>
            <a:off x="3193920" y="664920"/>
            <a:ext cx="243360" cy="111960"/>
          </a:xfrm>
          <a:prstGeom prst="rect">
            <a:avLst/>
          </a:prstGeom>
          <a:blipFill rotWithShape="0">
            <a:blip r:embed="rId7"/>
            <a:stretch>
              <a:fillRect/>
            </a:stretch>
          </a:blipFill>
          <a:ln>
            <a:noFill/>
          </a:ln>
        </p:spPr>
        <p:style>
          <a:lnRef idx="0"/>
          <a:fillRef idx="0"/>
          <a:effectRef idx="0"/>
          <a:fontRef idx="minor"/>
        </p:style>
      </p:sp>
      <p:sp>
        <p:nvSpPr>
          <p:cNvPr id="325" name="CustomShape 22"/>
          <p:cNvSpPr/>
          <p:nvPr/>
        </p:nvSpPr>
        <p:spPr>
          <a:xfrm>
            <a:off x="2022840" y="995400"/>
            <a:ext cx="100800" cy="360"/>
          </a:xfrm>
          <a:custGeom>
            <a:avLst/>
            <a:gdLst/>
            <a:ahLst/>
            <a:rect l="l" t="t" r="r" b="b"/>
            <a:pathLst>
              <a:path w="111125" h="0">
                <a:moveTo>
                  <a:pt x="0" y="0"/>
                </a:moveTo>
                <a:lnTo>
                  <a:pt x="110667" y="0"/>
                </a:lnTo>
              </a:path>
            </a:pathLst>
          </a:custGeom>
          <a:noFill/>
          <a:ln w="34200">
            <a:solidFill>
              <a:srgbClr val="ffffff"/>
            </a:solidFill>
            <a:round/>
          </a:ln>
        </p:spPr>
        <p:style>
          <a:lnRef idx="0"/>
          <a:fillRef idx="0"/>
          <a:effectRef idx="0"/>
          <a:fontRef idx="minor"/>
        </p:style>
      </p:sp>
      <p:sp>
        <p:nvSpPr>
          <p:cNvPr id="326" name="CustomShape 23"/>
          <p:cNvSpPr/>
          <p:nvPr/>
        </p:nvSpPr>
        <p:spPr>
          <a:xfrm>
            <a:off x="2041200" y="877320"/>
            <a:ext cx="360" cy="105120"/>
          </a:xfrm>
          <a:custGeom>
            <a:avLst/>
            <a:gdLst/>
            <a:ahLst/>
            <a:rect l="l" t="t" r="r" b="b"/>
            <a:pathLst>
              <a:path w="0" h="143509">
                <a:moveTo>
                  <a:pt x="0" y="0"/>
                </a:moveTo>
                <a:lnTo>
                  <a:pt x="0" y="143510"/>
                </a:lnTo>
              </a:path>
            </a:pathLst>
          </a:custGeom>
          <a:noFill/>
          <a:ln w="39960">
            <a:solidFill>
              <a:srgbClr val="ffffff"/>
            </a:solidFill>
            <a:round/>
          </a:ln>
        </p:spPr>
        <p:style>
          <a:lnRef idx="0"/>
          <a:fillRef idx="0"/>
          <a:effectRef idx="0"/>
          <a:fontRef idx="minor"/>
        </p:style>
      </p:sp>
      <p:sp>
        <p:nvSpPr>
          <p:cNvPr id="327" name="CustomShape 24"/>
          <p:cNvSpPr/>
          <p:nvPr/>
        </p:nvSpPr>
        <p:spPr>
          <a:xfrm>
            <a:off x="2135160" y="877320"/>
            <a:ext cx="147600" cy="130320"/>
          </a:xfrm>
          <a:custGeom>
            <a:avLst/>
            <a:gdLst/>
            <a:ahLst/>
            <a:rect l="l" t="t" r="r" b="b"/>
            <a:pathLst>
              <a:path w="162560" h="177800">
                <a:moveTo>
                  <a:pt x="106705" y="0"/>
                </a:moveTo>
                <a:lnTo>
                  <a:pt x="54013" y="0"/>
                </a:lnTo>
                <a:lnTo>
                  <a:pt x="0" y="177584"/>
                </a:lnTo>
                <a:lnTo>
                  <a:pt x="41363" y="177584"/>
                </a:lnTo>
                <a:lnTo>
                  <a:pt x="54013" y="132016"/>
                </a:lnTo>
                <a:lnTo>
                  <a:pt x="147840" y="132016"/>
                </a:lnTo>
                <a:lnTo>
                  <a:pt x="138481" y="101980"/>
                </a:lnTo>
                <a:lnTo>
                  <a:pt x="59804" y="101980"/>
                </a:lnTo>
                <a:lnTo>
                  <a:pt x="70345" y="64287"/>
                </a:lnTo>
                <a:lnTo>
                  <a:pt x="72499" y="55978"/>
                </a:lnTo>
                <a:lnTo>
                  <a:pt x="74550" y="47170"/>
                </a:lnTo>
                <a:lnTo>
                  <a:pt x="76542" y="38359"/>
                </a:lnTo>
                <a:lnTo>
                  <a:pt x="78511" y="30035"/>
                </a:lnTo>
                <a:lnTo>
                  <a:pt x="116064" y="30035"/>
                </a:lnTo>
                <a:lnTo>
                  <a:pt x="106705" y="0"/>
                </a:lnTo>
                <a:close/>
                <a:moveTo>
                  <a:pt x="147840" y="132016"/>
                </a:moveTo>
                <a:lnTo>
                  <a:pt x="104863" y="132016"/>
                </a:lnTo>
                <a:lnTo>
                  <a:pt x="118567" y="177584"/>
                </a:lnTo>
                <a:lnTo>
                  <a:pt x="162039" y="177584"/>
                </a:lnTo>
                <a:lnTo>
                  <a:pt x="147840" y="132016"/>
                </a:lnTo>
                <a:close/>
                <a:moveTo>
                  <a:pt x="116064" y="30035"/>
                </a:moveTo>
                <a:lnTo>
                  <a:pt x="79044" y="30035"/>
                </a:lnTo>
                <a:lnTo>
                  <a:pt x="81119" y="38396"/>
                </a:lnTo>
                <a:lnTo>
                  <a:pt x="83352" y="47270"/>
                </a:lnTo>
                <a:lnTo>
                  <a:pt x="85672" y="56090"/>
                </a:lnTo>
                <a:lnTo>
                  <a:pt x="87998" y="64287"/>
                </a:lnTo>
                <a:lnTo>
                  <a:pt x="99060" y="101980"/>
                </a:lnTo>
                <a:lnTo>
                  <a:pt x="138481" y="101980"/>
                </a:lnTo>
                <a:lnTo>
                  <a:pt x="116064" y="30035"/>
                </a:lnTo>
                <a:close/>
              </a:path>
            </a:pathLst>
          </a:custGeom>
          <a:solidFill>
            <a:srgbClr val="ffffff"/>
          </a:solidFill>
          <a:ln>
            <a:noFill/>
          </a:ln>
        </p:spPr>
        <p:style>
          <a:lnRef idx="0"/>
          <a:fillRef idx="0"/>
          <a:effectRef idx="0"/>
          <a:fontRef idx="minor"/>
        </p:style>
      </p:sp>
      <p:sp>
        <p:nvSpPr>
          <p:cNvPr id="328" name="CustomShape 25"/>
          <p:cNvSpPr/>
          <p:nvPr/>
        </p:nvSpPr>
        <p:spPr>
          <a:xfrm>
            <a:off x="2275920" y="877320"/>
            <a:ext cx="148680" cy="130320"/>
          </a:xfrm>
          <a:custGeom>
            <a:avLst/>
            <a:gdLst/>
            <a:ahLst/>
            <a:rect l="l" t="t" r="r" b="b"/>
            <a:pathLst>
              <a:path w="163830" h="177800">
                <a:moveTo>
                  <a:pt x="43992" y="0"/>
                </a:moveTo>
                <a:lnTo>
                  <a:pt x="0" y="0"/>
                </a:lnTo>
                <a:lnTo>
                  <a:pt x="56908" y="177584"/>
                </a:lnTo>
                <a:lnTo>
                  <a:pt x="103797" y="177584"/>
                </a:lnTo>
                <a:lnTo>
                  <a:pt x="116930" y="138595"/>
                </a:lnTo>
                <a:lnTo>
                  <a:pt x="81419" y="138595"/>
                </a:lnTo>
                <a:lnTo>
                  <a:pt x="78022" y="122340"/>
                </a:lnTo>
                <a:lnTo>
                  <a:pt x="74204" y="106549"/>
                </a:lnTo>
                <a:lnTo>
                  <a:pt x="70041" y="90906"/>
                </a:lnTo>
                <a:lnTo>
                  <a:pt x="65608" y="75095"/>
                </a:lnTo>
                <a:lnTo>
                  <a:pt x="43992" y="0"/>
                </a:lnTo>
                <a:close/>
                <a:moveTo>
                  <a:pt x="163614" y="0"/>
                </a:moveTo>
                <a:lnTo>
                  <a:pt x="120929" y="0"/>
                </a:lnTo>
                <a:lnTo>
                  <a:pt x="98272" y="75882"/>
                </a:lnTo>
                <a:lnTo>
                  <a:pt x="93831" y="91240"/>
                </a:lnTo>
                <a:lnTo>
                  <a:pt x="89642" y="106843"/>
                </a:lnTo>
                <a:lnTo>
                  <a:pt x="85749" y="122643"/>
                </a:lnTo>
                <a:lnTo>
                  <a:pt x="82194" y="138595"/>
                </a:lnTo>
                <a:lnTo>
                  <a:pt x="116930" y="138595"/>
                </a:lnTo>
                <a:lnTo>
                  <a:pt x="163614" y="0"/>
                </a:lnTo>
                <a:close/>
              </a:path>
            </a:pathLst>
          </a:custGeom>
          <a:solidFill>
            <a:srgbClr val="ffffff"/>
          </a:solidFill>
          <a:ln>
            <a:noFill/>
          </a:ln>
        </p:spPr>
        <p:style>
          <a:lnRef idx="0"/>
          <a:fillRef idx="0"/>
          <a:effectRef idx="0"/>
          <a:fontRef idx="minor"/>
        </p:style>
      </p:sp>
      <p:sp>
        <p:nvSpPr>
          <p:cNvPr id="329" name="CustomShape 26"/>
          <p:cNvSpPr/>
          <p:nvPr/>
        </p:nvSpPr>
        <p:spPr>
          <a:xfrm>
            <a:off x="2417400" y="877320"/>
            <a:ext cx="147600" cy="130320"/>
          </a:xfrm>
          <a:custGeom>
            <a:avLst/>
            <a:gdLst/>
            <a:ahLst/>
            <a:rect l="l" t="t" r="r" b="b"/>
            <a:pathLst>
              <a:path w="162560" h="177800">
                <a:moveTo>
                  <a:pt x="106705" y="0"/>
                </a:moveTo>
                <a:lnTo>
                  <a:pt x="54013" y="0"/>
                </a:lnTo>
                <a:lnTo>
                  <a:pt x="0" y="177584"/>
                </a:lnTo>
                <a:lnTo>
                  <a:pt x="41363" y="177584"/>
                </a:lnTo>
                <a:lnTo>
                  <a:pt x="54013" y="132016"/>
                </a:lnTo>
                <a:lnTo>
                  <a:pt x="147831" y="132016"/>
                </a:lnTo>
                <a:lnTo>
                  <a:pt x="138474" y="101980"/>
                </a:lnTo>
                <a:lnTo>
                  <a:pt x="59804" y="101980"/>
                </a:lnTo>
                <a:lnTo>
                  <a:pt x="70345" y="64287"/>
                </a:lnTo>
                <a:lnTo>
                  <a:pt x="72504" y="55978"/>
                </a:lnTo>
                <a:lnTo>
                  <a:pt x="74555" y="47170"/>
                </a:lnTo>
                <a:lnTo>
                  <a:pt x="76535" y="38396"/>
                </a:lnTo>
                <a:lnTo>
                  <a:pt x="78511" y="30035"/>
                </a:lnTo>
                <a:lnTo>
                  <a:pt x="116062" y="30035"/>
                </a:lnTo>
                <a:lnTo>
                  <a:pt x="106705" y="0"/>
                </a:lnTo>
                <a:close/>
                <a:moveTo>
                  <a:pt x="147831" y="132016"/>
                </a:moveTo>
                <a:lnTo>
                  <a:pt x="104851" y="132016"/>
                </a:lnTo>
                <a:lnTo>
                  <a:pt x="118567" y="177584"/>
                </a:lnTo>
                <a:lnTo>
                  <a:pt x="162026" y="177584"/>
                </a:lnTo>
                <a:lnTo>
                  <a:pt x="147831" y="132016"/>
                </a:lnTo>
                <a:close/>
                <a:moveTo>
                  <a:pt x="116062" y="30035"/>
                </a:moveTo>
                <a:lnTo>
                  <a:pt x="79032" y="30035"/>
                </a:lnTo>
                <a:lnTo>
                  <a:pt x="83350" y="47270"/>
                </a:lnTo>
                <a:lnTo>
                  <a:pt x="85668" y="56090"/>
                </a:lnTo>
                <a:lnTo>
                  <a:pt x="87998" y="64287"/>
                </a:lnTo>
                <a:lnTo>
                  <a:pt x="99047" y="101980"/>
                </a:lnTo>
                <a:lnTo>
                  <a:pt x="138474" y="101980"/>
                </a:lnTo>
                <a:lnTo>
                  <a:pt x="116062" y="30035"/>
                </a:lnTo>
                <a:close/>
              </a:path>
            </a:pathLst>
          </a:custGeom>
          <a:solidFill>
            <a:srgbClr val="ffffff"/>
          </a:solidFill>
          <a:ln>
            <a:noFill/>
          </a:ln>
        </p:spPr>
        <p:style>
          <a:lnRef idx="0"/>
          <a:fillRef idx="0"/>
          <a:effectRef idx="0"/>
          <a:fontRef idx="minor"/>
        </p:style>
      </p:sp>
      <p:sp>
        <p:nvSpPr>
          <p:cNvPr id="330" name="CustomShape 27"/>
          <p:cNvSpPr/>
          <p:nvPr/>
        </p:nvSpPr>
        <p:spPr>
          <a:xfrm>
            <a:off x="2585880" y="876240"/>
            <a:ext cx="316080" cy="131040"/>
          </a:xfrm>
          <a:prstGeom prst="rect">
            <a:avLst/>
          </a:prstGeom>
          <a:blipFill rotWithShape="0">
            <a:blip r:embed="rId8"/>
            <a:stretch>
              <a:fillRect/>
            </a:stretch>
          </a:blipFill>
          <a:ln>
            <a:noFill/>
          </a:ln>
        </p:spPr>
        <p:style>
          <a:lnRef idx="0"/>
          <a:fillRef idx="0"/>
          <a:effectRef idx="0"/>
          <a:fontRef idx="minor"/>
        </p:style>
      </p:sp>
      <p:sp>
        <p:nvSpPr>
          <p:cNvPr id="331" name="CustomShape 28"/>
          <p:cNvSpPr/>
          <p:nvPr/>
        </p:nvSpPr>
        <p:spPr>
          <a:xfrm>
            <a:off x="2930760" y="995760"/>
            <a:ext cx="102960" cy="360"/>
          </a:xfrm>
          <a:custGeom>
            <a:avLst/>
            <a:gdLst/>
            <a:ahLst/>
            <a:rect l="l" t="t" r="r" b="b"/>
            <a:pathLst>
              <a:path w="113664" h="0">
                <a:moveTo>
                  <a:pt x="0" y="0"/>
                </a:moveTo>
                <a:lnTo>
                  <a:pt x="113042" y="0"/>
                </a:lnTo>
              </a:path>
            </a:pathLst>
          </a:custGeom>
          <a:noFill/>
          <a:ln w="33120">
            <a:solidFill>
              <a:srgbClr val="ffffff"/>
            </a:solidFill>
            <a:round/>
          </a:ln>
        </p:spPr>
        <p:style>
          <a:lnRef idx="0"/>
          <a:fillRef idx="0"/>
          <a:effectRef idx="0"/>
          <a:fontRef idx="minor"/>
        </p:style>
      </p:sp>
      <p:sp>
        <p:nvSpPr>
          <p:cNvPr id="332" name="CustomShape 29"/>
          <p:cNvSpPr/>
          <p:nvPr/>
        </p:nvSpPr>
        <p:spPr>
          <a:xfrm>
            <a:off x="2930760" y="952920"/>
            <a:ext cx="36720" cy="30600"/>
          </a:xfrm>
          <a:custGeom>
            <a:avLst/>
            <a:gdLst/>
            <a:ahLst/>
            <a:rect l="l" t="t" r="r" b="b"/>
            <a:pathLst>
              <a:path w="40639" h="41909">
                <a:moveTo>
                  <a:pt x="0" y="41910"/>
                </a:moveTo>
                <a:lnTo>
                  <a:pt x="40055" y="41910"/>
                </a:lnTo>
                <a:lnTo>
                  <a:pt x="40055" y="0"/>
                </a:lnTo>
                <a:lnTo>
                  <a:pt x="0" y="0"/>
                </a:lnTo>
                <a:lnTo>
                  <a:pt x="0" y="41910"/>
                </a:lnTo>
                <a:close/>
              </a:path>
            </a:pathLst>
          </a:custGeom>
          <a:solidFill>
            <a:srgbClr val="ffffff"/>
          </a:solidFill>
          <a:ln>
            <a:noFill/>
          </a:ln>
        </p:spPr>
        <p:style>
          <a:lnRef idx="0"/>
          <a:fillRef idx="0"/>
          <a:effectRef idx="0"/>
          <a:fontRef idx="minor"/>
        </p:style>
      </p:sp>
      <p:sp>
        <p:nvSpPr>
          <p:cNvPr id="333" name="CustomShape 30"/>
          <p:cNvSpPr/>
          <p:nvPr/>
        </p:nvSpPr>
        <p:spPr>
          <a:xfrm>
            <a:off x="2930760" y="940680"/>
            <a:ext cx="95400" cy="360"/>
          </a:xfrm>
          <a:custGeom>
            <a:avLst/>
            <a:gdLst/>
            <a:ahLst/>
            <a:rect l="l" t="t" r="r" b="b"/>
            <a:pathLst>
              <a:path w="105410" h="0">
                <a:moveTo>
                  <a:pt x="0" y="0"/>
                </a:moveTo>
                <a:lnTo>
                  <a:pt x="105397" y="0"/>
                </a:lnTo>
              </a:path>
            </a:pathLst>
          </a:custGeom>
          <a:noFill/>
          <a:ln w="33120">
            <a:solidFill>
              <a:srgbClr val="ffffff"/>
            </a:solidFill>
            <a:round/>
          </a:ln>
        </p:spPr>
        <p:style>
          <a:lnRef idx="0"/>
          <a:fillRef idx="0"/>
          <a:effectRef idx="0"/>
          <a:fontRef idx="minor"/>
        </p:style>
      </p:sp>
      <p:sp>
        <p:nvSpPr>
          <p:cNvPr id="334" name="CustomShape 31"/>
          <p:cNvSpPr/>
          <p:nvPr/>
        </p:nvSpPr>
        <p:spPr>
          <a:xfrm>
            <a:off x="2930760" y="901440"/>
            <a:ext cx="36720" cy="26640"/>
          </a:xfrm>
          <a:custGeom>
            <a:avLst/>
            <a:gdLst/>
            <a:ahLst/>
            <a:rect l="l" t="t" r="r" b="b"/>
            <a:pathLst>
              <a:path w="40639" h="36830">
                <a:moveTo>
                  <a:pt x="0" y="36830"/>
                </a:moveTo>
                <a:lnTo>
                  <a:pt x="40055" y="36830"/>
                </a:lnTo>
                <a:lnTo>
                  <a:pt x="40055" y="0"/>
                </a:lnTo>
                <a:lnTo>
                  <a:pt x="0" y="0"/>
                </a:lnTo>
                <a:lnTo>
                  <a:pt x="0" y="36830"/>
                </a:lnTo>
                <a:close/>
              </a:path>
            </a:pathLst>
          </a:custGeom>
          <a:solidFill>
            <a:srgbClr val="ffffff"/>
          </a:solidFill>
          <a:ln>
            <a:noFill/>
          </a:ln>
        </p:spPr>
        <p:style>
          <a:lnRef idx="0"/>
          <a:fillRef idx="0"/>
          <a:effectRef idx="0"/>
          <a:fontRef idx="minor"/>
        </p:style>
      </p:sp>
      <p:sp>
        <p:nvSpPr>
          <p:cNvPr id="335" name="CustomShape 32"/>
          <p:cNvSpPr/>
          <p:nvPr/>
        </p:nvSpPr>
        <p:spPr>
          <a:xfrm>
            <a:off x="2930760" y="889200"/>
            <a:ext cx="99360" cy="360"/>
          </a:xfrm>
          <a:custGeom>
            <a:avLst/>
            <a:gdLst/>
            <a:ahLst/>
            <a:rect l="l" t="t" r="r" b="b"/>
            <a:pathLst>
              <a:path w="109854" h="0">
                <a:moveTo>
                  <a:pt x="0" y="0"/>
                </a:moveTo>
                <a:lnTo>
                  <a:pt x="109359" y="0"/>
                </a:lnTo>
              </a:path>
            </a:pathLst>
          </a:custGeom>
          <a:noFill/>
          <a:ln w="33120">
            <a:solidFill>
              <a:srgbClr val="ffffff"/>
            </a:solidFill>
            <a:round/>
          </a:ln>
        </p:spPr>
        <p:style>
          <a:lnRef idx="0"/>
          <a:fillRef idx="0"/>
          <a:effectRef idx="0"/>
          <a:fontRef idx="minor"/>
        </p:style>
      </p:sp>
      <p:sp>
        <p:nvSpPr>
          <p:cNvPr id="336" name="CustomShape 33"/>
          <p:cNvSpPr/>
          <p:nvPr/>
        </p:nvSpPr>
        <p:spPr>
          <a:xfrm>
            <a:off x="3106800" y="875520"/>
            <a:ext cx="384840" cy="134280"/>
          </a:xfrm>
          <a:prstGeom prst="rect">
            <a:avLst/>
          </a:prstGeom>
          <a:blipFill rotWithShape="0">
            <a:blip r:embed="rId9"/>
            <a:stretch>
              <a:fillRect/>
            </a:stretch>
          </a:blipFill>
          <a:ln>
            <a:noFill/>
          </a:ln>
        </p:spPr>
        <p:style>
          <a:lnRef idx="0"/>
          <a:fillRef idx="0"/>
          <a:effectRef idx="0"/>
          <a:fontRef idx="minor"/>
        </p:style>
      </p:sp>
      <p:sp>
        <p:nvSpPr>
          <p:cNvPr id="337" name="CustomShape 34"/>
          <p:cNvSpPr/>
          <p:nvPr/>
        </p:nvSpPr>
        <p:spPr>
          <a:xfrm>
            <a:off x="3561480" y="877320"/>
            <a:ext cx="340920" cy="130320"/>
          </a:xfrm>
          <a:prstGeom prst="rect">
            <a:avLst/>
          </a:prstGeom>
          <a:blipFill rotWithShape="0">
            <a:blip r:embed="rId10"/>
            <a:stretch>
              <a:fillRect/>
            </a:stretch>
          </a:blipFill>
          <a:ln>
            <a:noFill/>
          </a:ln>
        </p:spPr>
        <p:style>
          <a:lnRef idx="0"/>
          <a:fillRef idx="0"/>
          <a:effectRef idx="0"/>
          <a:fontRef idx="minor"/>
        </p:style>
      </p:sp>
      <p:sp>
        <p:nvSpPr>
          <p:cNvPr id="338" name="CustomShape 35"/>
          <p:cNvSpPr/>
          <p:nvPr/>
        </p:nvSpPr>
        <p:spPr>
          <a:xfrm>
            <a:off x="3924000" y="877320"/>
            <a:ext cx="133200" cy="130320"/>
          </a:xfrm>
          <a:prstGeom prst="rect">
            <a:avLst/>
          </a:prstGeom>
          <a:blipFill rotWithShape="0">
            <a:blip r:embed="rId11"/>
            <a:stretch>
              <a:fillRect/>
            </a:stretch>
          </a:blipFill>
          <a:ln>
            <a:noFill/>
          </a:ln>
        </p:spPr>
        <p:style>
          <a:lnRef idx="0"/>
          <a:fillRef idx="0"/>
          <a:effectRef idx="0"/>
          <a:fontRef idx="minor"/>
        </p:style>
      </p:sp>
      <p:sp>
        <p:nvSpPr>
          <p:cNvPr id="339" name="CustomShape 36"/>
          <p:cNvSpPr/>
          <p:nvPr/>
        </p:nvSpPr>
        <p:spPr>
          <a:xfrm>
            <a:off x="4082040" y="875160"/>
            <a:ext cx="154800" cy="134640"/>
          </a:xfrm>
          <a:prstGeom prst="rect">
            <a:avLst/>
          </a:prstGeom>
          <a:blipFill rotWithShape="0">
            <a:blip r:embed="rId12"/>
            <a:stretch>
              <a:fillRect/>
            </a:stretch>
          </a:blipFill>
          <a:ln>
            <a:noFill/>
          </a:ln>
        </p:spPr>
        <p:style>
          <a:lnRef idx="0"/>
          <a:fillRef idx="0"/>
          <a:effectRef idx="0"/>
          <a:fontRef idx="minor"/>
        </p:style>
      </p:sp>
      <p:sp>
        <p:nvSpPr>
          <p:cNvPr id="340" name="CustomShape 37"/>
          <p:cNvSpPr/>
          <p:nvPr/>
        </p:nvSpPr>
        <p:spPr>
          <a:xfrm>
            <a:off x="4254840" y="875520"/>
            <a:ext cx="110160" cy="134280"/>
          </a:xfrm>
          <a:prstGeom prst="rect">
            <a:avLst/>
          </a:prstGeom>
          <a:blipFill rotWithShape="0">
            <a:blip r:embed="rId13"/>
            <a:stretch>
              <a:fillRect/>
            </a:stretch>
          </a:blipFill>
          <a:ln>
            <a:noFill/>
          </a:ln>
        </p:spPr>
        <p:style>
          <a:lnRef idx="0"/>
          <a:fillRef idx="0"/>
          <a:effectRef idx="0"/>
          <a:fontRef idx="minor"/>
        </p:style>
      </p:sp>
      <p:sp>
        <p:nvSpPr>
          <p:cNvPr id="341" name="CustomShape 38"/>
          <p:cNvSpPr/>
          <p:nvPr/>
        </p:nvSpPr>
        <p:spPr>
          <a:xfrm>
            <a:off x="4385880" y="875160"/>
            <a:ext cx="86040" cy="134640"/>
          </a:xfrm>
          <a:prstGeom prst="rect">
            <a:avLst/>
          </a:prstGeom>
          <a:blipFill rotWithShape="0">
            <a:blip r:embed="rId14"/>
            <a:stretch>
              <a:fillRect/>
            </a:stretch>
          </a:blipFill>
          <a:ln>
            <a:noFill/>
          </a:ln>
        </p:spPr>
        <p:style>
          <a:lnRef idx="0"/>
          <a:fillRef idx="0"/>
          <a:effectRef idx="0"/>
          <a:fontRef idx="minor"/>
        </p:style>
      </p:sp>
      <p:sp>
        <p:nvSpPr>
          <p:cNvPr id="342" name="CustomShape 39"/>
          <p:cNvSpPr/>
          <p:nvPr/>
        </p:nvSpPr>
        <p:spPr>
          <a:xfrm>
            <a:off x="2432520" y="1455480"/>
            <a:ext cx="1001880" cy="502560"/>
          </a:xfrm>
          <a:custGeom>
            <a:avLst/>
            <a:gdLst/>
            <a:ahLst/>
            <a:rect l="l" t="t" r="r" b="b"/>
            <a:pathLst>
              <a:path w="1102360" h="683894">
                <a:moveTo>
                  <a:pt x="1101877" y="0"/>
                </a:moveTo>
                <a:lnTo>
                  <a:pt x="822286" y="0"/>
                </a:lnTo>
                <a:lnTo>
                  <a:pt x="822286" y="164630"/>
                </a:lnTo>
                <a:lnTo>
                  <a:pt x="1101877" y="164630"/>
                </a:lnTo>
                <a:lnTo>
                  <a:pt x="1101877" y="0"/>
                </a:lnTo>
                <a:close/>
                <a:moveTo>
                  <a:pt x="218274" y="278523"/>
                </a:moveTo>
                <a:lnTo>
                  <a:pt x="170675" y="282359"/>
                </a:lnTo>
                <a:lnTo>
                  <a:pt x="122631" y="298754"/>
                </a:lnTo>
                <a:lnTo>
                  <a:pt x="88658" y="319125"/>
                </a:lnTo>
                <a:lnTo>
                  <a:pt x="80505" y="324802"/>
                </a:lnTo>
                <a:lnTo>
                  <a:pt x="72720" y="331800"/>
                </a:lnTo>
                <a:lnTo>
                  <a:pt x="65392" y="338074"/>
                </a:lnTo>
                <a:lnTo>
                  <a:pt x="58419" y="345059"/>
                </a:lnTo>
                <a:lnTo>
                  <a:pt x="52120" y="352729"/>
                </a:lnTo>
                <a:lnTo>
                  <a:pt x="45745" y="360311"/>
                </a:lnTo>
                <a:lnTo>
                  <a:pt x="39344" y="368439"/>
                </a:lnTo>
                <a:lnTo>
                  <a:pt x="33985" y="377050"/>
                </a:lnTo>
                <a:lnTo>
                  <a:pt x="28867" y="385203"/>
                </a:lnTo>
                <a:lnTo>
                  <a:pt x="23736" y="393814"/>
                </a:lnTo>
                <a:lnTo>
                  <a:pt x="8610" y="431622"/>
                </a:lnTo>
                <a:lnTo>
                  <a:pt x="4089" y="451154"/>
                </a:lnTo>
                <a:lnTo>
                  <a:pt x="2209" y="461276"/>
                </a:lnTo>
                <a:lnTo>
                  <a:pt x="584" y="471627"/>
                </a:lnTo>
                <a:lnTo>
                  <a:pt x="0" y="482117"/>
                </a:lnTo>
                <a:lnTo>
                  <a:pt x="0" y="683831"/>
                </a:lnTo>
                <a:lnTo>
                  <a:pt x="262724" y="683831"/>
                </a:lnTo>
                <a:lnTo>
                  <a:pt x="262724" y="627075"/>
                </a:lnTo>
                <a:lnTo>
                  <a:pt x="263410" y="620090"/>
                </a:lnTo>
                <a:lnTo>
                  <a:pt x="278409" y="584733"/>
                </a:lnTo>
                <a:lnTo>
                  <a:pt x="292849" y="572058"/>
                </a:lnTo>
                <a:lnTo>
                  <a:pt x="298069" y="568553"/>
                </a:lnTo>
                <a:lnTo>
                  <a:pt x="303771" y="565404"/>
                </a:lnTo>
                <a:lnTo>
                  <a:pt x="310045" y="563892"/>
                </a:lnTo>
                <a:lnTo>
                  <a:pt x="316458" y="562025"/>
                </a:lnTo>
                <a:lnTo>
                  <a:pt x="323545" y="561581"/>
                </a:lnTo>
                <a:lnTo>
                  <a:pt x="329717" y="560984"/>
                </a:lnTo>
                <a:lnTo>
                  <a:pt x="1101877" y="560984"/>
                </a:lnTo>
                <a:lnTo>
                  <a:pt x="1101877" y="291896"/>
                </a:lnTo>
                <a:lnTo>
                  <a:pt x="822286" y="291896"/>
                </a:lnTo>
                <a:lnTo>
                  <a:pt x="218274" y="278523"/>
                </a:lnTo>
                <a:close/>
                <a:moveTo>
                  <a:pt x="1101877" y="560984"/>
                </a:moveTo>
                <a:lnTo>
                  <a:pt x="329717" y="560984"/>
                </a:lnTo>
                <a:lnTo>
                  <a:pt x="822286" y="572058"/>
                </a:lnTo>
                <a:lnTo>
                  <a:pt x="822286" y="659511"/>
                </a:lnTo>
                <a:lnTo>
                  <a:pt x="1101877" y="659511"/>
                </a:lnTo>
                <a:lnTo>
                  <a:pt x="1101877" y="560984"/>
                </a:lnTo>
                <a:close/>
                <a:moveTo>
                  <a:pt x="1101877" y="230797"/>
                </a:moveTo>
                <a:lnTo>
                  <a:pt x="822286" y="230797"/>
                </a:lnTo>
                <a:lnTo>
                  <a:pt x="822286" y="291896"/>
                </a:lnTo>
                <a:lnTo>
                  <a:pt x="1101877" y="291896"/>
                </a:lnTo>
                <a:lnTo>
                  <a:pt x="1101877" y="230797"/>
                </a:lnTo>
                <a:close/>
              </a:path>
            </a:pathLst>
          </a:custGeom>
          <a:solidFill>
            <a:srgbClr val="ffffff">
              <a:alpha val="80000"/>
            </a:srgbClr>
          </a:solidFill>
          <a:ln>
            <a:noFill/>
          </a:ln>
        </p:spPr>
        <p:style>
          <a:lnRef idx="0"/>
          <a:fillRef idx="0"/>
          <a:effectRef idx="0"/>
          <a:fontRef idx="minor"/>
        </p:style>
      </p:sp>
      <p:sp>
        <p:nvSpPr>
          <p:cNvPr id="343" name="CustomShape 40"/>
          <p:cNvSpPr/>
          <p:nvPr/>
        </p:nvSpPr>
        <p:spPr>
          <a:xfrm>
            <a:off x="941040" y="2221920"/>
            <a:ext cx="2770920" cy="1622520"/>
          </a:xfrm>
          <a:prstGeom prst="rect">
            <a:avLst/>
          </a:prstGeom>
          <a:blipFill rotWithShape="0">
            <a:blip r:embed="rId15"/>
            <a:stretch>
              <a:fillRect/>
            </a:stretch>
          </a:blipFill>
          <a:ln>
            <a:noFill/>
          </a:ln>
        </p:spPr>
        <p:style>
          <a:lnRef idx="0"/>
          <a:fillRef idx="0"/>
          <a:effectRef idx="0"/>
          <a:fontRef idx="minor"/>
        </p:style>
      </p:sp>
      <p:sp>
        <p:nvSpPr>
          <p:cNvPr id="344" name="CustomShape 41"/>
          <p:cNvSpPr/>
          <p:nvPr/>
        </p:nvSpPr>
        <p:spPr>
          <a:xfrm>
            <a:off x="2516400" y="2014200"/>
            <a:ext cx="70920" cy="57600"/>
          </a:xfrm>
          <a:prstGeom prst="rect">
            <a:avLst/>
          </a:prstGeom>
          <a:blipFill rotWithShape="0">
            <a:blip r:embed="rId16"/>
            <a:stretch>
              <a:fillRect/>
            </a:stretch>
          </a:blipFill>
          <a:ln>
            <a:noFill/>
          </a:ln>
        </p:spPr>
        <p:style>
          <a:lnRef idx="0"/>
          <a:fillRef idx="0"/>
          <a:effectRef idx="0"/>
          <a:fontRef idx="minor"/>
        </p:style>
      </p:sp>
      <p:sp>
        <p:nvSpPr>
          <p:cNvPr id="345" name="CustomShape 42"/>
          <p:cNvSpPr/>
          <p:nvPr/>
        </p:nvSpPr>
        <p:spPr>
          <a:xfrm>
            <a:off x="2516400" y="2140560"/>
            <a:ext cx="70920" cy="57600"/>
          </a:xfrm>
          <a:prstGeom prst="rect">
            <a:avLst/>
          </a:prstGeom>
          <a:blipFill rotWithShape="0">
            <a:blip r:embed="rId17"/>
            <a:stretch>
              <a:fillRect/>
            </a:stretch>
          </a:blipFill>
          <a:ln>
            <a:noFill/>
          </a:ln>
        </p:spPr>
        <p:style>
          <a:lnRef idx="0"/>
          <a:fillRef idx="0"/>
          <a:effectRef idx="0"/>
          <a:fontRef idx="minor"/>
        </p:style>
      </p:sp>
      <p:sp>
        <p:nvSpPr>
          <p:cNvPr id="346" name="CustomShape 43"/>
          <p:cNvSpPr/>
          <p:nvPr/>
        </p:nvSpPr>
        <p:spPr>
          <a:xfrm>
            <a:off x="2369160" y="1990080"/>
            <a:ext cx="71640" cy="57600"/>
          </a:xfrm>
          <a:prstGeom prst="rect">
            <a:avLst/>
          </a:prstGeom>
          <a:blipFill rotWithShape="0">
            <a:blip r:embed="rId18"/>
            <a:stretch>
              <a:fillRect/>
            </a:stretch>
          </a:blipFill>
          <a:ln>
            <a:noFill/>
          </a:ln>
        </p:spPr>
        <p:style>
          <a:lnRef idx="0"/>
          <a:fillRef idx="0"/>
          <a:effectRef idx="0"/>
          <a:fontRef idx="minor"/>
        </p:style>
      </p:sp>
      <p:sp>
        <p:nvSpPr>
          <p:cNvPr id="347" name="CustomShape 44"/>
          <p:cNvSpPr/>
          <p:nvPr/>
        </p:nvSpPr>
        <p:spPr>
          <a:xfrm>
            <a:off x="2308320" y="2106000"/>
            <a:ext cx="72000" cy="57600"/>
          </a:xfrm>
          <a:prstGeom prst="rect">
            <a:avLst/>
          </a:prstGeom>
          <a:blipFill rotWithShape="0">
            <a:blip r:embed="rId19"/>
            <a:stretch>
              <a:fillRect/>
            </a:stretch>
          </a:blipFill>
          <a:ln>
            <a:noFill/>
          </a:ln>
        </p:spPr>
        <p:style>
          <a:lnRef idx="0"/>
          <a:fillRef idx="0"/>
          <a:effectRef idx="0"/>
          <a:fontRef idx="minor"/>
        </p:style>
      </p:sp>
      <p:sp>
        <p:nvSpPr>
          <p:cNvPr id="348" name="CustomShape 45"/>
          <p:cNvSpPr/>
          <p:nvPr/>
        </p:nvSpPr>
        <p:spPr>
          <a:xfrm>
            <a:off x="2724120" y="2106000"/>
            <a:ext cx="71280" cy="57600"/>
          </a:xfrm>
          <a:prstGeom prst="rect">
            <a:avLst/>
          </a:prstGeom>
          <a:blipFill rotWithShape="0">
            <a:blip r:embed="rId20"/>
            <a:stretch>
              <a:fillRect/>
            </a:stretch>
          </a:blipFill>
          <a:ln>
            <a:noFill/>
          </a:ln>
        </p:spPr>
        <p:style>
          <a:lnRef idx="0"/>
          <a:fillRef idx="0"/>
          <a:effectRef idx="0"/>
          <a:fontRef idx="minor"/>
        </p:style>
      </p:sp>
      <p:sp>
        <p:nvSpPr>
          <p:cNvPr id="349" name="CustomShape 46"/>
          <p:cNvSpPr/>
          <p:nvPr/>
        </p:nvSpPr>
        <p:spPr>
          <a:xfrm>
            <a:off x="2662920" y="1990080"/>
            <a:ext cx="71280" cy="57600"/>
          </a:xfrm>
          <a:prstGeom prst="rect">
            <a:avLst/>
          </a:prstGeom>
          <a:blipFill rotWithShape="0">
            <a:blip r:embed="rId21"/>
            <a:stretch>
              <a:fillRect/>
            </a:stretch>
          </a:blipFill>
          <a:ln>
            <a:noFill/>
          </a:ln>
        </p:spPr>
        <p:style>
          <a:lnRef idx="0"/>
          <a:fillRef idx="0"/>
          <a:effectRef idx="0"/>
          <a:fontRef idx="minor"/>
        </p:style>
      </p:sp>
      <p:sp>
        <p:nvSpPr>
          <p:cNvPr id="350" name="CustomShape 47"/>
          <p:cNvSpPr/>
          <p:nvPr/>
        </p:nvSpPr>
        <p:spPr>
          <a:xfrm>
            <a:off x="4419720" y="1458720"/>
            <a:ext cx="4190400" cy="2440080"/>
          </a:xfrm>
          <a:prstGeom prst="rect">
            <a:avLst/>
          </a:prstGeom>
          <a:noFill/>
          <a:ln>
            <a:noFill/>
          </a:ln>
        </p:spPr>
        <p:style>
          <a:lnRef idx="0"/>
          <a:fillRef idx="0"/>
          <a:effectRef idx="0"/>
          <a:fontRef idx="minor"/>
        </p:style>
        <p:txBody>
          <a:bodyPr lIns="0" rIns="0" tIns="10440" bIns="0">
            <a:spAutoFit/>
          </a:bodyPr>
          <a:p>
            <a:pPr marL="10440" indent="-216000">
              <a:lnSpc>
                <a:spcPct val="137000"/>
              </a:lnSpc>
              <a:spcBef>
                <a:spcPts val="82"/>
              </a:spcBef>
              <a:buClr>
                <a:srgbClr val="2b3890"/>
              </a:buClr>
              <a:buFont typeface="Arial"/>
              <a:buChar char="•"/>
            </a:pPr>
            <a:r>
              <a:rPr b="1" lang="es-CR" sz="1050" spc="7" strike="noStrike">
                <a:solidFill>
                  <a:srgbClr val="2b3890"/>
                </a:solidFill>
                <a:latin typeface="Calibri"/>
              </a:rPr>
              <a:t>Antes </a:t>
            </a:r>
            <a:r>
              <a:rPr b="1" lang="es-CR" sz="1050" spc="15" strike="noStrike">
                <a:solidFill>
                  <a:srgbClr val="2b3890"/>
                </a:solidFill>
                <a:latin typeface="Calibri"/>
              </a:rPr>
              <a:t>y </a:t>
            </a:r>
            <a:r>
              <a:rPr b="1" lang="es-CR" sz="1050" spc="9" strike="noStrike">
                <a:solidFill>
                  <a:srgbClr val="2b3890"/>
                </a:solidFill>
                <a:latin typeface="Calibri"/>
              </a:rPr>
              <a:t>después </a:t>
            </a:r>
            <a:r>
              <a:rPr b="1" lang="es-CR" sz="1050" spc="15" strike="noStrike">
                <a:solidFill>
                  <a:srgbClr val="2b3890"/>
                </a:solidFill>
                <a:latin typeface="Calibri"/>
              </a:rPr>
              <a:t>de </a:t>
            </a:r>
            <a:r>
              <a:rPr b="1" lang="es-CR" sz="1050" spc="7" strike="noStrike">
                <a:solidFill>
                  <a:srgbClr val="2b3890"/>
                </a:solidFill>
                <a:latin typeface="Calibri"/>
              </a:rPr>
              <a:t>ingerir </a:t>
            </a:r>
            <a:r>
              <a:rPr b="1" lang="es-CR" sz="1050" spc="-1" strike="noStrike">
                <a:solidFill>
                  <a:srgbClr val="2b3890"/>
                </a:solidFill>
                <a:latin typeface="Calibri"/>
              </a:rPr>
              <a:t>alimentos.</a:t>
            </a:r>
            <a:endParaRPr b="0" lang="es-CR" sz="1050" spc="-1" strike="noStrike">
              <a:latin typeface="Arial"/>
            </a:endParaRPr>
          </a:p>
          <a:p>
            <a:pPr marL="10440" indent="-216000">
              <a:lnSpc>
                <a:spcPct val="137000"/>
              </a:lnSpc>
              <a:spcBef>
                <a:spcPts val="82"/>
              </a:spcBef>
              <a:buClr>
                <a:srgbClr val="2b3890"/>
              </a:buClr>
              <a:buFont typeface="Arial"/>
              <a:buChar char="•"/>
            </a:pPr>
            <a:r>
              <a:rPr b="1" lang="es-CR" sz="1050" spc="7" strike="noStrike">
                <a:solidFill>
                  <a:srgbClr val="2b3890"/>
                </a:solidFill>
                <a:latin typeface="Calibri"/>
              </a:rPr>
              <a:t>Antes </a:t>
            </a:r>
            <a:r>
              <a:rPr b="1" lang="es-CR" sz="1050" spc="15" strike="noStrike">
                <a:solidFill>
                  <a:srgbClr val="2b3890"/>
                </a:solidFill>
                <a:latin typeface="Calibri"/>
              </a:rPr>
              <a:t>y </a:t>
            </a:r>
            <a:r>
              <a:rPr b="1" lang="es-CR" sz="1050" spc="9" strike="noStrike">
                <a:solidFill>
                  <a:srgbClr val="2b3890"/>
                </a:solidFill>
                <a:latin typeface="Calibri"/>
              </a:rPr>
              <a:t>después </a:t>
            </a:r>
            <a:r>
              <a:rPr b="1" lang="es-CR" sz="1050" spc="15" strike="noStrike">
                <a:solidFill>
                  <a:srgbClr val="2b3890"/>
                </a:solidFill>
                <a:latin typeface="Calibri"/>
              </a:rPr>
              <a:t>de</a:t>
            </a:r>
            <a:r>
              <a:rPr b="1" lang="es-CR" sz="1050" spc="-148" strike="noStrike">
                <a:solidFill>
                  <a:srgbClr val="2b3890"/>
                </a:solidFill>
                <a:latin typeface="Calibri"/>
              </a:rPr>
              <a:t> </a:t>
            </a:r>
            <a:r>
              <a:rPr b="1" lang="es-CR" sz="1050" spc="7" strike="noStrike">
                <a:solidFill>
                  <a:srgbClr val="2b3890"/>
                </a:solidFill>
                <a:latin typeface="Calibri"/>
              </a:rPr>
              <a:t>comprar </a:t>
            </a:r>
            <a:r>
              <a:rPr b="1" lang="es-CR" sz="1050" spc="-1" strike="noStrike">
                <a:solidFill>
                  <a:srgbClr val="2b3890"/>
                </a:solidFill>
                <a:latin typeface="Calibri"/>
              </a:rPr>
              <a:t>alimentos.</a:t>
            </a:r>
            <a:endParaRPr b="0" lang="es-CR" sz="1050" spc="-1" strike="noStrike">
              <a:latin typeface="Arial"/>
            </a:endParaRPr>
          </a:p>
          <a:p>
            <a:pPr marL="10440" indent="-216000">
              <a:lnSpc>
                <a:spcPct val="137000"/>
              </a:lnSpc>
              <a:buClr>
                <a:srgbClr val="2b3890"/>
              </a:buClr>
              <a:buFont typeface="Arial"/>
              <a:buChar char="•"/>
            </a:pPr>
            <a:r>
              <a:rPr b="1" lang="es-CR" sz="1050" spc="7" strike="noStrike">
                <a:solidFill>
                  <a:srgbClr val="2b3890"/>
                </a:solidFill>
                <a:latin typeface="Calibri"/>
              </a:rPr>
              <a:t>Antes</a:t>
            </a:r>
            <a:r>
              <a:rPr b="1" lang="es-CR" sz="1050" spc="-18" strike="noStrike">
                <a:solidFill>
                  <a:srgbClr val="2b3890"/>
                </a:solidFill>
                <a:latin typeface="Calibri"/>
              </a:rPr>
              <a:t> </a:t>
            </a:r>
            <a:r>
              <a:rPr b="1" lang="es-CR" sz="1050" spc="15" strike="noStrike">
                <a:solidFill>
                  <a:srgbClr val="2b3890"/>
                </a:solidFill>
                <a:latin typeface="Calibri"/>
              </a:rPr>
              <a:t>y</a:t>
            </a:r>
            <a:r>
              <a:rPr b="1" lang="es-CR" sz="1050" spc="-18" strike="noStrike">
                <a:solidFill>
                  <a:srgbClr val="2b3890"/>
                </a:solidFill>
                <a:latin typeface="Calibri"/>
              </a:rPr>
              <a:t> </a:t>
            </a:r>
            <a:r>
              <a:rPr b="1" lang="es-CR" sz="1050" spc="9" strike="noStrike">
                <a:solidFill>
                  <a:srgbClr val="2b3890"/>
                </a:solidFill>
                <a:latin typeface="Calibri"/>
              </a:rPr>
              <a:t>después</a:t>
            </a:r>
            <a:r>
              <a:rPr b="1" lang="es-CR" sz="1050" spc="-18" strike="noStrike">
                <a:solidFill>
                  <a:srgbClr val="2b3890"/>
                </a:solidFill>
                <a:latin typeface="Calibri"/>
              </a:rPr>
              <a:t> </a:t>
            </a:r>
            <a:r>
              <a:rPr b="1" lang="es-CR" sz="1050" spc="15" strike="noStrike">
                <a:solidFill>
                  <a:srgbClr val="2b3890"/>
                </a:solidFill>
                <a:latin typeface="Calibri"/>
              </a:rPr>
              <a:t>de</a:t>
            </a:r>
            <a:r>
              <a:rPr b="1" lang="es-CR" sz="1050" spc="-18" strike="noStrike">
                <a:solidFill>
                  <a:srgbClr val="2b3890"/>
                </a:solidFill>
                <a:latin typeface="Calibri"/>
              </a:rPr>
              <a:t> </a:t>
            </a:r>
            <a:r>
              <a:rPr b="1" lang="es-CR" sz="1050" spc="1" strike="noStrike">
                <a:solidFill>
                  <a:srgbClr val="2b3890"/>
                </a:solidFill>
                <a:latin typeface="Calibri"/>
              </a:rPr>
              <a:t>utilizar</a:t>
            </a:r>
            <a:r>
              <a:rPr b="1" lang="es-CR" sz="1050" spc="-18" strike="noStrike">
                <a:solidFill>
                  <a:srgbClr val="2b3890"/>
                </a:solidFill>
                <a:latin typeface="Calibri"/>
              </a:rPr>
              <a:t> </a:t>
            </a:r>
            <a:r>
              <a:rPr b="1" lang="es-CR" sz="1050" spc="1" strike="noStrike">
                <a:solidFill>
                  <a:srgbClr val="2b3890"/>
                </a:solidFill>
                <a:latin typeface="Calibri"/>
              </a:rPr>
              <a:t>el</a:t>
            </a:r>
            <a:r>
              <a:rPr b="1" lang="es-CR" sz="1050" spc="-18" strike="noStrike">
                <a:solidFill>
                  <a:srgbClr val="2b3890"/>
                </a:solidFill>
                <a:latin typeface="Calibri"/>
              </a:rPr>
              <a:t> </a:t>
            </a:r>
            <a:r>
              <a:rPr b="1" lang="es-CR" sz="1050" spc="7" strike="noStrike">
                <a:solidFill>
                  <a:srgbClr val="2b3890"/>
                </a:solidFill>
                <a:latin typeface="Calibri"/>
              </a:rPr>
              <a:t>servicio</a:t>
            </a:r>
            <a:r>
              <a:rPr b="1" lang="es-CR" sz="1050" spc="-18" strike="noStrike">
                <a:solidFill>
                  <a:srgbClr val="2b3890"/>
                </a:solidFill>
                <a:latin typeface="Calibri"/>
              </a:rPr>
              <a:t> </a:t>
            </a:r>
            <a:r>
              <a:rPr b="1" lang="es-CR" sz="1050" spc="-4" strike="noStrike">
                <a:solidFill>
                  <a:srgbClr val="2b3890"/>
                </a:solidFill>
                <a:latin typeface="Calibri"/>
              </a:rPr>
              <a:t>sanitario.</a:t>
            </a:r>
            <a:endParaRPr b="0" lang="es-CR" sz="1050" spc="-1" strike="noStrike">
              <a:latin typeface="Arial"/>
            </a:endParaRPr>
          </a:p>
          <a:p>
            <a:pPr marL="10440" indent="-216000">
              <a:lnSpc>
                <a:spcPct val="137000"/>
              </a:lnSpc>
              <a:buClr>
                <a:srgbClr val="2b3890"/>
              </a:buClr>
              <a:buFont typeface="Arial"/>
              <a:buChar char="•"/>
            </a:pPr>
            <a:r>
              <a:rPr b="1" lang="es-CR" sz="1050" spc="26" strike="noStrike">
                <a:solidFill>
                  <a:srgbClr val="2b3890"/>
                </a:solidFill>
                <a:latin typeface="Calibri"/>
              </a:rPr>
              <a:t>Luego </a:t>
            </a:r>
            <a:r>
              <a:rPr b="1" lang="es-CR" sz="1050" spc="15" strike="noStrike">
                <a:solidFill>
                  <a:srgbClr val="2b3890"/>
                </a:solidFill>
                <a:latin typeface="Calibri"/>
              </a:rPr>
              <a:t>de </a:t>
            </a:r>
            <a:r>
              <a:rPr b="1" lang="es-CR" sz="1050" spc="-4" strike="noStrike">
                <a:solidFill>
                  <a:srgbClr val="2b3890"/>
                </a:solidFill>
                <a:latin typeface="Calibri"/>
              </a:rPr>
              <a:t>toser </a:t>
            </a:r>
            <a:r>
              <a:rPr b="1" lang="es-CR" sz="1050" spc="15" strike="noStrike">
                <a:solidFill>
                  <a:srgbClr val="2b3890"/>
                </a:solidFill>
                <a:latin typeface="Calibri"/>
              </a:rPr>
              <a:t>o</a:t>
            </a:r>
            <a:r>
              <a:rPr b="1" lang="es-CR" sz="1050" spc="-114" strike="noStrike">
                <a:solidFill>
                  <a:srgbClr val="2b3890"/>
                </a:solidFill>
                <a:latin typeface="Calibri"/>
              </a:rPr>
              <a:t> </a:t>
            </a:r>
            <a:r>
              <a:rPr b="1" lang="es-CR" sz="1050" spc="-4" strike="noStrike">
                <a:solidFill>
                  <a:srgbClr val="2b3890"/>
                </a:solidFill>
                <a:latin typeface="Calibri"/>
              </a:rPr>
              <a:t>estornudar.</a:t>
            </a:r>
            <a:endParaRPr b="0" lang="es-CR" sz="1050" spc="-1" strike="noStrike">
              <a:latin typeface="Arial"/>
            </a:endParaRPr>
          </a:p>
          <a:p>
            <a:pPr marL="10440" indent="-216000">
              <a:lnSpc>
                <a:spcPct val="100000"/>
              </a:lnSpc>
              <a:spcBef>
                <a:spcPts val="417"/>
              </a:spcBef>
              <a:buClr>
                <a:srgbClr val="2b3890"/>
              </a:buClr>
              <a:buFont typeface="Arial"/>
              <a:buChar char="•"/>
            </a:pPr>
            <a:r>
              <a:rPr b="1" lang="es-CR" sz="1050" spc="15" strike="noStrike">
                <a:solidFill>
                  <a:srgbClr val="2b3890"/>
                </a:solidFill>
                <a:latin typeface="Calibri"/>
              </a:rPr>
              <a:t>Si</a:t>
            </a:r>
            <a:r>
              <a:rPr b="1" lang="es-CR" sz="1050" spc="-21" strike="noStrike">
                <a:solidFill>
                  <a:srgbClr val="2b3890"/>
                </a:solidFill>
                <a:latin typeface="Calibri"/>
              </a:rPr>
              <a:t> </a:t>
            </a:r>
            <a:r>
              <a:rPr b="1" lang="es-CR" sz="1050" spc="9" strike="noStrike">
                <a:solidFill>
                  <a:srgbClr val="2b3890"/>
                </a:solidFill>
                <a:latin typeface="Calibri"/>
              </a:rPr>
              <a:t>por</a:t>
            </a:r>
            <a:r>
              <a:rPr b="1" lang="es-CR" sz="1050" spc="-18" strike="noStrike">
                <a:solidFill>
                  <a:srgbClr val="2b3890"/>
                </a:solidFill>
                <a:latin typeface="Calibri"/>
              </a:rPr>
              <a:t> </a:t>
            </a:r>
            <a:r>
              <a:rPr b="1" lang="es-CR" sz="1050" spc="18" strike="noStrike">
                <a:solidFill>
                  <a:srgbClr val="2b3890"/>
                </a:solidFill>
                <a:latin typeface="Calibri"/>
              </a:rPr>
              <a:t>alguna</a:t>
            </a:r>
            <a:r>
              <a:rPr b="1" lang="es-CR" sz="1050" spc="-18" strike="noStrike">
                <a:solidFill>
                  <a:srgbClr val="2b3890"/>
                </a:solidFill>
                <a:latin typeface="Calibri"/>
              </a:rPr>
              <a:t> </a:t>
            </a:r>
            <a:r>
              <a:rPr b="1" lang="es-CR" sz="1050" spc="7" strike="noStrike">
                <a:solidFill>
                  <a:srgbClr val="2b3890"/>
                </a:solidFill>
                <a:latin typeface="Calibri"/>
              </a:rPr>
              <a:t>razón</a:t>
            </a:r>
            <a:r>
              <a:rPr b="1" lang="es-CR" sz="1050" spc="-18" strike="noStrike">
                <a:solidFill>
                  <a:srgbClr val="2b3890"/>
                </a:solidFill>
                <a:latin typeface="Calibri"/>
              </a:rPr>
              <a:t> </a:t>
            </a:r>
            <a:r>
              <a:rPr b="1" lang="es-CR" sz="1050" spc="15" strike="noStrike">
                <a:solidFill>
                  <a:srgbClr val="2b3890"/>
                </a:solidFill>
                <a:latin typeface="Calibri"/>
              </a:rPr>
              <a:t>debe</a:t>
            </a:r>
            <a:r>
              <a:rPr b="1" lang="es-CR" sz="1050" spc="-18" strike="noStrike">
                <a:solidFill>
                  <a:srgbClr val="2b3890"/>
                </a:solidFill>
                <a:latin typeface="Calibri"/>
              </a:rPr>
              <a:t> </a:t>
            </a:r>
            <a:r>
              <a:rPr b="1" lang="es-CR" sz="1050" spc="-1" strike="noStrike">
                <a:solidFill>
                  <a:srgbClr val="2b3890"/>
                </a:solidFill>
                <a:latin typeface="Calibri"/>
              </a:rPr>
              <a:t>tocarse</a:t>
            </a:r>
            <a:r>
              <a:rPr b="1" lang="es-CR" sz="1050" spc="-18" strike="noStrike">
                <a:solidFill>
                  <a:srgbClr val="2b3890"/>
                </a:solidFill>
                <a:latin typeface="Calibri"/>
              </a:rPr>
              <a:t> </a:t>
            </a:r>
            <a:r>
              <a:rPr b="1" lang="es-CR" sz="1050" spc="1" strike="noStrike">
                <a:solidFill>
                  <a:srgbClr val="2b3890"/>
                </a:solidFill>
                <a:latin typeface="Calibri"/>
              </a:rPr>
              <a:t>la</a:t>
            </a:r>
            <a:r>
              <a:rPr b="1" lang="es-CR" sz="1050" spc="-18" strike="noStrike">
                <a:solidFill>
                  <a:srgbClr val="2b3890"/>
                </a:solidFill>
                <a:latin typeface="Calibri"/>
              </a:rPr>
              <a:t> </a:t>
            </a:r>
            <a:r>
              <a:rPr b="1" lang="es-CR" sz="1050" spc="-9" strike="noStrike">
                <a:solidFill>
                  <a:srgbClr val="2b3890"/>
                </a:solidFill>
                <a:latin typeface="Calibri"/>
              </a:rPr>
              <a:t>cara.</a:t>
            </a:r>
            <a:endParaRPr b="0" lang="es-CR" sz="1050" spc="-1" strike="noStrike">
              <a:latin typeface="Arial"/>
            </a:endParaRPr>
          </a:p>
          <a:p>
            <a:pPr marL="10440" indent="-216000">
              <a:lnSpc>
                <a:spcPct val="100000"/>
              </a:lnSpc>
              <a:spcBef>
                <a:spcPts val="417"/>
              </a:spcBef>
              <a:buClr>
                <a:srgbClr val="2b3890"/>
              </a:buClr>
              <a:buFont typeface="Arial"/>
              <a:buChar char="•"/>
            </a:pPr>
            <a:r>
              <a:rPr b="1" lang="es-CR" sz="1050" spc="26" strike="noStrike">
                <a:solidFill>
                  <a:srgbClr val="2b3890"/>
                </a:solidFill>
                <a:latin typeface="Calibri"/>
              </a:rPr>
              <a:t>Luego</a:t>
            </a:r>
            <a:r>
              <a:rPr b="1" lang="es-CR" sz="1050" spc="-18" strike="noStrike">
                <a:solidFill>
                  <a:srgbClr val="2b3890"/>
                </a:solidFill>
                <a:latin typeface="Calibri"/>
              </a:rPr>
              <a:t> </a:t>
            </a:r>
            <a:r>
              <a:rPr b="1" lang="es-CR" sz="1050" spc="15" strike="noStrike">
                <a:solidFill>
                  <a:srgbClr val="2b3890"/>
                </a:solidFill>
                <a:latin typeface="Calibri"/>
              </a:rPr>
              <a:t>de</a:t>
            </a:r>
            <a:r>
              <a:rPr b="1" lang="es-CR" sz="1050" spc="-12" strike="noStrike">
                <a:solidFill>
                  <a:srgbClr val="2b3890"/>
                </a:solidFill>
                <a:latin typeface="Calibri"/>
              </a:rPr>
              <a:t> </a:t>
            </a:r>
            <a:r>
              <a:rPr b="1" lang="es-CR" sz="1050" spc="9" strike="noStrike">
                <a:solidFill>
                  <a:srgbClr val="2b3890"/>
                </a:solidFill>
                <a:latin typeface="Calibri"/>
              </a:rPr>
              <a:t>manipular</a:t>
            </a:r>
            <a:r>
              <a:rPr b="1" lang="es-CR" sz="1050" spc="-18" strike="noStrike">
                <a:solidFill>
                  <a:srgbClr val="2b3890"/>
                </a:solidFill>
                <a:latin typeface="Calibri"/>
              </a:rPr>
              <a:t> </a:t>
            </a:r>
            <a:r>
              <a:rPr b="1" lang="es-CR" sz="1050" spc="7" strike="noStrike">
                <a:solidFill>
                  <a:srgbClr val="2b3890"/>
                </a:solidFill>
                <a:latin typeface="Calibri"/>
              </a:rPr>
              <a:t>objetos</a:t>
            </a:r>
            <a:r>
              <a:rPr b="1" lang="es-CR" sz="1050" spc="-12" strike="noStrike">
                <a:solidFill>
                  <a:srgbClr val="2b3890"/>
                </a:solidFill>
                <a:latin typeface="Calibri"/>
              </a:rPr>
              <a:t> </a:t>
            </a:r>
            <a:r>
              <a:rPr b="1" lang="es-CR" sz="1050" spc="15" strike="noStrike">
                <a:solidFill>
                  <a:srgbClr val="2b3890"/>
                </a:solidFill>
                <a:latin typeface="Calibri"/>
              </a:rPr>
              <a:t>comunes</a:t>
            </a:r>
            <a:r>
              <a:rPr b="1" lang="es-CR" sz="1050" spc="-12" strike="noStrike">
                <a:solidFill>
                  <a:srgbClr val="2b3890"/>
                </a:solidFill>
                <a:latin typeface="Calibri"/>
              </a:rPr>
              <a:t> </a:t>
            </a:r>
            <a:r>
              <a:rPr b="1" lang="es-CR" sz="1050" spc="18" strike="noStrike">
                <a:solidFill>
                  <a:srgbClr val="2b3890"/>
                </a:solidFill>
                <a:latin typeface="Calibri"/>
              </a:rPr>
              <a:t>como</a:t>
            </a:r>
            <a:r>
              <a:rPr b="1" lang="es-CR" sz="1050" spc="-18" strike="noStrike">
                <a:solidFill>
                  <a:srgbClr val="2b3890"/>
                </a:solidFill>
                <a:latin typeface="Calibri"/>
              </a:rPr>
              <a:t> </a:t>
            </a:r>
            <a:r>
              <a:rPr b="1" lang="es-CR" sz="1050" spc="-1" strike="noStrike">
                <a:solidFill>
                  <a:srgbClr val="2b3890"/>
                </a:solidFill>
                <a:latin typeface="Calibri"/>
              </a:rPr>
              <a:t>lapiceros,</a:t>
            </a:r>
            <a:r>
              <a:rPr b="1" lang="es-CR" sz="1050" spc="-12" strike="noStrike">
                <a:solidFill>
                  <a:srgbClr val="2b3890"/>
                </a:solidFill>
                <a:latin typeface="Calibri"/>
              </a:rPr>
              <a:t> </a:t>
            </a:r>
            <a:r>
              <a:rPr b="1" lang="es-CR" sz="1050" spc="-1" strike="noStrike">
                <a:solidFill>
                  <a:srgbClr val="2b3890"/>
                </a:solidFill>
                <a:latin typeface="Calibri"/>
              </a:rPr>
              <a:t>barandas,  ascensores, </a:t>
            </a:r>
            <a:r>
              <a:rPr b="1" lang="es-CR" sz="1050" spc="7" strike="noStrike">
                <a:solidFill>
                  <a:srgbClr val="2b3890"/>
                </a:solidFill>
                <a:latin typeface="Calibri"/>
              </a:rPr>
              <a:t>manillas </a:t>
            </a:r>
            <a:r>
              <a:rPr b="1" lang="es-CR" sz="1050" spc="15" strike="noStrike">
                <a:solidFill>
                  <a:srgbClr val="2b3890"/>
                </a:solidFill>
                <a:latin typeface="Calibri"/>
              </a:rPr>
              <a:t>y </a:t>
            </a:r>
            <a:r>
              <a:rPr b="1" lang="es-CR" sz="1050" spc="7" strike="noStrike">
                <a:solidFill>
                  <a:srgbClr val="2b3890"/>
                </a:solidFill>
                <a:latin typeface="Calibri"/>
              </a:rPr>
              <a:t>llavines </a:t>
            </a:r>
            <a:r>
              <a:rPr b="1" lang="es-CR" sz="1050" spc="15" strike="noStrike">
                <a:solidFill>
                  <a:srgbClr val="2b3890"/>
                </a:solidFill>
                <a:latin typeface="Calibri"/>
              </a:rPr>
              <a:t>de</a:t>
            </a:r>
            <a:r>
              <a:rPr b="1" lang="es-CR" sz="1050" spc="-123" strike="noStrike">
                <a:solidFill>
                  <a:srgbClr val="2b3890"/>
                </a:solidFill>
                <a:latin typeface="Calibri"/>
              </a:rPr>
              <a:t> </a:t>
            </a:r>
            <a:r>
              <a:rPr b="1" lang="es-CR" sz="1050" spc="-1" strike="noStrike">
                <a:solidFill>
                  <a:srgbClr val="2b3890"/>
                </a:solidFill>
                <a:latin typeface="Calibri"/>
              </a:rPr>
              <a:t>puertas.</a:t>
            </a:r>
            <a:endParaRPr b="0" lang="es-CR" sz="1050" spc="-1" strike="noStrike">
              <a:latin typeface="Arial"/>
            </a:endParaRPr>
          </a:p>
          <a:p>
            <a:pPr marL="10440" indent="-216000">
              <a:lnSpc>
                <a:spcPct val="100000"/>
              </a:lnSpc>
              <a:spcBef>
                <a:spcPts val="417"/>
              </a:spcBef>
              <a:buClr>
                <a:srgbClr val="2b3890"/>
              </a:buClr>
              <a:buFont typeface="Arial"/>
              <a:buChar char="•"/>
            </a:pPr>
            <a:r>
              <a:rPr b="1" lang="es-CR" sz="1050" spc="26" strike="noStrike">
                <a:solidFill>
                  <a:srgbClr val="2b3890"/>
                </a:solidFill>
                <a:latin typeface="Calibri"/>
              </a:rPr>
              <a:t>Luego</a:t>
            </a:r>
            <a:r>
              <a:rPr b="1" lang="es-CR" sz="1050" spc="-18" strike="noStrike">
                <a:solidFill>
                  <a:srgbClr val="2b3890"/>
                </a:solidFill>
                <a:latin typeface="Calibri"/>
              </a:rPr>
              <a:t> </a:t>
            </a:r>
            <a:r>
              <a:rPr b="1" lang="es-CR" sz="1050" spc="15" strike="noStrike">
                <a:solidFill>
                  <a:srgbClr val="2b3890"/>
                </a:solidFill>
                <a:latin typeface="Calibri"/>
              </a:rPr>
              <a:t>de</a:t>
            </a:r>
            <a:r>
              <a:rPr b="1" lang="es-CR" sz="1050" spc="-12" strike="noStrike">
                <a:solidFill>
                  <a:srgbClr val="2b3890"/>
                </a:solidFill>
                <a:latin typeface="Calibri"/>
              </a:rPr>
              <a:t> </a:t>
            </a:r>
            <a:r>
              <a:rPr b="1" lang="es-CR" sz="1050" spc="1" strike="noStrike">
                <a:solidFill>
                  <a:srgbClr val="2b3890"/>
                </a:solidFill>
                <a:latin typeface="Calibri"/>
              </a:rPr>
              <a:t>atender</a:t>
            </a:r>
            <a:r>
              <a:rPr b="1" lang="es-CR" sz="1050" spc="-12" strike="noStrike">
                <a:solidFill>
                  <a:srgbClr val="2b3890"/>
                </a:solidFill>
                <a:latin typeface="Calibri"/>
              </a:rPr>
              <a:t> </a:t>
            </a:r>
            <a:r>
              <a:rPr b="1" lang="es-CR" sz="1050" spc="-1" strike="noStrike">
                <a:solidFill>
                  <a:srgbClr val="2b3890"/>
                </a:solidFill>
                <a:latin typeface="Calibri"/>
              </a:rPr>
              <a:t>personas,</a:t>
            </a:r>
            <a:r>
              <a:rPr b="1" lang="es-CR" sz="1050" spc="-18" strike="noStrike">
                <a:solidFill>
                  <a:srgbClr val="2b3890"/>
                </a:solidFill>
                <a:latin typeface="Calibri"/>
              </a:rPr>
              <a:t> </a:t>
            </a:r>
            <a:r>
              <a:rPr b="1" lang="es-CR" sz="1050" spc="-1" strike="noStrike">
                <a:solidFill>
                  <a:srgbClr val="2b3890"/>
                </a:solidFill>
                <a:latin typeface="Calibri"/>
              </a:rPr>
              <a:t>sea</a:t>
            </a:r>
            <a:r>
              <a:rPr b="1" lang="es-CR" sz="1050" spc="-12" strike="noStrike">
                <a:solidFill>
                  <a:srgbClr val="2b3890"/>
                </a:solidFill>
                <a:latin typeface="Calibri"/>
              </a:rPr>
              <a:t> </a:t>
            </a:r>
            <a:r>
              <a:rPr b="1" lang="es-CR" sz="1050" spc="9" strike="noStrike">
                <a:solidFill>
                  <a:srgbClr val="2b3890"/>
                </a:solidFill>
                <a:latin typeface="Calibri"/>
              </a:rPr>
              <a:t>en</a:t>
            </a:r>
            <a:r>
              <a:rPr b="1" lang="es-CR" sz="1050" spc="-12" strike="noStrike">
                <a:solidFill>
                  <a:srgbClr val="2b3890"/>
                </a:solidFill>
                <a:latin typeface="Calibri"/>
              </a:rPr>
              <a:t> </a:t>
            </a:r>
            <a:r>
              <a:rPr b="1" lang="es-CR" sz="1050" spc="7" strike="noStrike">
                <a:solidFill>
                  <a:srgbClr val="2b3890"/>
                </a:solidFill>
                <a:latin typeface="Calibri"/>
              </a:rPr>
              <a:t>instalaciones</a:t>
            </a:r>
            <a:r>
              <a:rPr b="1" lang="es-CR" sz="1050" spc="-12" strike="noStrike">
                <a:solidFill>
                  <a:srgbClr val="2b3890"/>
                </a:solidFill>
                <a:latin typeface="Calibri"/>
              </a:rPr>
              <a:t> </a:t>
            </a:r>
            <a:r>
              <a:rPr b="1" lang="es-CR" sz="1050" spc="15" strike="noStrike">
                <a:solidFill>
                  <a:srgbClr val="2b3890"/>
                </a:solidFill>
                <a:latin typeface="Calibri"/>
              </a:rPr>
              <a:t>de</a:t>
            </a:r>
            <a:r>
              <a:rPr b="1" lang="es-CR" sz="1050" spc="-18" strike="noStrike">
                <a:solidFill>
                  <a:srgbClr val="2b3890"/>
                </a:solidFill>
                <a:latin typeface="Calibri"/>
              </a:rPr>
              <a:t> </a:t>
            </a:r>
            <a:r>
              <a:rPr b="1" lang="es-CR" sz="1050" spc="1" strike="noStrike">
                <a:solidFill>
                  <a:srgbClr val="2b3890"/>
                </a:solidFill>
                <a:latin typeface="Calibri"/>
              </a:rPr>
              <a:t>la</a:t>
            </a:r>
            <a:r>
              <a:rPr b="1" lang="es-CR" sz="1050" spc="-12" strike="noStrike">
                <a:solidFill>
                  <a:srgbClr val="2b3890"/>
                </a:solidFill>
                <a:latin typeface="Calibri"/>
              </a:rPr>
              <a:t> </a:t>
            </a:r>
            <a:r>
              <a:rPr b="1" lang="es-CR" sz="1050" spc="9" strike="noStrike">
                <a:solidFill>
                  <a:srgbClr val="2b3890"/>
                </a:solidFill>
                <a:latin typeface="Calibri"/>
              </a:rPr>
              <a:t>UCR</a:t>
            </a:r>
            <a:r>
              <a:rPr b="1" lang="es-CR" sz="1050" spc="-12" strike="noStrike">
                <a:solidFill>
                  <a:srgbClr val="2b3890"/>
                </a:solidFill>
                <a:latin typeface="Calibri"/>
              </a:rPr>
              <a:t> </a:t>
            </a:r>
            <a:r>
              <a:rPr b="1" lang="es-CR" sz="1050" spc="15" strike="noStrike">
                <a:solidFill>
                  <a:srgbClr val="2b3890"/>
                </a:solidFill>
                <a:latin typeface="Calibri"/>
              </a:rPr>
              <a:t>o</a:t>
            </a:r>
            <a:r>
              <a:rPr b="1" lang="es-CR" sz="1050" spc="-12" strike="noStrike">
                <a:solidFill>
                  <a:srgbClr val="2b3890"/>
                </a:solidFill>
                <a:latin typeface="Calibri"/>
              </a:rPr>
              <a:t> </a:t>
            </a:r>
            <a:r>
              <a:rPr b="1" lang="es-CR" sz="1050" spc="1" strike="noStrike">
                <a:solidFill>
                  <a:srgbClr val="2b3890"/>
                </a:solidFill>
                <a:latin typeface="Calibri"/>
              </a:rPr>
              <a:t>visitas</a:t>
            </a:r>
            <a:r>
              <a:rPr b="1" lang="es-CR" sz="1050" spc="-18" strike="noStrike">
                <a:solidFill>
                  <a:srgbClr val="2b3890"/>
                </a:solidFill>
                <a:latin typeface="Calibri"/>
              </a:rPr>
              <a:t> </a:t>
            </a:r>
            <a:r>
              <a:rPr b="1" lang="es-CR" sz="1050" spc="9" strike="noStrike">
                <a:solidFill>
                  <a:srgbClr val="2b3890"/>
                </a:solidFill>
                <a:latin typeface="Calibri"/>
              </a:rPr>
              <a:t>en  </a:t>
            </a:r>
            <a:r>
              <a:rPr b="1" lang="es-CR" sz="1050" spc="1" strike="noStrike">
                <a:solidFill>
                  <a:srgbClr val="2b3890"/>
                </a:solidFill>
                <a:latin typeface="Calibri"/>
              </a:rPr>
              <a:t>el</a:t>
            </a:r>
            <a:r>
              <a:rPr b="1" lang="es-CR" sz="1050" spc="-21" strike="noStrike">
                <a:solidFill>
                  <a:srgbClr val="2b3890"/>
                </a:solidFill>
                <a:latin typeface="Calibri"/>
              </a:rPr>
              <a:t> </a:t>
            </a:r>
            <a:r>
              <a:rPr b="1" lang="es-CR" sz="1050" spc="7" strike="noStrike">
                <a:solidFill>
                  <a:srgbClr val="2b3890"/>
                </a:solidFill>
                <a:latin typeface="Calibri"/>
              </a:rPr>
              <a:t>campo.</a:t>
            </a:r>
            <a:endParaRPr b="0" lang="es-CR" sz="1050" spc="-1" strike="noStrike">
              <a:latin typeface="Arial"/>
            </a:endParaRPr>
          </a:p>
          <a:p>
            <a:pPr marL="10440" indent="-216000">
              <a:lnSpc>
                <a:spcPct val="100000"/>
              </a:lnSpc>
              <a:spcBef>
                <a:spcPts val="417"/>
              </a:spcBef>
              <a:buClr>
                <a:srgbClr val="2b3890"/>
              </a:buClr>
              <a:buFont typeface="Arial"/>
              <a:buChar char="•"/>
            </a:pPr>
            <a:r>
              <a:rPr b="1" lang="es-CR" sz="1050" spc="26" strike="noStrike">
                <a:solidFill>
                  <a:srgbClr val="2b3890"/>
                </a:solidFill>
                <a:latin typeface="Calibri"/>
              </a:rPr>
              <a:t>Luego</a:t>
            </a:r>
            <a:r>
              <a:rPr b="1" lang="es-CR" sz="1050" spc="-18" strike="noStrike">
                <a:solidFill>
                  <a:srgbClr val="2b3890"/>
                </a:solidFill>
                <a:latin typeface="Calibri"/>
              </a:rPr>
              <a:t> </a:t>
            </a:r>
            <a:r>
              <a:rPr b="1" lang="es-CR" sz="1050" spc="15" strike="noStrike">
                <a:solidFill>
                  <a:srgbClr val="2b3890"/>
                </a:solidFill>
                <a:latin typeface="Calibri"/>
              </a:rPr>
              <a:t>de</a:t>
            </a:r>
            <a:r>
              <a:rPr b="1" lang="es-CR" sz="1050" spc="-18" strike="noStrike">
                <a:solidFill>
                  <a:srgbClr val="2b3890"/>
                </a:solidFill>
                <a:latin typeface="Calibri"/>
              </a:rPr>
              <a:t> </a:t>
            </a:r>
            <a:r>
              <a:rPr b="1" lang="es-CR" sz="1050" spc="7" strike="noStrike">
                <a:solidFill>
                  <a:srgbClr val="2b3890"/>
                </a:solidFill>
                <a:latin typeface="Calibri"/>
              </a:rPr>
              <a:t>limpiar</a:t>
            </a:r>
            <a:r>
              <a:rPr b="1" lang="es-CR" sz="1050" spc="-18" strike="noStrike">
                <a:solidFill>
                  <a:srgbClr val="2b3890"/>
                </a:solidFill>
                <a:latin typeface="Calibri"/>
              </a:rPr>
              <a:t> </a:t>
            </a:r>
            <a:r>
              <a:rPr b="1" lang="es-CR" sz="1050" spc="-1" strike="noStrike">
                <a:solidFill>
                  <a:srgbClr val="2b3890"/>
                </a:solidFill>
                <a:latin typeface="Calibri"/>
              </a:rPr>
              <a:t>herramientas,</a:t>
            </a:r>
            <a:r>
              <a:rPr b="1" lang="es-CR" sz="1050" spc="-18" strike="noStrike">
                <a:solidFill>
                  <a:srgbClr val="2b3890"/>
                </a:solidFill>
                <a:latin typeface="Calibri"/>
              </a:rPr>
              <a:t> </a:t>
            </a:r>
            <a:r>
              <a:rPr b="1" lang="es-CR" sz="1050" spc="-9" strike="noStrike">
                <a:solidFill>
                  <a:srgbClr val="2b3890"/>
                </a:solidFill>
                <a:latin typeface="Calibri"/>
              </a:rPr>
              <a:t>celular,</a:t>
            </a:r>
            <a:r>
              <a:rPr b="1" lang="es-CR" sz="1050" spc="-12" strike="noStrike">
                <a:solidFill>
                  <a:srgbClr val="2b3890"/>
                </a:solidFill>
                <a:latin typeface="Calibri"/>
              </a:rPr>
              <a:t> </a:t>
            </a:r>
            <a:r>
              <a:rPr b="1" lang="es-CR" sz="1050" spc="7" strike="noStrike">
                <a:solidFill>
                  <a:srgbClr val="2b3890"/>
                </a:solidFill>
                <a:latin typeface="Calibri"/>
              </a:rPr>
              <a:t>computadora,</a:t>
            </a:r>
            <a:r>
              <a:rPr b="1" lang="es-CR" sz="1050" spc="-18" strike="noStrike">
                <a:solidFill>
                  <a:srgbClr val="2b3890"/>
                </a:solidFill>
                <a:latin typeface="Calibri"/>
              </a:rPr>
              <a:t> </a:t>
            </a:r>
            <a:r>
              <a:rPr b="1" lang="es-CR" sz="1050" spc="1" strike="noStrike">
                <a:solidFill>
                  <a:srgbClr val="2b3890"/>
                </a:solidFill>
                <a:latin typeface="Calibri"/>
              </a:rPr>
              <a:t>llaves</a:t>
            </a:r>
            <a:r>
              <a:rPr b="1" lang="es-CR" sz="1050" spc="-18" strike="noStrike">
                <a:solidFill>
                  <a:srgbClr val="2b3890"/>
                </a:solidFill>
                <a:latin typeface="Calibri"/>
              </a:rPr>
              <a:t> </a:t>
            </a:r>
            <a:r>
              <a:rPr b="1" lang="es-CR" sz="1050" spc="15" strike="noStrike">
                <a:solidFill>
                  <a:srgbClr val="2b3890"/>
                </a:solidFill>
                <a:latin typeface="Calibri"/>
              </a:rPr>
              <a:t>de</a:t>
            </a:r>
            <a:r>
              <a:rPr b="1" lang="es-CR" sz="1050" spc="-18" strike="noStrike">
                <a:solidFill>
                  <a:srgbClr val="2b3890"/>
                </a:solidFill>
                <a:latin typeface="Calibri"/>
              </a:rPr>
              <a:t> </a:t>
            </a:r>
            <a:r>
              <a:rPr b="1" lang="es-CR" sz="1050" spc="1" strike="noStrike">
                <a:solidFill>
                  <a:srgbClr val="2b3890"/>
                </a:solidFill>
                <a:latin typeface="Calibri"/>
              </a:rPr>
              <a:t>vehículo,  </a:t>
            </a:r>
            <a:r>
              <a:rPr b="1" lang="es-CR" sz="1050" spc="-4" strike="noStrike">
                <a:solidFill>
                  <a:srgbClr val="2b3890"/>
                </a:solidFill>
                <a:latin typeface="Calibri"/>
              </a:rPr>
              <a:t>entre</a:t>
            </a:r>
            <a:r>
              <a:rPr b="1" lang="es-CR" sz="1050" spc="-21" strike="noStrike">
                <a:solidFill>
                  <a:srgbClr val="2b3890"/>
                </a:solidFill>
                <a:latin typeface="Calibri"/>
              </a:rPr>
              <a:t> </a:t>
            </a:r>
            <a:r>
              <a:rPr b="1" lang="es-CR" sz="1050" spc="-9" strike="noStrike">
                <a:solidFill>
                  <a:srgbClr val="2b3890"/>
                </a:solidFill>
                <a:latin typeface="Calibri"/>
              </a:rPr>
              <a:t>otros.</a:t>
            </a:r>
            <a:endParaRPr b="0" lang="es-CR" sz="1050" spc="-1" strike="noStrike">
              <a:latin typeface="Arial"/>
            </a:endParaRPr>
          </a:p>
          <a:p>
            <a:pPr marL="10440" indent="-216000">
              <a:lnSpc>
                <a:spcPct val="100000"/>
              </a:lnSpc>
              <a:spcBef>
                <a:spcPts val="417"/>
              </a:spcBef>
              <a:buClr>
                <a:srgbClr val="2b3890"/>
              </a:buClr>
              <a:buFont typeface="Arial"/>
              <a:buChar char="•"/>
            </a:pPr>
            <a:r>
              <a:rPr b="1" lang="es-CR" sz="1050" spc="18" strike="noStrike">
                <a:solidFill>
                  <a:srgbClr val="2b3890"/>
                </a:solidFill>
                <a:latin typeface="Calibri"/>
              </a:rPr>
              <a:t>Cuando</a:t>
            </a:r>
            <a:r>
              <a:rPr b="1" lang="es-CR" sz="1050" spc="-21" strike="noStrike">
                <a:solidFill>
                  <a:srgbClr val="2b3890"/>
                </a:solidFill>
                <a:latin typeface="Calibri"/>
              </a:rPr>
              <a:t> </a:t>
            </a:r>
            <a:r>
              <a:rPr b="1" lang="es-CR" sz="1050" spc="-1" strike="noStrike">
                <a:solidFill>
                  <a:srgbClr val="2b3890"/>
                </a:solidFill>
                <a:latin typeface="Calibri"/>
              </a:rPr>
              <a:t>se</a:t>
            </a:r>
            <a:r>
              <a:rPr b="1" lang="es-CR" sz="1050" spc="-18" strike="noStrike">
                <a:solidFill>
                  <a:srgbClr val="2b3890"/>
                </a:solidFill>
                <a:latin typeface="Calibri"/>
              </a:rPr>
              <a:t> </a:t>
            </a:r>
            <a:r>
              <a:rPr b="1" lang="es-CR" sz="1050" spc="1" strike="noStrike">
                <a:solidFill>
                  <a:srgbClr val="2b3890"/>
                </a:solidFill>
                <a:latin typeface="Calibri"/>
              </a:rPr>
              <a:t>recibe</a:t>
            </a:r>
            <a:r>
              <a:rPr b="1" lang="es-CR" sz="1050" spc="-18" strike="noStrike">
                <a:solidFill>
                  <a:srgbClr val="2b3890"/>
                </a:solidFill>
                <a:latin typeface="Calibri"/>
              </a:rPr>
              <a:t> </a:t>
            </a:r>
            <a:r>
              <a:rPr b="1" lang="es-CR" sz="1050" spc="24" strike="noStrike">
                <a:solidFill>
                  <a:srgbClr val="2b3890"/>
                </a:solidFill>
                <a:latin typeface="Calibri"/>
              </a:rPr>
              <a:t>un</a:t>
            </a:r>
            <a:r>
              <a:rPr b="1" lang="es-CR" sz="1050" spc="-18" strike="noStrike">
                <a:solidFill>
                  <a:srgbClr val="2b3890"/>
                </a:solidFill>
                <a:latin typeface="Calibri"/>
              </a:rPr>
              <a:t> </a:t>
            </a:r>
            <a:r>
              <a:rPr b="1" lang="es-CR" sz="1050" spc="9" strike="noStrike">
                <a:solidFill>
                  <a:srgbClr val="2b3890"/>
                </a:solidFill>
                <a:latin typeface="Calibri"/>
              </a:rPr>
              <a:t>paquete</a:t>
            </a:r>
            <a:r>
              <a:rPr b="1" lang="es-CR" sz="1050" spc="-18" strike="noStrike">
                <a:solidFill>
                  <a:srgbClr val="2b3890"/>
                </a:solidFill>
                <a:latin typeface="Calibri"/>
              </a:rPr>
              <a:t> </a:t>
            </a:r>
            <a:r>
              <a:rPr b="1" lang="es-CR" sz="1050" spc="15" strike="noStrike">
                <a:solidFill>
                  <a:srgbClr val="2b3890"/>
                </a:solidFill>
                <a:latin typeface="Calibri"/>
              </a:rPr>
              <a:t>de</a:t>
            </a:r>
            <a:r>
              <a:rPr b="1" lang="es-CR" sz="1050" spc="-18" strike="noStrike">
                <a:solidFill>
                  <a:srgbClr val="2b3890"/>
                </a:solidFill>
                <a:latin typeface="Calibri"/>
              </a:rPr>
              <a:t> </a:t>
            </a:r>
            <a:r>
              <a:rPr b="1" lang="es-CR" sz="1050" spc="-1" strike="noStrike">
                <a:solidFill>
                  <a:srgbClr val="2b3890"/>
                </a:solidFill>
                <a:latin typeface="Calibri"/>
              </a:rPr>
              <a:t>mensajería.</a:t>
            </a:r>
            <a:endParaRPr b="0" lang="es-CR" sz="1050" spc="-1" strike="noStrike">
              <a:latin typeface="Arial"/>
            </a:endParaRPr>
          </a:p>
        </p:txBody>
      </p:sp>
      <p:sp>
        <p:nvSpPr>
          <p:cNvPr id="351" name="CustomShape 48"/>
          <p:cNvSpPr/>
          <p:nvPr/>
        </p:nvSpPr>
        <p:spPr>
          <a:xfrm>
            <a:off x="1914120" y="3164400"/>
            <a:ext cx="2665080" cy="2155680"/>
          </a:xfrm>
          <a:prstGeom prst="rect">
            <a:avLst/>
          </a:prstGeom>
          <a:blipFill rotWithShape="0">
            <a:blip r:embed="rId22"/>
            <a:stretch>
              <a:fillRect/>
            </a:stretch>
          </a:blipFill>
          <a:ln>
            <a:noFill/>
          </a:ln>
        </p:spPr>
        <p:style>
          <a:lnRef idx="0"/>
          <a:fillRef idx="0"/>
          <a:effectRef idx="0"/>
          <a:fontRef idx="minor"/>
        </p:style>
      </p:sp>
      <p:sp>
        <p:nvSpPr>
          <p:cNvPr id="352" name="CustomShape 49"/>
          <p:cNvSpPr/>
          <p:nvPr/>
        </p:nvSpPr>
        <p:spPr>
          <a:xfrm>
            <a:off x="2508480" y="3557880"/>
            <a:ext cx="1582920" cy="1280520"/>
          </a:xfrm>
          <a:custGeom>
            <a:avLst/>
            <a:gdLst/>
            <a:ahLst/>
            <a:rect l="l" t="t" r="r" b="b"/>
            <a:pathLst>
              <a:path w="1741804" h="1741804">
                <a:moveTo>
                  <a:pt x="870648" y="0"/>
                </a:moveTo>
                <a:lnTo>
                  <a:pt x="822880" y="1288"/>
                </a:lnTo>
                <a:lnTo>
                  <a:pt x="775785" y="5108"/>
                </a:lnTo>
                <a:lnTo>
                  <a:pt x="729430" y="11395"/>
                </a:lnTo>
                <a:lnTo>
                  <a:pt x="683881" y="20081"/>
                </a:lnTo>
                <a:lnTo>
                  <a:pt x="639203" y="31100"/>
                </a:lnTo>
                <a:lnTo>
                  <a:pt x="595465" y="44386"/>
                </a:lnTo>
                <a:lnTo>
                  <a:pt x="552731" y="59873"/>
                </a:lnTo>
                <a:lnTo>
                  <a:pt x="511069" y="77493"/>
                </a:lnTo>
                <a:lnTo>
                  <a:pt x="470545" y="97181"/>
                </a:lnTo>
                <a:lnTo>
                  <a:pt x="431226" y="118871"/>
                </a:lnTo>
                <a:lnTo>
                  <a:pt x="393177" y="142496"/>
                </a:lnTo>
                <a:lnTo>
                  <a:pt x="356465" y="167989"/>
                </a:lnTo>
                <a:lnTo>
                  <a:pt x="321156" y="195284"/>
                </a:lnTo>
                <a:lnTo>
                  <a:pt x="287318" y="224315"/>
                </a:lnTo>
                <a:lnTo>
                  <a:pt x="255016" y="255016"/>
                </a:lnTo>
                <a:lnTo>
                  <a:pt x="224316" y="287319"/>
                </a:lnTo>
                <a:lnTo>
                  <a:pt x="195286" y="321159"/>
                </a:lnTo>
                <a:lnTo>
                  <a:pt x="167991" y="356470"/>
                </a:lnTo>
                <a:lnTo>
                  <a:pt x="142498" y="393185"/>
                </a:lnTo>
                <a:lnTo>
                  <a:pt x="118874" y="431237"/>
                </a:lnTo>
                <a:lnTo>
                  <a:pt x="97184" y="470560"/>
                </a:lnTo>
                <a:lnTo>
                  <a:pt x="77496" y="511089"/>
                </a:lnTo>
                <a:lnTo>
                  <a:pt x="59875" y="552755"/>
                </a:lnTo>
                <a:lnTo>
                  <a:pt x="44388" y="595494"/>
                </a:lnTo>
                <a:lnTo>
                  <a:pt x="31102" y="639239"/>
                </a:lnTo>
                <a:lnTo>
                  <a:pt x="20082" y="683923"/>
                </a:lnTo>
                <a:lnTo>
                  <a:pt x="11395" y="729479"/>
                </a:lnTo>
                <a:lnTo>
                  <a:pt x="5109" y="775843"/>
                </a:lnTo>
                <a:lnTo>
                  <a:pt x="1288" y="822947"/>
                </a:lnTo>
                <a:lnTo>
                  <a:pt x="0" y="870724"/>
                </a:lnTo>
                <a:lnTo>
                  <a:pt x="1288" y="918495"/>
                </a:lnTo>
                <a:lnTo>
                  <a:pt x="5109" y="965592"/>
                </a:lnTo>
                <a:lnTo>
                  <a:pt x="11395" y="1011949"/>
                </a:lnTo>
                <a:lnTo>
                  <a:pt x="20082" y="1057501"/>
                </a:lnTo>
                <a:lnTo>
                  <a:pt x="31102" y="1102180"/>
                </a:lnTo>
                <a:lnTo>
                  <a:pt x="44388" y="1145921"/>
                </a:lnTo>
                <a:lnTo>
                  <a:pt x="59875" y="1188656"/>
                </a:lnTo>
                <a:lnTo>
                  <a:pt x="77496" y="1230320"/>
                </a:lnTo>
                <a:lnTo>
                  <a:pt x="97184" y="1270846"/>
                </a:lnTo>
                <a:lnTo>
                  <a:pt x="118874" y="1310168"/>
                </a:lnTo>
                <a:lnTo>
                  <a:pt x="142498" y="1348218"/>
                </a:lnTo>
                <a:lnTo>
                  <a:pt x="167991" y="1384932"/>
                </a:lnTo>
                <a:lnTo>
                  <a:pt x="195286" y="1420242"/>
                </a:lnTo>
                <a:lnTo>
                  <a:pt x="224316" y="1454082"/>
                </a:lnTo>
                <a:lnTo>
                  <a:pt x="255015" y="1486385"/>
                </a:lnTo>
                <a:lnTo>
                  <a:pt x="287318" y="1517086"/>
                </a:lnTo>
                <a:lnTo>
                  <a:pt x="321156" y="1546117"/>
                </a:lnTo>
                <a:lnTo>
                  <a:pt x="356465" y="1573413"/>
                </a:lnTo>
                <a:lnTo>
                  <a:pt x="393177" y="1598907"/>
                </a:lnTo>
                <a:lnTo>
                  <a:pt x="431226" y="1622532"/>
                </a:lnTo>
                <a:lnTo>
                  <a:pt x="470545" y="1644223"/>
                </a:lnTo>
                <a:lnTo>
                  <a:pt x="511069" y="1663912"/>
                </a:lnTo>
                <a:lnTo>
                  <a:pt x="552731" y="1681533"/>
                </a:lnTo>
                <a:lnTo>
                  <a:pt x="595465" y="1697021"/>
                </a:lnTo>
                <a:lnTo>
                  <a:pt x="639203" y="1710308"/>
                </a:lnTo>
                <a:lnTo>
                  <a:pt x="683881" y="1721328"/>
                </a:lnTo>
                <a:lnTo>
                  <a:pt x="729430" y="1730014"/>
                </a:lnTo>
                <a:lnTo>
                  <a:pt x="775785" y="1736301"/>
                </a:lnTo>
                <a:lnTo>
                  <a:pt x="822880" y="1740122"/>
                </a:lnTo>
                <a:lnTo>
                  <a:pt x="870648" y="1741411"/>
                </a:lnTo>
                <a:lnTo>
                  <a:pt x="918419" y="1740122"/>
                </a:lnTo>
                <a:lnTo>
                  <a:pt x="965518" y="1736301"/>
                </a:lnTo>
                <a:lnTo>
                  <a:pt x="1011876" y="1730014"/>
                </a:lnTo>
                <a:lnTo>
                  <a:pt x="1057429" y="1721328"/>
                </a:lnTo>
                <a:lnTo>
                  <a:pt x="1102109" y="1710308"/>
                </a:lnTo>
                <a:lnTo>
                  <a:pt x="1145850" y="1697021"/>
                </a:lnTo>
                <a:lnTo>
                  <a:pt x="1188585" y="1681533"/>
                </a:lnTo>
                <a:lnTo>
                  <a:pt x="1230250" y="1663912"/>
                </a:lnTo>
                <a:lnTo>
                  <a:pt x="1270776" y="1644223"/>
                </a:lnTo>
                <a:lnTo>
                  <a:pt x="1310097" y="1622532"/>
                </a:lnTo>
                <a:lnTo>
                  <a:pt x="1348148" y="1598907"/>
                </a:lnTo>
                <a:lnTo>
                  <a:pt x="1384861" y="1573413"/>
                </a:lnTo>
                <a:lnTo>
                  <a:pt x="1420171" y="1546117"/>
                </a:lnTo>
                <a:lnTo>
                  <a:pt x="1454011" y="1517086"/>
                </a:lnTo>
                <a:lnTo>
                  <a:pt x="1486314" y="1486385"/>
                </a:lnTo>
                <a:lnTo>
                  <a:pt x="1517014" y="1454082"/>
                </a:lnTo>
                <a:lnTo>
                  <a:pt x="1546045" y="1420242"/>
                </a:lnTo>
                <a:lnTo>
                  <a:pt x="1573341" y="1384932"/>
                </a:lnTo>
                <a:lnTo>
                  <a:pt x="1598834" y="1348218"/>
                </a:lnTo>
                <a:lnTo>
                  <a:pt x="1622459" y="1310168"/>
                </a:lnTo>
                <a:lnTo>
                  <a:pt x="1644149" y="1270846"/>
                </a:lnTo>
                <a:lnTo>
                  <a:pt x="1663838" y="1230320"/>
                </a:lnTo>
                <a:lnTo>
                  <a:pt x="1681459" y="1188656"/>
                </a:lnTo>
                <a:lnTo>
                  <a:pt x="1696946" y="1145921"/>
                </a:lnTo>
                <a:lnTo>
                  <a:pt x="1710232" y="1102180"/>
                </a:lnTo>
                <a:lnTo>
                  <a:pt x="1721252" y="1057501"/>
                </a:lnTo>
                <a:lnTo>
                  <a:pt x="1729939" y="1011949"/>
                </a:lnTo>
                <a:lnTo>
                  <a:pt x="1736225" y="965592"/>
                </a:lnTo>
                <a:lnTo>
                  <a:pt x="1740046" y="918495"/>
                </a:lnTo>
                <a:lnTo>
                  <a:pt x="1741335" y="870724"/>
                </a:lnTo>
                <a:lnTo>
                  <a:pt x="1740046" y="822947"/>
                </a:lnTo>
                <a:lnTo>
                  <a:pt x="1736225" y="775843"/>
                </a:lnTo>
                <a:lnTo>
                  <a:pt x="1729939" y="729479"/>
                </a:lnTo>
                <a:lnTo>
                  <a:pt x="1721252" y="683923"/>
                </a:lnTo>
                <a:lnTo>
                  <a:pt x="1710232" y="639239"/>
                </a:lnTo>
                <a:lnTo>
                  <a:pt x="1696946" y="595494"/>
                </a:lnTo>
                <a:lnTo>
                  <a:pt x="1681459" y="552755"/>
                </a:lnTo>
                <a:lnTo>
                  <a:pt x="1663838" y="511089"/>
                </a:lnTo>
                <a:lnTo>
                  <a:pt x="1644149" y="470560"/>
                </a:lnTo>
                <a:lnTo>
                  <a:pt x="1622459" y="431237"/>
                </a:lnTo>
                <a:lnTo>
                  <a:pt x="1598834" y="393185"/>
                </a:lnTo>
                <a:lnTo>
                  <a:pt x="1573341" y="356470"/>
                </a:lnTo>
                <a:lnTo>
                  <a:pt x="1546045" y="321159"/>
                </a:lnTo>
                <a:lnTo>
                  <a:pt x="1517014" y="287319"/>
                </a:lnTo>
                <a:lnTo>
                  <a:pt x="1486314" y="255016"/>
                </a:lnTo>
                <a:lnTo>
                  <a:pt x="1454011" y="224315"/>
                </a:lnTo>
                <a:lnTo>
                  <a:pt x="1420171" y="195284"/>
                </a:lnTo>
                <a:lnTo>
                  <a:pt x="1384861" y="167989"/>
                </a:lnTo>
                <a:lnTo>
                  <a:pt x="1348148" y="142496"/>
                </a:lnTo>
                <a:lnTo>
                  <a:pt x="1310097" y="118871"/>
                </a:lnTo>
                <a:lnTo>
                  <a:pt x="1270776" y="97181"/>
                </a:lnTo>
                <a:lnTo>
                  <a:pt x="1230250" y="77493"/>
                </a:lnTo>
                <a:lnTo>
                  <a:pt x="1188585" y="59873"/>
                </a:lnTo>
                <a:lnTo>
                  <a:pt x="1145850" y="44386"/>
                </a:lnTo>
                <a:lnTo>
                  <a:pt x="1102109" y="31100"/>
                </a:lnTo>
                <a:lnTo>
                  <a:pt x="1057429" y="20081"/>
                </a:lnTo>
                <a:lnTo>
                  <a:pt x="1011876" y="11395"/>
                </a:lnTo>
                <a:lnTo>
                  <a:pt x="965518" y="5108"/>
                </a:lnTo>
                <a:lnTo>
                  <a:pt x="918419" y="1288"/>
                </a:lnTo>
                <a:lnTo>
                  <a:pt x="870648" y="0"/>
                </a:lnTo>
                <a:close/>
              </a:path>
            </a:pathLst>
          </a:custGeom>
          <a:solidFill>
            <a:srgbClr val="ffffff"/>
          </a:solidFill>
          <a:ln>
            <a:noFill/>
          </a:ln>
        </p:spPr>
        <p:style>
          <a:lnRef idx="0"/>
          <a:fillRef idx="0"/>
          <a:effectRef idx="0"/>
          <a:fontRef idx="minor"/>
        </p:style>
      </p:sp>
      <p:sp>
        <p:nvSpPr>
          <p:cNvPr id="353" name="CustomShape 50"/>
          <p:cNvSpPr/>
          <p:nvPr/>
        </p:nvSpPr>
        <p:spPr>
          <a:xfrm>
            <a:off x="246960" y="1067040"/>
            <a:ext cx="2025000" cy="1638000"/>
          </a:xfrm>
          <a:prstGeom prst="rect">
            <a:avLst/>
          </a:prstGeom>
          <a:blipFill rotWithShape="0">
            <a:blip r:embed="rId23"/>
            <a:stretch>
              <a:fillRect/>
            </a:stretch>
          </a:blipFill>
          <a:ln>
            <a:noFill/>
          </a:ln>
        </p:spPr>
        <p:style>
          <a:lnRef idx="0"/>
          <a:fillRef idx="0"/>
          <a:effectRef idx="0"/>
          <a:fontRef idx="minor"/>
        </p:style>
      </p:sp>
      <p:sp>
        <p:nvSpPr>
          <p:cNvPr id="354" name="CustomShape 51"/>
          <p:cNvSpPr/>
          <p:nvPr/>
        </p:nvSpPr>
        <p:spPr>
          <a:xfrm>
            <a:off x="698400" y="1365480"/>
            <a:ext cx="1202040" cy="972360"/>
          </a:xfrm>
          <a:custGeom>
            <a:avLst/>
            <a:gdLst/>
            <a:ahLst/>
            <a:rect l="l" t="t" r="r" b="b"/>
            <a:pathLst>
              <a:path w="1322705" h="1322705">
                <a:moveTo>
                  <a:pt x="661225" y="0"/>
                </a:moveTo>
                <a:lnTo>
                  <a:pt x="614006" y="1660"/>
                </a:lnTo>
                <a:lnTo>
                  <a:pt x="567682" y="6565"/>
                </a:lnTo>
                <a:lnTo>
                  <a:pt x="522366" y="14605"/>
                </a:lnTo>
                <a:lnTo>
                  <a:pt x="478169" y="25666"/>
                </a:lnTo>
                <a:lnTo>
                  <a:pt x="435204" y="39637"/>
                </a:lnTo>
                <a:lnTo>
                  <a:pt x="393582" y="56407"/>
                </a:lnTo>
                <a:lnTo>
                  <a:pt x="353415" y="75863"/>
                </a:lnTo>
                <a:lnTo>
                  <a:pt x="314816" y="97893"/>
                </a:lnTo>
                <a:lnTo>
                  <a:pt x="277896" y="122387"/>
                </a:lnTo>
                <a:lnTo>
                  <a:pt x="242767" y="149231"/>
                </a:lnTo>
                <a:lnTo>
                  <a:pt x="209541" y="178314"/>
                </a:lnTo>
                <a:lnTo>
                  <a:pt x="178329" y="209524"/>
                </a:lnTo>
                <a:lnTo>
                  <a:pt x="149245" y="242750"/>
                </a:lnTo>
                <a:lnTo>
                  <a:pt x="122399" y="277879"/>
                </a:lnTo>
                <a:lnTo>
                  <a:pt x="97904" y="314801"/>
                </a:lnTo>
                <a:lnTo>
                  <a:pt x="75872" y="353401"/>
                </a:lnTo>
                <a:lnTo>
                  <a:pt x="56414" y="393570"/>
                </a:lnTo>
                <a:lnTo>
                  <a:pt x="39643" y="435196"/>
                </a:lnTo>
                <a:lnTo>
                  <a:pt x="25670" y="478165"/>
                </a:lnTo>
                <a:lnTo>
                  <a:pt x="14607" y="522367"/>
                </a:lnTo>
                <a:lnTo>
                  <a:pt x="6566" y="567690"/>
                </a:lnTo>
                <a:lnTo>
                  <a:pt x="1660" y="614022"/>
                </a:lnTo>
                <a:lnTo>
                  <a:pt x="0" y="661250"/>
                </a:lnTo>
                <a:lnTo>
                  <a:pt x="1660" y="708471"/>
                </a:lnTo>
                <a:lnTo>
                  <a:pt x="6566" y="754796"/>
                </a:lnTo>
                <a:lnTo>
                  <a:pt x="14607" y="800113"/>
                </a:lnTo>
                <a:lnTo>
                  <a:pt x="25670" y="844310"/>
                </a:lnTo>
                <a:lnTo>
                  <a:pt x="39643" y="887275"/>
                </a:lnTo>
                <a:lnTo>
                  <a:pt x="56414" y="928897"/>
                </a:lnTo>
                <a:lnTo>
                  <a:pt x="75872" y="969063"/>
                </a:lnTo>
                <a:lnTo>
                  <a:pt x="97904" y="1007661"/>
                </a:lnTo>
                <a:lnTo>
                  <a:pt x="122399" y="1044581"/>
                </a:lnTo>
                <a:lnTo>
                  <a:pt x="149245" y="1079709"/>
                </a:lnTo>
                <a:lnTo>
                  <a:pt x="178329" y="1112934"/>
                </a:lnTo>
                <a:lnTo>
                  <a:pt x="209541" y="1144144"/>
                </a:lnTo>
                <a:lnTo>
                  <a:pt x="242767" y="1173227"/>
                </a:lnTo>
                <a:lnTo>
                  <a:pt x="277896" y="1200071"/>
                </a:lnTo>
                <a:lnTo>
                  <a:pt x="314816" y="1224565"/>
                </a:lnTo>
                <a:lnTo>
                  <a:pt x="353415" y="1246596"/>
                </a:lnTo>
                <a:lnTo>
                  <a:pt x="393582" y="1266053"/>
                </a:lnTo>
                <a:lnTo>
                  <a:pt x="435204" y="1282823"/>
                </a:lnTo>
                <a:lnTo>
                  <a:pt x="478169" y="1296795"/>
                </a:lnTo>
                <a:lnTo>
                  <a:pt x="522366" y="1307857"/>
                </a:lnTo>
                <a:lnTo>
                  <a:pt x="567682" y="1315897"/>
                </a:lnTo>
                <a:lnTo>
                  <a:pt x="614006" y="1320803"/>
                </a:lnTo>
                <a:lnTo>
                  <a:pt x="661225" y="1322463"/>
                </a:lnTo>
                <a:lnTo>
                  <a:pt x="708443" y="1320803"/>
                </a:lnTo>
                <a:lnTo>
                  <a:pt x="754765" y="1315897"/>
                </a:lnTo>
                <a:lnTo>
                  <a:pt x="800080" y="1307857"/>
                </a:lnTo>
                <a:lnTo>
                  <a:pt x="844275" y="1296795"/>
                </a:lnTo>
                <a:lnTo>
                  <a:pt x="887240" y="1282823"/>
                </a:lnTo>
                <a:lnTo>
                  <a:pt x="928860" y="1266053"/>
                </a:lnTo>
                <a:lnTo>
                  <a:pt x="969026" y="1246596"/>
                </a:lnTo>
                <a:lnTo>
                  <a:pt x="1007625" y="1224565"/>
                </a:lnTo>
                <a:lnTo>
                  <a:pt x="1044544" y="1200071"/>
                </a:lnTo>
                <a:lnTo>
                  <a:pt x="1079673" y="1173227"/>
                </a:lnTo>
                <a:lnTo>
                  <a:pt x="1112899" y="1144144"/>
                </a:lnTo>
                <a:lnTo>
                  <a:pt x="1144109" y="1112934"/>
                </a:lnTo>
                <a:lnTo>
                  <a:pt x="1173193" y="1079709"/>
                </a:lnTo>
                <a:lnTo>
                  <a:pt x="1200039" y="1044581"/>
                </a:lnTo>
                <a:lnTo>
                  <a:pt x="1224534" y="1007661"/>
                </a:lnTo>
                <a:lnTo>
                  <a:pt x="1246566" y="969063"/>
                </a:lnTo>
                <a:lnTo>
                  <a:pt x="1266024" y="928897"/>
                </a:lnTo>
                <a:lnTo>
                  <a:pt x="1282795" y="887275"/>
                </a:lnTo>
                <a:lnTo>
                  <a:pt x="1296768" y="844310"/>
                </a:lnTo>
                <a:lnTo>
                  <a:pt x="1307831" y="800113"/>
                </a:lnTo>
                <a:lnTo>
                  <a:pt x="1315871" y="754796"/>
                </a:lnTo>
                <a:lnTo>
                  <a:pt x="1320777" y="708471"/>
                </a:lnTo>
                <a:lnTo>
                  <a:pt x="1322438" y="661250"/>
                </a:lnTo>
                <a:lnTo>
                  <a:pt x="1320777" y="614022"/>
                </a:lnTo>
                <a:lnTo>
                  <a:pt x="1315871" y="567690"/>
                </a:lnTo>
                <a:lnTo>
                  <a:pt x="1307831" y="522367"/>
                </a:lnTo>
                <a:lnTo>
                  <a:pt x="1296768" y="478165"/>
                </a:lnTo>
                <a:lnTo>
                  <a:pt x="1282795" y="435196"/>
                </a:lnTo>
                <a:lnTo>
                  <a:pt x="1266024" y="393570"/>
                </a:lnTo>
                <a:lnTo>
                  <a:pt x="1246566" y="353401"/>
                </a:lnTo>
                <a:lnTo>
                  <a:pt x="1224534" y="314801"/>
                </a:lnTo>
                <a:lnTo>
                  <a:pt x="1200039" y="277879"/>
                </a:lnTo>
                <a:lnTo>
                  <a:pt x="1173193" y="242750"/>
                </a:lnTo>
                <a:lnTo>
                  <a:pt x="1144109" y="209524"/>
                </a:lnTo>
                <a:lnTo>
                  <a:pt x="1112899" y="178314"/>
                </a:lnTo>
                <a:lnTo>
                  <a:pt x="1079673" y="149231"/>
                </a:lnTo>
                <a:lnTo>
                  <a:pt x="1044544" y="122387"/>
                </a:lnTo>
                <a:lnTo>
                  <a:pt x="1007625" y="97893"/>
                </a:lnTo>
                <a:lnTo>
                  <a:pt x="969026" y="75863"/>
                </a:lnTo>
                <a:lnTo>
                  <a:pt x="928860" y="56407"/>
                </a:lnTo>
                <a:lnTo>
                  <a:pt x="887240" y="39637"/>
                </a:lnTo>
                <a:lnTo>
                  <a:pt x="844275" y="25666"/>
                </a:lnTo>
                <a:lnTo>
                  <a:pt x="800080" y="14605"/>
                </a:lnTo>
                <a:lnTo>
                  <a:pt x="754765" y="6565"/>
                </a:lnTo>
                <a:lnTo>
                  <a:pt x="708443" y="1660"/>
                </a:lnTo>
                <a:lnTo>
                  <a:pt x="661225" y="0"/>
                </a:lnTo>
                <a:close/>
              </a:path>
            </a:pathLst>
          </a:custGeom>
          <a:solidFill>
            <a:srgbClr val="ffffff"/>
          </a:solidFill>
          <a:ln>
            <a:noFill/>
          </a:ln>
        </p:spPr>
        <p:style>
          <a:lnRef idx="0"/>
          <a:fillRef idx="0"/>
          <a:effectRef idx="0"/>
          <a:fontRef idx="minor"/>
        </p:style>
      </p:sp>
      <p:sp>
        <p:nvSpPr>
          <p:cNvPr id="355" name="CustomShape 52"/>
          <p:cNvSpPr/>
          <p:nvPr/>
        </p:nvSpPr>
        <p:spPr>
          <a:xfrm>
            <a:off x="987480" y="4327920"/>
            <a:ext cx="1617840" cy="1308600"/>
          </a:xfrm>
          <a:prstGeom prst="rect">
            <a:avLst/>
          </a:prstGeom>
          <a:blipFill rotWithShape="0">
            <a:blip r:embed="rId24"/>
            <a:stretch>
              <a:fillRect/>
            </a:stretch>
          </a:blipFill>
          <a:ln>
            <a:noFill/>
          </a:ln>
        </p:spPr>
        <p:style>
          <a:lnRef idx="0"/>
          <a:fillRef idx="0"/>
          <a:effectRef idx="0"/>
          <a:fontRef idx="minor"/>
        </p:style>
      </p:sp>
      <p:sp>
        <p:nvSpPr>
          <p:cNvPr id="356" name="CustomShape 53"/>
          <p:cNvSpPr/>
          <p:nvPr/>
        </p:nvSpPr>
        <p:spPr>
          <a:xfrm>
            <a:off x="1348560" y="4566600"/>
            <a:ext cx="961200" cy="777600"/>
          </a:xfrm>
          <a:custGeom>
            <a:avLst/>
            <a:gdLst/>
            <a:ahLst/>
            <a:rect l="l" t="t" r="r" b="b"/>
            <a:pathLst>
              <a:path w="1057910" h="1057909">
                <a:moveTo>
                  <a:pt x="528789" y="0"/>
                </a:moveTo>
                <a:lnTo>
                  <a:pt x="480660" y="2160"/>
                </a:lnTo>
                <a:lnTo>
                  <a:pt x="433740" y="8519"/>
                </a:lnTo>
                <a:lnTo>
                  <a:pt x="388218" y="18888"/>
                </a:lnTo>
                <a:lnTo>
                  <a:pt x="344280" y="33082"/>
                </a:lnTo>
                <a:lnTo>
                  <a:pt x="302112" y="50913"/>
                </a:lnTo>
                <a:lnTo>
                  <a:pt x="261902" y="72195"/>
                </a:lnTo>
                <a:lnTo>
                  <a:pt x="223835" y="96742"/>
                </a:lnTo>
                <a:lnTo>
                  <a:pt x="188099" y="124367"/>
                </a:lnTo>
                <a:lnTo>
                  <a:pt x="154881" y="154882"/>
                </a:lnTo>
                <a:lnTo>
                  <a:pt x="124366" y="188103"/>
                </a:lnTo>
                <a:lnTo>
                  <a:pt x="96743" y="223841"/>
                </a:lnTo>
                <a:lnTo>
                  <a:pt x="72196" y="261911"/>
                </a:lnTo>
                <a:lnTo>
                  <a:pt x="50914" y="302126"/>
                </a:lnTo>
                <a:lnTo>
                  <a:pt x="33083" y="344299"/>
                </a:lnTo>
                <a:lnTo>
                  <a:pt x="18889" y="388243"/>
                </a:lnTo>
                <a:lnTo>
                  <a:pt x="8519" y="433773"/>
                </a:lnTo>
                <a:lnTo>
                  <a:pt x="2161" y="480701"/>
                </a:lnTo>
                <a:lnTo>
                  <a:pt x="0" y="528840"/>
                </a:lnTo>
                <a:lnTo>
                  <a:pt x="2161" y="576970"/>
                </a:lnTo>
                <a:lnTo>
                  <a:pt x="8519" y="623890"/>
                </a:lnTo>
                <a:lnTo>
                  <a:pt x="18889" y="669412"/>
                </a:lnTo>
                <a:lnTo>
                  <a:pt x="33083" y="713351"/>
                </a:lnTo>
                <a:lnTo>
                  <a:pt x="50914" y="755520"/>
                </a:lnTo>
                <a:lnTo>
                  <a:pt x="72196" y="795731"/>
                </a:lnTo>
                <a:lnTo>
                  <a:pt x="96743" y="833799"/>
                </a:lnTo>
                <a:lnTo>
                  <a:pt x="124366" y="869536"/>
                </a:lnTo>
                <a:lnTo>
                  <a:pt x="154881" y="902755"/>
                </a:lnTo>
                <a:lnTo>
                  <a:pt x="188099" y="933271"/>
                </a:lnTo>
                <a:lnTo>
                  <a:pt x="223835" y="960896"/>
                </a:lnTo>
                <a:lnTo>
                  <a:pt x="261902" y="985443"/>
                </a:lnTo>
                <a:lnTo>
                  <a:pt x="302112" y="1006726"/>
                </a:lnTo>
                <a:lnTo>
                  <a:pt x="344280" y="1024558"/>
                </a:lnTo>
                <a:lnTo>
                  <a:pt x="388218" y="1038753"/>
                </a:lnTo>
                <a:lnTo>
                  <a:pt x="433740" y="1049123"/>
                </a:lnTo>
                <a:lnTo>
                  <a:pt x="480660" y="1055482"/>
                </a:lnTo>
                <a:lnTo>
                  <a:pt x="528789" y="1057643"/>
                </a:lnTo>
                <a:lnTo>
                  <a:pt x="576917" y="1055482"/>
                </a:lnTo>
                <a:lnTo>
                  <a:pt x="623836" y="1049123"/>
                </a:lnTo>
                <a:lnTo>
                  <a:pt x="669357" y="1038753"/>
                </a:lnTo>
                <a:lnTo>
                  <a:pt x="713295" y="1024558"/>
                </a:lnTo>
                <a:lnTo>
                  <a:pt x="755463" y="1006726"/>
                </a:lnTo>
                <a:lnTo>
                  <a:pt x="795675" y="985443"/>
                </a:lnTo>
                <a:lnTo>
                  <a:pt x="833742" y="960896"/>
                </a:lnTo>
                <a:lnTo>
                  <a:pt x="869480" y="933271"/>
                </a:lnTo>
                <a:lnTo>
                  <a:pt x="902700" y="902755"/>
                </a:lnTo>
                <a:lnTo>
                  <a:pt x="933216" y="869536"/>
                </a:lnTo>
                <a:lnTo>
                  <a:pt x="960841" y="833799"/>
                </a:lnTo>
                <a:lnTo>
                  <a:pt x="985389" y="795731"/>
                </a:lnTo>
                <a:lnTo>
                  <a:pt x="1006673" y="755520"/>
                </a:lnTo>
                <a:lnTo>
                  <a:pt x="1024506" y="713351"/>
                </a:lnTo>
                <a:lnTo>
                  <a:pt x="1038701" y="669412"/>
                </a:lnTo>
                <a:lnTo>
                  <a:pt x="1049071" y="623890"/>
                </a:lnTo>
                <a:lnTo>
                  <a:pt x="1055431" y="576970"/>
                </a:lnTo>
                <a:lnTo>
                  <a:pt x="1057592" y="528840"/>
                </a:lnTo>
                <a:lnTo>
                  <a:pt x="1055431" y="480701"/>
                </a:lnTo>
                <a:lnTo>
                  <a:pt x="1049071" y="433773"/>
                </a:lnTo>
                <a:lnTo>
                  <a:pt x="1038701" y="388243"/>
                </a:lnTo>
                <a:lnTo>
                  <a:pt x="1024506" y="344299"/>
                </a:lnTo>
                <a:lnTo>
                  <a:pt x="1006673" y="302126"/>
                </a:lnTo>
                <a:lnTo>
                  <a:pt x="985389" y="261911"/>
                </a:lnTo>
                <a:lnTo>
                  <a:pt x="960841" y="223841"/>
                </a:lnTo>
                <a:lnTo>
                  <a:pt x="933216" y="188103"/>
                </a:lnTo>
                <a:lnTo>
                  <a:pt x="902700" y="154882"/>
                </a:lnTo>
                <a:lnTo>
                  <a:pt x="869480" y="124367"/>
                </a:lnTo>
                <a:lnTo>
                  <a:pt x="833742" y="96742"/>
                </a:lnTo>
                <a:lnTo>
                  <a:pt x="795675" y="72195"/>
                </a:lnTo>
                <a:lnTo>
                  <a:pt x="755463" y="50913"/>
                </a:lnTo>
                <a:lnTo>
                  <a:pt x="713295" y="33082"/>
                </a:lnTo>
                <a:lnTo>
                  <a:pt x="669357" y="18888"/>
                </a:lnTo>
                <a:lnTo>
                  <a:pt x="623836" y="8519"/>
                </a:lnTo>
                <a:lnTo>
                  <a:pt x="576917" y="2160"/>
                </a:lnTo>
                <a:lnTo>
                  <a:pt x="528789" y="0"/>
                </a:lnTo>
                <a:close/>
              </a:path>
            </a:pathLst>
          </a:custGeom>
          <a:solidFill>
            <a:srgbClr val="ffffff"/>
          </a:solidFill>
          <a:ln>
            <a:noFill/>
          </a:ln>
        </p:spPr>
        <p:style>
          <a:lnRef idx="0"/>
          <a:fillRef idx="0"/>
          <a:effectRef idx="0"/>
          <a:fontRef idx="minor"/>
        </p:style>
      </p:sp>
      <p:sp>
        <p:nvSpPr>
          <p:cNvPr id="357" name="CustomShape 54"/>
          <p:cNvSpPr/>
          <p:nvPr/>
        </p:nvSpPr>
        <p:spPr>
          <a:xfrm>
            <a:off x="4626720" y="406080"/>
            <a:ext cx="4236120" cy="712080"/>
          </a:xfrm>
          <a:custGeom>
            <a:avLst/>
            <a:gdLst/>
            <a:ahLst/>
            <a:rect l="l" t="t" r="r" b="b"/>
            <a:pathLst>
              <a:path w="4660265" h="969010">
                <a:moveTo>
                  <a:pt x="4175887" y="0"/>
                </a:moveTo>
                <a:lnTo>
                  <a:pt x="350723" y="0"/>
                </a:lnTo>
                <a:lnTo>
                  <a:pt x="0" y="968514"/>
                </a:lnTo>
                <a:lnTo>
                  <a:pt x="4175887" y="968514"/>
                </a:lnTo>
                <a:lnTo>
                  <a:pt x="4222526" y="966297"/>
                </a:lnTo>
                <a:lnTo>
                  <a:pt x="4267911" y="959782"/>
                </a:lnTo>
                <a:lnTo>
                  <a:pt x="4311839" y="949172"/>
                </a:lnTo>
                <a:lnTo>
                  <a:pt x="4354107" y="934668"/>
                </a:lnTo>
                <a:lnTo>
                  <a:pt x="4394511" y="916476"/>
                </a:lnTo>
                <a:lnTo>
                  <a:pt x="4432849" y="894797"/>
                </a:lnTo>
                <a:lnTo>
                  <a:pt x="4468918" y="869834"/>
                </a:lnTo>
                <a:lnTo>
                  <a:pt x="4502515" y="841791"/>
                </a:lnTo>
                <a:lnTo>
                  <a:pt x="4533437" y="810870"/>
                </a:lnTo>
                <a:lnTo>
                  <a:pt x="4561481" y="777274"/>
                </a:lnTo>
                <a:lnTo>
                  <a:pt x="4586444" y="741207"/>
                </a:lnTo>
                <a:lnTo>
                  <a:pt x="4608124" y="702871"/>
                </a:lnTo>
                <a:lnTo>
                  <a:pt x="4626317" y="662469"/>
                </a:lnTo>
                <a:lnTo>
                  <a:pt x="4640820" y="620205"/>
                </a:lnTo>
                <a:lnTo>
                  <a:pt x="4651431" y="576280"/>
                </a:lnTo>
                <a:lnTo>
                  <a:pt x="4657946" y="530899"/>
                </a:lnTo>
                <a:lnTo>
                  <a:pt x="4660163" y="484263"/>
                </a:lnTo>
                <a:lnTo>
                  <a:pt x="4657946" y="437626"/>
                </a:lnTo>
                <a:lnTo>
                  <a:pt x="4651431" y="392242"/>
                </a:lnTo>
                <a:lnTo>
                  <a:pt x="4640820" y="348316"/>
                </a:lnTo>
                <a:lnTo>
                  <a:pt x="4626317" y="306050"/>
                </a:lnTo>
                <a:lnTo>
                  <a:pt x="4608124" y="265647"/>
                </a:lnTo>
                <a:lnTo>
                  <a:pt x="4586444" y="227310"/>
                </a:lnTo>
                <a:lnTo>
                  <a:pt x="4561481" y="191242"/>
                </a:lnTo>
                <a:lnTo>
                  <a:pt x="4533437" y="157646"/>
                </a:lnTo>
                <a:lnTo>
                  <a:pt x="4502515" y="126724"/>
                </a:lnTo>
                <a:lnTo>
                  <a:pt x="4468918" y="98680"/>
                </a:lnTo>
                <a:lnTo>
                  <a:pt x="4432849" y="73717"/>
                </a:lnTo>
                <a:lnTo>
                  <a:pt x="4394511" y="52038"/>
                </a:lnTo>
                <a:lnTo>
                  <a:pt x="4354107" y="33845"/>
                </a:lnTo>
                <a:lnTo>
                  <a:pt x="4311839" y="19342"/>
                </a:lnTo>
                <a:lnTo>
                  <a:pt x="4267911" y="8732"/>
                </a:lnTo>
                <a:lnTo>
                  <a:pt x="4222526" y="2216"/>
                </a:lnTo>
                <a:lnTo>
                  <a:pt x="4175887" y="0"/>
                </a:lnTo>
                <a:close/>
              </a:path>
            </a:pathLst>
          </a:custGeom>
          <a:solidFill>
            <a:srgbClr val="27aae1"/>
          </a:solidFill>
          <a:ln>
            <a:noFill/>
          </a:ln>
        </p:spPr>
        <p:style>
          <a:lnRef idx="0"/>
          <a:fillRef idx="0"/>
          <a:effectRef idx="0"/>
          <a:fontRef idx="minor"/>
        </p:style>
      </p:sp>
      <p:sp>
        <p:nvSpPr>
          <p:cNvPr id="358" name="CustomShape 55"/>
          <p:cNvSpPr/>
          <p:nvPr/>
        </p:nvSpPr>
        <p:spPr>
          <a:xfrm>
            <a:off x="5135040" y="439200"/>
            <a:ext cx="3155040" cy="619920"/>
          </a:xfrm>
          <a:prstGeom prst="rect">
            <a:avLst/>
          </a:prstGeom>
          <a:noFill/>
          <a:ln>
            <a:noFill/>
          </a:ln>
        </p:spPr>
        <p:style>
          <a:lnRef idx="0"/>
          <a:fillRef idx="0"/>
          <a:effectRef idx="0"/>
          <a:fontRef idx="minor"/>
        </p:style>
        <p:txBody>
          <a:bodyPr lIns="0" rIns="0" tIns="10440" bIns="0">
            <a:spAutoFit/>
          </a:bodyPr>
          <a:p>
            <a:pPr marL="10440">
              <a:lnSpc>
                <a:spcPct val="100000"/>
              </a:lnSpc>
              <a:spcBef>
                <a:spcPts val="82"/>
              </a:spcBef>
            </a:pPr>
            <a:r>
              <a:rPr b="1" lang="es-CR" sz="1000" spc="-26" strike="noStrike">
                <a:solidFill>
                  <a:srgbClr val="ffffff"/>
                </a:solidFill>
                <a:latin typeface="Century Gothic"/>
              </a:rPr>
              <a:t>Las</a:t>
            </a:r>
            <a:r>
              <a:rPr b="1" lang="es-CR" sz="1000" spc="-97" strike="noStrike">
                <a:solidFill>
                  <a:srgbClr val="ffffff"/>
                </a:solidFill>
                <a:latin typeface="Century Gothic"/>
              </a:rPr>
              <a:t> </a:t>
            </a:r>
            <a:r>
              <a:rPr b="1" lang="es-CR" sz="1000" spc="-46" strike="noStrike">
                <a:solidFill>
                  <a:srgbClr val="ffffff"/>
                </a:solidFill>
                <a:latin typeface="Century Gothic"/>
              </a:rPr>
              <a:t>personas</a:t>
            </a:r>
            <a:r>
              <a:rPr b="1" lang="es-CR" sz="1000" spc="-92" strike="noStrike">
                <a:solidFill>
                  <a:srgbClr val="ffffff"/>
                </a:solidFill>
                <a:latin typeface="Century Gothic"/>
              </a:rPr>
              <a:t> </a:t>
            </a:r>
            <a:r>
              <a:rPr b="1" lang="es-CR" sz="1000" spc="-80" strike="noStrike">
                <a:solidFill>
                  <a:srgbClr val="ffffff"/>
                </a:solidFill>
                <a:latin typeface="Century Gothic"/>
              </a:rPr>
              <a:t>deben</a:t>
            </a:r>
            <a:r>
              <a:rPr b="1" lang="es-CR" sz="1000" spc="-92" strike="noStrike">
                <a:solidFill>
                  <a:srgbClr val="ffffff"/>
                </a:solidFill>
                <a:latin typeface="Century Gothic"/>
              </a:rPr>
              <a:t> </a:t>
            </a:r>
            <a:r>
              <a:rPr b="1" lang="es-CR" sz="1000" spc="-72" strike="noStrike">
                <a:solidFill>
                  <a:srgbClr val="ffffff"/>
                </a:solidFill>
                <a:latin typeface="Century Gothic"/>
              </a:rPr>
              <a:t>en</a:t>
            </a:r>
            <a:r>
              <a:rPr b="1" lang="es-CR" sz="1000" spc="-92" strike="noStrike">
                <a:solidFill>
                  <a:srgbClr val="ffffff"/>
                </a:solidFill>
                <a:latin typeface="Century Gothic"/>
              </a:rPr>
              <a:t> </a:t>
            </a:r>
            <a:r>
              <a:rPr b="1" lang="es-CR" sz="1000" spc="-55" strike="noStrike">
                <a:solidFill>
                  <a:srgbClr val="ffffff"/>
                </a:solidFill>
                <a:latin typeface="Century Gothic"/>
              </a:rPr>
              <a:t>la</a:t>
            </a:r>
            <a:r>
              <a:rPr b="1" lang="es-CR" sz="1000" spc="-92" strike="noStrike">
                <a:solidFill>
                  <a:srgbClr val="ffffff"/>
                </a:solidFill>
                <a:latin typeface="Century Gothic"/>
              </a:rPr>
              <a:t> </a:t>
            </a:r>
            <a:r>
              <a:rPr b="1" lang="es-CR" sz="1000" spc="-80" strike="noStrike">
                <a:solidFill>
                  <a:srgbClr val="ffffff"/>
                </a:solidFill>
                <a:latin typeface="Century Gothic"/>
              </a:rPr>
              <a:t>medida</a:t>
            </a:r>
            <a:r>
              <a:rPr b="1" lang="es-CR" sz="1000" spc="-92" strike="noStrike">
                <a:solidFill>
                  <a:srgbClr val="ffffff"/>
                </a:solidFill>
                <a:latin typeface="Century Gothic"/>
              </a:rPr>
              <a:t> </a:t>
            </a:r>
            <a:r>
              <a:rPr b="1" lang="es-CR" sz="1000" spc="-97" strike="noStrike">
                <a:solidFill>
                  <a:srgbClr val="ffffff"/>
                </a:solidFill>
                <a:latin typeface="Century Gothic"/>
              </a:rPr>
              <a:t>de</a:t>
            </a:r>
            <a:r>
              <a:rPr b="1" lang="es-CR" sz="1000" spc="-92" strike="noStrike">
                <a:solidFill>
                  <a:srgbClr val="ffffff"/>
                </a:solidFill>
                <a:latin typeface="Century Gothic"/>
              </a:rPr>
              <a:t> </a:t>
            </a:r>
            <a:r>
              <a:rPr b="1" lang="es-CR" sz="1000" spc="-18" strike="noStrike">
                <a:solidFill>
                  <a:srgbClr val="ffffff"/>
                </a:solidFill>
                <a:latin typeface="Century Gothic"/>
              </a:rPr>
              <a:t>lo</a:t>
            </a:r>
            <a:r>
              <a:rPr b="1" lang="es-CR" sz="1000" spc="-92" strike="noStrike">
                <a:solidFill>
                  <a:srgbClr val="ffffff"/>
                </a:solidFill>
                <a:latin typeface="Century Gothic"/>
              </a:rPr>
              <a:t> </a:t>
            </a:r>
            <a:r>
              <a:rPr b="1" lang="es-CR" sz="1000" spc="-38" strike="noStrike">
                <a:solidFill>
                  <a:srgbClr val="ffffff"/>
                </a:solidFill>
                <a:latin typeface="Century Gothic"/>
              </a:rPr>
              <a:t>posible,  </a:t>
            </a:r>
            <a:r>
              <a:rPr b="1" lang="es-CR" sz="1000" spc="-55" strike="noStrike">
                <a:solidFill>
                  <a:srgbClr val="ffffff"/>
                </a:solidFill>
                <a:latin typeface="Century Gothic"/>
              </a:rPr>
              <a:t>lavarse </a:t>
            </a:r>
            <a:r>
              <a:rPr b="1" lang="es-CR" sz="1000" spc="-38" strike="noStrike">
                <a:solidFill>
                  <a:srgbClr val="ffffff"/>
                </a:solidFill>
                <a:latin typeface="Century Gothic"/>
              </a:rPr>
              <a:t>las</a:t>
            </a:r>
            <a:r>
              <a:rPr b="1" lang="es-CR" sz="1000" spc="-242" strike="noStrike">
                <a:solidFill>
                  <a:srgbClr val="ffffff"/>
                </a:solidFill>
                <a:latin typeface="Century Gothic"/>
              </a:rPr>
              <a:t> </a:t>
            </a:r>
            <a:r>
              <a:rPr b="1" lang="es-CR" sz="1000" spc="-69" strike="noStrike">
                <a:solidFill>
                  <a:srgbClr val="ffffff"/>
                </a:solidFill>
                <a:latin typeface="Century Gothic"/>
              </a:rPr>
              <a:t>manos </a:t>
            </a:r>
            <a:r>
              <a:rPr b="1" lang="es-CR" sz="1000" spc="-106" strike="noStrike">
                <a:solidFill>
                  <a:srgbClr val="ffffff"/>
                </a:solidFill>
                <a:latin typeface="Century Gothic"/>
              </a:rPr>
              <a:t>con </a:t>
            </a:r>
            <a:r>
              <a:rPr b="1" lang="es-CR" sz="1000" spc="-55" strike="noStrike">
                <a:solidFill>
                  <a:srgbClr val="ffffff"/>
                </a:solidFill>
                <a:latin typeface="Century Gothic"/>
              </a:rPr>
              <a:t>la </a:t>
            </a:r>
            <a:r>
              <a:rPr b="1" lang="es-CR" sz="1000" spc="-43" strike="noStrike">
                <a:solidFill>
                  <a:srgbClr val="ffffff"/>
                </a:solidFill>
                <a:latin typeface="Century Gothic"/>
              </a:rPr>
              <a:t>regularidad </a:t>
            </a:r>
            <a:r>
              <a:rPr b="1" lang="es-CR" sz="1000" spc="-106" strike="noStrike">
                <a:solidFill>
                  <a:srgbClr val="ffffff"/>
                </a:solidFill>
                <a:latin typeface="Century Gothic"/>
              </a:rPr>
              <a:t>adecuada,  </a:t>
            </a:r>
            <a:r>
              <a:rPr b="1" lang="es-CR" sz="1000" spc="-72" strike="noStrike">
                <a:solidFill>
                  <a:srgbClr val="ffffff"/>
                </a:solidFill>
                <a:latin typeface="Century Gothic"/>
              </a:rPr>
              <a:t>especialmente </a:t>
            </a:r>
            <a:r>
              <a:rPr b="1" lang="es-CR" sz="1000" spc="9" strike="noStrike">
                <a:solidFill>
                  <a:srgbClr val="ffffff"/>
                </a:solidFill>
                <a:latin typeface="Century Gothic"/>
              </a:rPr>
              <a:t>si </a:t>
            </a:r>
            <a:r>
              <a:rPr b="1" lang="es-CR" sz="1000" spc="-12" strike="noStrike">
                <a:solidFill>
                  <a:srgbClr val="ffffff"/>
                </a:solidFill>
                <a:latin typeface="Century Gothic"/>
              </a:rPr>
              <a:t>tuvieron </a:t>
            </a:r>
            <a:r>
              <a:rPr b="1" lang="es-CR" sz="1000" spc="-75" strike="noStrike">
                <a:solidFill>
                  <a:srgbClr val="ffffff"/>
                </a:solidFill>
                <a:latin typeface="Century Gothic"/>
              </a:rPr>
              <a:t>contacto </a:t>
            </a:r>
            <a:r>
              <a:rPr b="1" lang="es-CR" sz="1000" spc="-106" strike="noStrike">
                <a:solidFill>
                  <a:srgbClr val="ffffff"/>
                </a:solidFill>
                <a:latin typeface="Century Gothic"/>
              </a:rPr>
              <a:t>con  </a:t>
            </a:r>
            <a:r>
              <a:rPr b="1" lang="es-CR" sz="1000" spc="-21" strike="noStrike">
                <a:solidFill>
                  <a:srgbClr val="ffffff"/>
                </a:solidFill>
                <a:latin typeface="Century Gothic"/>
              </a:rPr>
              <a:t>otras  </a:t>
            </a:r>
            <a:r>
              <a:rPr b="1" lang="es-CR" sz="1000" spc="-46" strike="noStrike">
                <a:solidFill>
                  <a:srgbClr val="ffffff"/>
                </a:solidFill>
                <a:latin typeface="Century Gothic"/>
              </a:rPr>
              <a:t>personas </a:t>
            </a:r>
            <a:r>
              <a:rPr b="1" lang="es-CR" sz="1000" spc="-72" strike="noStrike">
                <a:solidFill>
                  <a:srgbClr val="ffffff"/>
                </a:solidFill>
                <a:latin typeface="Century Gothic"/>
              </a:rPr>
              <a:t>o </a:t>
            </a:r>
            <a:r>
              <a:rPr b="1" lang="es-CR" sz="1000" spc="-35" strike="noStrike">
                <a:solidFill>
                  <a:srgbClr val="ffffff"/>
                </a:solidFill>
                <a:latin typeface="Century Gothic"/>
              </a:rPr>
              <a:t>superficies</a:t>
            </a:r>
            <a:r>
              <a:rPr b="1" lang="es-CR" sz="1000" spc="-151" strike="noStrike">
                <a:solidFill>
                  <a:srgbClr val="ffffff"/>
                </a:solidFill>
                <a:latin typeface="Century Gothic"/>
              </a:rPr>
              <a:t> </a:t>
            </a:r>
            <a:r>
              <a:rPr b="1" lang="es-CR" sz="1000" spc="-75" strike="noStrike">
                <a:solidFill>
                  <a:srgbClr val="ffffff"/>
                </a:solidFill>
                <a:latin typeface="Century Gothic"/>
              </a:rPr>
              <a:t>comunes.</a:t>
            </a:r>
            <a:endParaRPr b="0" lang="es-CR" sz="1000" spc="-1" strike="noStrike">
              <a:latin typeface="Arial"/>
            </a:endParaRPr>
          </a:p>
        </p:txBody>
      </p:sp>
      <p:sp>
        <p:nvSpPr>
          <p:cNvPr id="359" name="CustomShape 56"/>
          <p:cNvSpPr/>
          <p:nvPr/>
        </p:nvSpPr>
        <p:spPr>
          <a:xfrm>
            <a:off x="3432960" y="3804120"/>
            <a:ext cx="210240" cy="169920"/>
          </a:xfrm>
          <a:prstGeom prst="rect">
            <a:avLst/>
          </a:prstGeom>
          <a:blipFill rotWithShape="0">
            <a:blip r:embed="rId25"/>
            <a:stretch>
              <a:fillRect/>
            </a:stretch>
          </a:blipFill>
          <a:ln>
            <a:noFill/>
          </a:ln>
        </p:spPr>
        <p:style>
          <a:lnRef idx="0"/>
          <a:fillRef idx="0"/>
          <a:effectRef idx="0"/>
          <a:fontRef idx="minor"/>
        </p:style>
      </p:sp>
      <p:sp>
        <p:nvSpPr>
          <p:cNvPr id="360" name="CustomShape 57"/>
          <p:cNvSpPr/>
          <p:nvPr/>
        </p:nvSpPr>
        <p:spPr>
          <a:xfrm>
            <a:off x="3315600" y="4000680"/>
            <a:ext cx="445320" cy="360000"/>
          </a:xfrm>
          <a:custGeom>
            <a:avLst/>
            <a:gdLst/>
            <a:ahLst/>
            <a:rect l="l" t="t" r="r" b="b"/>
            <a:pathLst>
              <a:path w="490220" h="490220">
                <a:moveTo>
                  <a:pt x="367423" y="0"/>
                </a:moveTo>
                <a:lnTo>
                  <a:pt x="122554" y="0"/>
                </a:lnTo>
                <a:lnTo>
                  <a:pt x="74886" y="9628"/>
                </a:lnTo>
                <a:lnTo>
                  <a:pt x="35926" y="35883"/>
                </a:lnTo>
                <a:lnTo>
                  <a:pt x="9642" y="74816"/>
                </a:lnTo>
                <a:lnTo>
                  <a:pt x="0" y="122478"/>
                </a:lnTo>
                <a:lnTo>
                  <a:pt x="0" y="367334"/>
                </a:lnTo>
                <a:lnTo>
                  <a:pt x="9642" y="415043"/>
                </a:lnTo>
                <a:lnTo>
                  <a:pt x="35926" y="453980"/>
                </a:lnTo>
                <a:lnTo>
                  <a:pt x="74886" y="480220"/>
                </a:lnTo>
                <a:lnTo>
                  <a:pt x="122554" y="489838"/>
                </a:lnTo>
                <a:lnTo>
                  <a:pt x="367423" y="489838"/>
                </a:lnTo>
                <a:lnTo>
                  <a:pt x="415089" y="480220"/>
                </a:lnTo>
                <a:lnTo>
                  <a:pt x="454031" y="453980"/>
                </a:lnTo>
                <a:lnTo>
                  <a:pt x="480294" y="415043"/>
                </a:lnTo>
                <a:lnTo>
                  <a:pt x="489927" y="367334"/>
                </a:lnTo>
                <a:lnTo>
                  <a:pt x="489927" y="122478"/>
                </a:lnTo>
                <a:lnTo>
                  <a:pt x="480294" y="74816"/>
                </a:lnTo>
                <a:lnTo>
                  <a:pt x="454031" y="35883"/>
                </a:lnTo>
                <a:lnTo>
                  <a:pt x="415089" y="9628"/>
                </a:lnTo>
                <a:lnTo>
                  <a:pt x="367423" y="0"/>
                </a:lnTo>
                <a:close/>
              </a:path>
            </a:pathLst>
          </a:custGeom>
          <a:solidFill>
            <a:srgbClr val="939598"/>
          </a:solidFill>
          <a:ln>
            <a:noFill/>
          </a:ln>
        </p:spPr>
        <p:style>
          <a:lnRef idx="0"/>
          <a:fillRef idx="0"/>
          <a:effectRef idx="0"/>
          <a:fontRef idx="minor"/>
        </p:style>
      </p:sp>
      <p:sp>
        <p:nvSpPr>
          <p:cNvPr id="361" name="CustomShape 58"/>
          <p:cNvSpPr/>
          <p:nvPr/>
        </p:nvSpPr>
        <p:spPr>
          <a:xfrm>
            <a:off x="3423600" y="4247280"/>
            <a:ext cx="229320" cy="466920"/>
          </a:xfrm>
          <a:custGeom>
            <a:avLst/>
            <a:gdLst/>
            <a:ahLst/>
            <a:rect l="l" t="t" r="r" b="b"/>
            <a:pathLst>
              <a:path w="252729" h="635635">
                <a:moveTo>
                  <a:pt x="156933" y="0"/>
                </a:moveTo>
                <a:lnTo>
                  <a:pt x="95364" y="0"/>
                </a:lnTo>
                <a:lnTo>
                  <a:pt x="58266" y="7503"/>
                </a:lnTo>
                <a:lnTo>
                  <a:pt x="27951" y="27954"/>
                </a:lnTo>
                <a:lnTo>
                  <a:pt x="7501" y="58266"/>
                </a:lnTo>
                <a:lnTo>
                  <a:pt x="0" y="95351"/>
                </a:lnTo>
                <a:lnTo>
                  <a:pt x="0" y="539775"/>
                </a:lnTo>
                <a:lnTo>
                  <a:pt x="7501" y="576973"/>
                </a:lnTo>
                <a:lnTo>
                  <a:pt x="27951" y="607309"/>
                </a:lnTo>
                <a:lnTo>
                  <a:pt x="58266" y="627741"/>
                </a:lnTo>
                <a:lnTo>
                  <a:pt x="95364" y="635228"/>
                </a:lnTo>
                <a:lnTo>
                  <a:pt x="156933" y="635228"/>
                </a:lnTo>
                <a:lnTo>
                  <a:pt x="194047" y="627741"/>
                </a:lnTo>
                <a:lnTo>
                  <a:pt x="224383" y="607309"/>
                </a:lnTo>
                <a:lnTo>
                  <a:pt x="244852" y="576973"/>
                </a:lnTo>
                <a:lnTo>
                  <a:pt x="252361" y="539775"/>
                </a:lnTo>
                <a:lnTo>
                  <a:pt x="252361" y="95351"/>
                </a:lnTo>
                <a:lnTo>
                  <a:pt x="244852" y="58266"/>
                </a:lnTo>
                <a:lnTo>
                  <a:pt x="224383" y="27954"/>
                </a:lnTo>
                <a:lnTo>
                  <a:pt x="194047" y="7503"/>
                </a:lnTo>
                <a:lnTo>
                  <a:pt x="156933" y="0"/>
                </a:lnTo>
                <a:close/>
              </a:path>
            </a:pathLst>
          </a:custGeom>
          <a:solidFill>
            <a:srgbClr val="939598"/>
          </a:solidFill>
          <a:ln>
            <a:noFill/>
          </a:ln>
        </p:spPr>
        <p:style>
          <a:lnRef idx="0"/>
          <a:fillRef idx="0"/>
          <a:effectRef idx="0"/>
          <a:fontRef idx="minor"/>
        </p:style>
      </p:sp>
      <p:sp>
        <p:nvSpPr>
          <p:cNvPr id="362" name="CustomShape 59"/>
          <p:cNvSpPr/>
          <p:nvPr/>
        </p:nvSpPr>
        <p:spPr>
          <a:xfrm>
            <a:off x="2932560" y="3751560"/>
            <a:ext cx="168480" cy="136440"/>
          </a:xfrm>
          <a:prstGeom prst="rect">
            <a:avLst/>
          </a:prstGeom>
          <a:blipFill rotWithShape="0">
            <a:blip r:embed="rId26"/>
            <a:stretch>
              <a:fillRect/>
            </a:stretch>
          </a:blipFill>
          <a:ln>
            <a:noFill/>
          </a:ln>
        </p:spPr>
        <p:style>
          <a:lnRef idx="0"/>
          <a:fillRef idx="0"/>
          <a:effectRef idx="0"/>
          <a:fontRef idx="minor"/>
        </p:style>
      </p:sp>
      <p:sp>
        <p:nvSpPr>
          <p:cNvPr id="363" name="CustomShape 60"/>
          <p:cNvSpPr/>
          <p:nvPr/>
        </p:nvSpPr>
        <p:spPr>
          <a:xfrm>
            <a:off x="2838240" y="3909240"/>
            <a:ext cx="357480" cy="198000"/>
          </a:xfrm>
          <a:custGeom>
            <a:avLst/>
            <a:gdLst/>
            <a:ahLst/>
            <a:rect l="l" t="t" r="r" b="b"/>
            <a:pathLst>
              <a:path w="393700" h="269875">
                <a:moveTo>
                  <a:pt x="294868" y="0"/>
                </a:moveTo>
                <a:lnTo>
                  <a:pt x="98361" y="0"/>
                </a:lnTo>
                <a:lnTo>
                  <a:pt x="60103" y="7727"/>
                </a:lnTo>
                <a:lnTo>
                  <a:pt x="28835" y="28798"/>
                </a:lnTo>
                <a:lnTo>
                  <a:pt x="7739" y="60045"/>
                </a:lnTo>
                <a:lnTo>
                  <a:pt x="0" y="98297"/>
                </a:lnTo>
                <a:lnTo>
                  <a:pt x="0" y="269252"/>
                </a:lnTo>
                <a:lnTo>
                  <a:pt x="393179" y="269252"/>
                </a:lnTo>
                <a:lnTo>
                  <a:pt x="393179" y="98297"/>
                </a:lnTo>
                <a:lnTo>
                  <a:pt x="385449" y="60045"/>
                </a:lnTo>
                <a:lnTo>
                  <a:pt x="364374" y="28798"/>
                </a:lnTo>
                <a:lnTo>
                  <a:pt x="333123" y="7727"/>
                </a:lnTo>
                <a:lnTo>
                  <a:pt x="294868" y="0"/>
                </a:lnTo>
                <a:close/>
              </a:path>
            </a:pathLst>
          </a:custGeom>
          <a:solidFill>
            <a:srgbClr val="939598"/>
          </a:solidFill>
          <a:ln>
            <a:noFill/>
          </a:ln>
        </p:spPr>
        <p:style>
          <a:lnRef idx="0"/>
          <a:fillRef idx="0"/>
          <a:effectRef idx="0"/>
          <a:fontRef idx="minor"/>
        </p:style>
      </p:sp>
      <p:sp>
        <p:nvSpPr>
          <p:cNvPr id="364" name="CustomShape 61"/>
          <p:cNvSpPr/>
          <p:nvPr/>
        </p:nvSpPr>
        <p:spPr>
          <a:xfrm>
            <a:off x="3186000" y="4107240"/>
            <a:ext cx="672120" cy="51480"/>
          </a:xfrm>
          <a:custGeom>
            <a:avLst/>
            <a:gdLst/>
            <a:ahLst/>
            <a:rect l="l" t="t" r="r" b="b"/>
            <a:pathLst>
              <a:path w="739775" h="70485">
                <a:moveTo>
                  <a:pt x="739152" y="0"/>
                </a:moveTo>
                <a:lnTo>
                  <a:pt x="10655" y="0"/>
                </a:lnTo>
                <a:lnTo>
                  <a:pt x="10655" y="25552"/>
                </a:lnTo>
                <a:lnTo>
                  <a:pt x="9940" y="37346"/>
                </a:lnTo>
                <a:lnTo>
                  <a:pt x="7861" y="48717"/>
                </a:lnTo>
                <a:lnTo>
                  <a:pt x="4515" y="59592"/>
                </a:lnTo>
                <a:lnTo>
                  <a:pt x="0" y="69900"/>
                </a:lnTo>
                <a:lnTo>
                  <a:pt x="739152" y="69900"/>
                </a:lnTo>
                <a:lnTo>
                  <a:pt x="739152" y="0"/>
                </a:lnTo>
                <a:close/>
              </a:path>
            </a:pathLst>
          </a:custGeom>
          <a:solidFill>
            <a:srgbClr val="939598"/>
          </a:solidFill>
          <a:ln>
            <a:noFill/>
          </a:ln>
        </p:spPr>
        <p:style>
          <a:lnRef idx="0"/>
          <a:fillRef idx="0"/>
          <a:effectRef idx="0"/>
          <a:fontRef idx="minor"/>
        </p:style>
      </p:sp>
      <p:sp>
        <p:nvSpPr>
          <p:cNvPr id="365" name="CustomShape 62"/>
          <p:cNvSpPr/>
          <p:nvPr/>
        </p:nvSpPr>
        <p:spPr>
          <a:xfrm>
            <a:off x="2742120" y="4107240"/>
            <a:ext cx="453600" cy="51120"/>
          </a:xfrm>
          <a:prstGeom prst="rect">
            <a:avLst/>
          </a:prstGeom>
          <a:blipFill rotWithShape="0">
            <a:blip r:embed="rId27"/>
            <a:stretch>
              <a:fillRect/>
            </a:stretch>
          </a:blipFill>
          <a:ln>
            <a:noFill/>
          </a:ln>
        </p:spPr>
        <p:style>
          <a:lnRef idx="0"/>
          <a:fillRef idx="0"/>
          <a:effectRef idx="0"/>
          <a:fontRef idx="minor"/>
        </p:style>
      </p:sp>
      <p:sp>
        <p:nvSpPr>
          <p:cNvPr id="366" name="CustomShape 63"/>
          <p:cNvSpPr/>
          <p:nvPr/>
        </p:nvSpPr>
        <p:spPr>
          <a:xfrm>
            <a:off x="1641960" y="4676760"/>
            <a:ext cx="195840" cy="557640"/>
          </a:xfrm>
          <a:custGeom>
            <a:avLst/>
            <a:gdLst/>
            <a:ahLst/>
            <a:rect l="l" t="t" r="r" b="b"/>
            <a:pathLst>
              <a:path w="215900" h="758825">
                <a:moveTo>
                  <a:pt x="28422" y="0"/>
                </a:moveTo>
                <a:lnTo>
                  <a:pt x="0" y="0"/>
                </a:lnTo>
                <a:lnTo>
                  <a:pt x="0" y="218643"/>
                </a:lnTo>
                <a:lnTo>
                  <a:pt x="5748" y="253433"/>
                </a:lnTo>
                <a:lnTo>
                  <a:pt x="21726" y="283483"/>
                </a:lnTo>
                <a:lnTo>
                  <a:pt x="46034" y="306893"/>
                </a:lnTo>
                <a:lnTo>
                  <a:pt x="76771" y="321767"/>
                </a:lnTo>
                <a:lnTo>
                  <a:pt x="76771" y="727824"/>
                </a:lnTo>
                <a:lnTo>
                  <a:pt x="79202" y="739840"/>
                </a:lnTo>
                <a:lnTo>
                  <a:pt x="85829" y="749658"/>
                </a:lnTo>
                <a:lnTo>
                  <a:pt x="95652" y="756281"/>
                </a:lnTo>
                <a:lnTo>
                  <a:pt x="107670" y="758710"/>
                </a:lnTo>
                <a:lnTo>
                  <a:pt x="119705" y="756281"/>
                </a:lnTo>
                <a:lnTo>
                  <a:pt x="129539" y="749658"/>
                </a:lnTo>
                <a:lnTo>
                  <a:pt x="136174" y="739840"/>
                </a:lnTo>
                <a:lnTo>
                  <a:pt x="138607" y="727824"/>
                </a:lnTo>
                <a:lnTo>
                  <a:pt x="138607" y="321767"/>
                </a:lnTo>
                <a:lnTo>
                  <a:pt x="169319" y="306893"/>
                </a:lnTo>
                <a:lnTo>
                  <a:pt x="193621" y="283483"/>
                </a:lnTo>
                <a:lnTo>
                  <a:pt x="209602" y="253433"/>
                </a:lnTo>
                <a:lnTo>
                  <a:pt x="215353" y="218643"/>
                </a:lnTo>
                <a:lnTo>
                  <a:pt x="215353" y="188328"/>
                </a:lnTo>
                <a:lnTo>
                  <a:pt x="35572" y="188328"/>
                </a:lnTo>
                <a:lnTo>
                  <a:pt x="28422" y="181216"/>
                </a:lnTo>
                <a:lnTo>
                  <a:pt x="28422" y="0"/>
                </a:lnTo>
                <a:close/>
                <a:moveTo>
                  <a:pt x="91732" y="0"/>
                </a:moveTo>
                <a:lnTo>
                  <a:pt x="60324" y="0"/>
                </a:lnTo>
                <a:lnTo>
                  <a:pt x="60324" y="181216"/>
                </a:lnTo>
                <a:lnTo>
                  <a:pt x="53212" y="188328"/>
                </a:lnTo>
                <a:lnTo>
                  <a:pt x="98869" y="188328"/>
                </a:lnTo>
                <a:lnTo>
                  <a:pt x="91732" y="181216"/>
                </a:lnTo>
                <a:lnTo>
                  <a:pt x="91732" y="0"/>
                </a:lnTo>
                <a:close/>
                <a:moveTo>
                  <a:pt x="155003" y="0"/>
                </a:moveTo>
                <a:lnTo>
                  <a:pt x="123609" y="0"/>
                </a:lnTo>
                <a:lnTo>
                  <a:pt x="123609" y="181216"/>
                </a:lnTo>
                <a:lnTo>
                  <a:pt x="116484" y="188328"/>
                </a:lnTo>
                <a:lnTo>
                  <a:pt x="162128" y="188328"/>
                </a:lnTo>
                <a:lnTo>
                  <a:pt x="155003" y="181216"/>
                </a:lnTo>
                <a:lnTo>
                  <a:pt x="155003" y="0"/>
                </a:lnTo>
                <a:close/>
                <a:moveTo>
                  <a:pt x="215353" y="0"/>
                </a:moveTo>
                <a:lnTo>
                  <a:pt x="186918" y="0"/>
                </a:lnTo>
                <a:lnTo>
                  <a:pt x="186918" y="181216"/>
                </a:lnTo>
                <a:lnTo>
                  <a:pt x="179730" y="188328"/>
                </a:lnTo>
                <a:lnTo>
                  <a:pt x="215353" y="188328"/>
                </a:lnTo>
                <a:lnTo>
                  <a:pt x="215353" y="0"/>
                </a:lnTo>
                <a:close/>
              </a:path>
            </a:pathLst>
          </a:custGeom>
          <a:solidFill>
            <a:srgbClr val="939598"/>
          </a:solidFill>
          <a:ln>
            <a:noFill/>
          </a:ln>
        </p:spPr>
        <p:style>
          <a:lnRef idx="0"/>
          <a:fillRef idx="0"/>
          <a:effectRef idx="0"/>
          <a:fontRef idx="minor"/>
        </p:style>
      </p:sp>
      <p:sp>
        <p:nvSpPr>
          <p:cNvPr id="367" name="CustomShape 64"/>
          <p:cNvSpPr/>
          <p:nvPr/>
        </p:nvSpPr>
        <p:spPr>
          <a:xfrm>
            <a:off x="1869480" y="4677840"/>
            <a:ext cx="146880" cy="556560"/>
          </a:xfrm>
          <a:custGeom>
            <a:avLst/>
            <a:gdLst/>
            <a:ahLst/>
            <a:rect l="l" t="t" r="r" b="b"/>
            <a:pathLst>
              <a:path w="161925" h="757554">
                <a:moveTo>
                  <a:pt x="137627" y="0"/>
                </a:moveTo>
                <a:lnTo>
                  <a:pt x="92938" y="14514"/>
                </a:lnTo>
                <a:lnTo>
                  <a:pt x="55316" y="60587"/>
                </a:lnTo>
                <a:lnTo>
                  <a:pt x="36384" y="106589"/>
                </a:lnTo>
                <a:lnTo>
                  <a:pt x="22319" y="160012"/>
                </a:lnTo>
                <a:lnTo>
                  <a:pt x="12407" y="217118"/>
                </a:lnTo>
                <a:lnTo>
                  <a:pt x="5933" y="274173"/>
                </a:lnTo>
                <a:lnTo>
                  <a:pt x="2183" y="327439"/>
                </a:lnTo>
                <a:lnTo>
                  <a:pt x="443" y="373179"/>
                </a:lnTo>
                <a:lnTo>
                  <a:pt x="0" y="407658"/>
                </a:lnTo>
                <a:lnTo>
                  <a:pt x="137" y="427139"/>
                </a:lnTo>
                <a:lnTo>
                  <a:pt x="531" y="450519"/>
                </a:lnTo>
                <a:lnTo>
                  <a:pt x="113917" y="450519"/>
                </a:lnTo>
                <a:lnTo>
                  <a:pt x="113917" y="733437"/>
                </a:lnTo>
                <a:lnTo>
                  <a:pt x="115784" y="742674"/>
                </a:lnTo>
                <a:lnTo>
                  <a:pt x="120871" y="750228"/>
                </a:lnTo>
                <a:lnTo>
                  <a:pt x="128409" y="755327"/>
                </a:lnTo>
                <a:lnTo>
                  <a:pt x="137627" y="757199"/>
                </a:lnTo>
                <a:lnTo>
                  <a:pt x="146875" y="755327"/>
                </a:lnTo>
                <a:lnTo>
                  <a:pt x="154428" y="750228"/>
                </a:lnTo>
                <a:lnTo>
                  <a:pt x="159521" y="742674"/>
                </a:lnTo>
                <a:lnTo>
                  <a:pt x="161389" y="733437"/>
                </a:lnTo>
                <a:lnTo>
                  <a:pt x="161389" y="23710"/>
                </a:lnTo>
                <a:lnTo>
                  <a:pt x="159521" y="14471"/>
                </a:lnTo>
                <a:lnTo>
                  <a:pt x="154428" y="6935"/>
                </a:lnTo>
                <a:lnTo>
                  <a:pt x="146875" y="1859"/>
                </a:lnTo>
                <a:lnTo>
                  <a:pt x="137627" y="0"/>
                </a:lnTo>
                <a:close/>
              </a:path>
            </a:pathLst>
          </a:custGeom>
          <a:solidFill>
            <a:srgbClr val="939598"/>
          </a:solidFill>
          <a:ln>
            <a:noFill/>
          </a:ln>
        </p:spPr>
        <p:style>
          <a:lnRef idx="0"/>
          <a:fillRef idx="0"/>
          <a:effectRef idx="0"/>
          <a:fontRef idx="minor"/>
        </p:style>
      </p:sp>
      <p:sp>
        <p:nvSpPr>
          <p:cNvPr id="368" name="CustomShape 65"/>
          <p:cNvSpPr/>
          <p:nvPr/>
        </p:nvSpPr>
        <p:spPr>
          <a:xfrm>
            <a:off x="1157400" y="1945440"/>
            <a:ext cx="28080" cy="22680"/>
          </a:xfrm>
          <a:custGeom>
            <a:avLst/>
            <a:gdLst/>
            <a:ahLst/>
            <a:rect l="l" t="t" r="r" b="b"/>
            <a:pathLst>
              <a:path w="31115" h="31114">
                <a:moveTo>
                  <a:pt x="23736" y="0"/>
                </a:moveTo>
                <a:lnTo>
                  <a:pt x="6845" y="0"/>
                </a:lnTo>
                <a:lnTo>
                  <a:pt x="0" y="6845"/>
                </a:lnTo>
                <a:lnTo>
                  <a:pt x="0" y="23710"/>
                </a:lnTo>
                <a:lnTo>
                  <a:pt x="6845" y="30556"/>
                </a:lnTo>
                <a:lnTo>
                  <a:pt x="23736" y="30556"/>
                </a:lnTo>
                <a:lnTo>
                  <a:pt x="30568" y="23710"/>
                </a:lnTo>
                <a:lnTo>
                  <a:pt x="30568" y="6845"/>
                </a:lnTo>
                <a:lnTo>
                  <a:pt x="23736" y="0"/>
                </a:lnTo>
                <a:close/>
              </a:path>
            </a:pathLst>
          </a:custGeom>
          <a:solidFill>
            <a:srgbClr val="a7a9ac"/>
          </a:solidFill>
          <a:ln>
            <a:noFill/>
          </a:ln>
        </p:spPr>
        <p:style>
          <a:lnRef idx="0"/>
          <a:fillRef idx="0"/>
          <a:effectRef idx="0"/>
          <a:fontRef idx="minor"/>
        </p:style>
      </p:sp>
      <p:sp>
        <p:nvSpPr>
          <p:cNvPr id="369" name="CustomShape 66"/>
          <p:cNvSpPr/>
          <p:nvPr/>
        </p:nvSpPr>
        <p:spPr>
          <a:xfrm>
            <a:off x="1007280" y="1987560"/>
            <a:ext cx="28080" cy="22680"/>
          </a:xfrm>
          <a:custGeom>
            <a:avLst/>
            <a:gdLst/>
            <a:ahLst/>
            <a:rect l="l" t="t" r="r" b="b"/>
            <a:pathLst>
              <a:path w="31115" h="31114">
                <a:moveTo>
                  <a:pt x="23698" y="0"/>
                </a:moveTo>
                <a:lnTo>
                  <a:pt x="6845" y="0"/>
                </a:lnTo>
                <a:lnTo>
                  <a:pt x="0" y="6807"/>
                </a:lnTo>
                <a:lnTo>
                  <a:pt x="0" y="23710"/>
                </a:lnTo>
                <a:lnTo>
                  <a:pt x="6845" y="30543"/>
                </a:lnTo>
                <a:lnTo>
                  <a:pt x="23698" y="30543"/>
                </a:lnTo>
                <a:lnTo>
                  <a:pt x="30543" y="23710"/>
                </a:lnTo>
                <a:lnTo>
                  <a:pt x="30543" y="6807"/>
                </a:lnTo>
                <a:lnTo>
                  <a:pt x="23698" y="0"/>
                </a:lnTo>
                <a:close/>
              </a:path>
            </a:pathLst>
          </a:custGeom>
          <a:solidFill>
            <a:srgbClr val="a7a9ac"/>
          </a:solidFill>
          <a:ln>
            <a:noFill/>
          </a:ln>
        </p:spPr>
        <p:style>
          <a:lnRef idx="0"/>
          <a:fillRef idx="0"/>
          <a:effectRef idx="0"/>
          <a:fontRef idx="minor"/>
        </p:style>
      </p:sp>
      <p:sp>
        <p:nvSpPr>
          <p:cNvPr id="370" name="CustomShape 67"/>
          <p:cNvSpPr/>
          <p:nvPr/>
        </p:nvSpPr>
        <p:spPr>
          <a:xfrm>
            <a:off x="1200600" y="1972440"/>
            <a:ext cx="28080" cy="22680"/>
          </a:xfrm>
          <a:custGeom>
            <a:avLst/>
            <a:gdLst/>
            <a:ahLst/>
            <a:rect l="l" t="t" r="r" b="b"/>
            <a:pathLst>
              <a:path w="31115" h="31114">
                <a:moveTo>
                  <a:pt x="23723" y="0"/>
                </a:moveTo>
                <a:lnTo>
                  <a:pt x="6870" y="0"/>
                </a:lnTo>
                <a:lnTo>
                  <a:pt x="0" y="6845"/>
                </a:lnTo>
                <a:lnTo>
                  <a:pt x="0" y="23748"/>
                </a:lnTo>
                <a:lnTo>
                  <a:pt x="6870" y="30556"/>
                </a:lnTo>
                <a:lnTo>
                  <a:pt x="23723" y="30556"/>
                </a:lnTo>
                <a:lnTo>
                  <a:pt x="30568" y="23748"/>
                </a:lnTo>
                <a:lnTo>
                  <a:pt x="30568" y="6845"/>
                </a:lnTo>
                <a:lnTo>
                  <a:pt x="23723" y="0"/>
                </a:lnTo>
                <a:close/>
              </a:path>
            </a:pathLst>
          </a:custGeom>
          <a:solidFill>
            <a:srgbClr val="a7a9ac"/>
          </a:solidFill>
          <a:ln>
            <a:noFill/>
          </a:ln>
        </p:spPr>
        <p:style>
          <a:lnRef idx="0"/>
          <a:fillRef idx="0"/>
          <a:effectRef idx="0"/>
          <a:fontRef idx="minor"/>
        </p:style>
      </p:sp>
      <p:sp>
        <p:nvSpPr>
          <p:cNvPr id="371" name="CustomShape 68"/>
          <p:cNvSpPr/>
          <p:nvPr/>
        </p:nvSpPr>
        <p:spPr>
          <a:xfrm>
            <a:off x="1597320" y="1994760"/>
            <a:ext cx="28080" cy="22680"/>
          </a:xfrm>
          <a:custGeom>
            <a:avLst/>
            <a:gdLst/>
            <a:ahLst/>
            <a:rect l="l" t="t" r="r" b="b"/>
            <a:pathLst>
              <a:path w="31114" h="31114">
                <a:moveTo>
                  <a:pt x="23698" y="0"/>
                </a:moveTo>
                <a:lnTo>
                  <a:pt x="6807" y="0"/>
                </a:lnTo>
                <a:lnTo>
                  <a:pt x="0" y="6819"/>
                </a:lnTo>
                <a:lnTo>
                  <a:pt x="0" y="23749"/>
                </a:lnTo>
                <a:lnTo>
                  <a:pt x="6807" y="30556"/>
                </a:lnTo>
                <a:lnTo>
                  <a:pt x="23698" y="30556"/>
                </a:lnTo>
                <a:lnTo>
                  <a:pt x="30543" y="23749"/>
                </a:lnTo>
                <a:lnTo>
                  <a:pt x="30543" y="6819"/>
                </a:lnTo>
                <a:lnTo>
                  <a:pt x="23698" y="0"/>
                </a:lnTo>
                <a:close/>
              </a:path>
            </a:pathLst>
          </a:custGeom>
          <a:solidFill>
            <a:srgbClr val="a7a9ac"/>
          </a:solidFill>
          <a:ln>
            <a:noFill/>
          </a:ln>
        </p:spPr>
        <p:style>
          <a:lnRef idx="0"/>
          <a:fillRef idx="0"/>
          <a:effectRef idx="0"/>
          <a:fontRef idx="minor"/>
        </p:style>
      </p:sp>
      <p:sp>
        <p:nvSpPr>
          <p:cNvPr id="372" name="CustomShape 69"/>
          <p:cNvSpPr/>
          <p:nvPr/>
        </p:nvSpPr>
        <p:spPr>
          <a:xfrm>
            <a:off x="1645200" y="1954080"/>
            <a:ext cx="28080" cy="22680"/>
          </a:xfrm>
          <a:custGeom>
            <a:avLst/>
            <a:gdLst/>
            <a:ahLst/>
            <a:rect l="l" t="t" r="r" b="b"/>
            <a:pathLst>
              <a:path w="31114" h="31114">
                <a:moveTo>
                  <a:pt x="23736" y="0"/>
                </a:moveTo>
                <a:lnTo>
                  <a:pt x="6845" y="0"/>
                </a:lnTo>
                <a:lnTo>
                  <a:pt x="0" y="6832"/>
                </a:lnTo>
                <a:lnTo>
                  <a:pt x="0" y="23723"/>
                </a:lnTo>
                <a:lnTo>
                  <a:pt x="6845" y="30543"/>
                </a:lnTo>
                <a:lnTo>
                  <a:pt x="23736" y="30543"/>
                </a:lnTo>
                <a:lnTo>
                  <a:pt x="30581" y="23723"/>
                </a:lnTo>
                <a:lnTo>
                  <a:pt x="30581" y="6832"/>
                </a:lnTo>
                <a:lnTo>
                  <a:pt x="23736" y="0"/>
                </a:lnTo>
                <a:close/>
              </a:path>
            </a:pathLst>
          </a:custGeom>
          <a:solidFill>
            <a:srgbClr val="a7a9ac"/>
          </a:solidFill>
          <a:ln>
            <a:noFill/>
          </a:ln>
        </p:spPr>
        <p:style>
          <a:lnRef idx="0"/>
          <a:fillRef idx="0"/>
          <a:effectRef idx="0"/>
          <a:fontRef idx="minor"/>
        </p:style>
      </p:sp>
      <p:sp>
        <p:nvSpPr>
          <p:cNvPr id="373" name="CustomShape 70"/>
          <p:cNvSpPr/>
          <p:nvPr/>
        </p:nvSpPr>
        <p:spPr>
          <a:xfrm>
            <a:off x="1376640" y="1945440"/>
            <a:ext cx="28080" cy="22680"/>
          </a:xfrm>
          <a:custGeom>
            <a:avLst/>
            <a:gdLst/>
            <a:ahLst/>
            <a:rect l="l" t="t" r="r" b="b"/>
            <a:pathLst>
              <a:path w="31115" h="31114">
                <a:moveTo>
                  <a:pt x="23736" y="0"/>
                </a:moveTo>
                <a:lnTo>
                  <a:pt x="6845" y="0"/>
                </a:lnTo>
                <a:lnTo>
                  <a:pt x="0" y="6845"/>
                </a:lnTo>
                <a:lnTo>
                  <a:pt x="0" y="23710"/>
                </a:lnTo>
                <a:lnTo>
                  <a:pt x="6845" y="30556"/>
                </a:lnTo>
                <a:lnTo>
                  <a:pt x="23736" y="30556"/>
                </a:lnTo>
                <a:lnTo>
                  <a:pt x="30568" y="23710"/>
                </a:lnTo>
                <a:lnTo>
                  <a:pt x="30568" y="6845"/>
                </a:lnTo>
                <a:lnTo>
                  <a:pt x="23736" y="0"/>
                </a:lnTo>
                <a:close/>
              </a:path>
            </a:pathLst>
          </a:custGeom>
          <a:solidFill>
            <a:srgbClr val="a7a9ac"/>
          </a:solidFill>
          <a:ln>
            <a:noFill/>
          </a:ln>
        </p:spPr>
        <p:style>
          <a:lnRef idx="0"/>
          <a:fillRef idx="0"/>
          <a:effectRef idx="0"/>
          <a:fontRef idx="minor"/>
        </p:style>
      </p:sp>
      <p:sp>
        <p:nvSpPr>
          <p:cNvPr id="374" name="CustomShape 71"/>
          <p:cNvSpPr/>
          <p:nvPr/>
        </p:nvSpPr>
        <p:spPr>
          <a:xfrm>
            <a:off x="1337760" y="1983600"/>
            <a:ext cx="28080" cy="22680"/>
          </a:xfrm>
          <a:custGeom>
            <a:avLst/>
            <a:gdLst/>
            <a:ahLst/>
            <a:rect l="l" t="t" r="r" b="b"/>
            <a:pathLst>
              <a:path w="31115" h="31114">
                <a:moveTo>
                  <a:pt x="23698" y="0"/>
                </a:moveTo>
                <a:lnTo>
                  <a:pt x="6845" y="0"/>
                </a:lnTo>
                <a:lnTo>
                  <a:pt x="0" y="6845"/>
                </a:lnTo>
                <a:lnTo>
                  <a:pt x="0" y="23723"/>
                </a:lnTo>
                <a:lnTo>
                  <a:pt x="6845" y="30568"/>
                </a:lnTo>
                <a:lnTo>
                  <a:pt x="23698" y="30568"/>
                </a:lnTo>
                <a:lnTo>
                  <a:pt x="30543" y="23723"/>
                </a:lnTo>
                <a:lnTo>
                  <a:pt x="30543" y="6845"/>
                </a:lnTo>
                <a:lnTo>
                  <a:pt x="23698" y="0"/>
                </a:lnTo>
                <a:close/>
              </a:path>
            </a:pathLst>
          </a:custGeom>
          <a:solidFill>
            <a:srgbClr val="a7a9ac"/>
          </a:solidFill>
          <a:ln>
            <a:noFill/>
          </a:ln>
        </p:spPr>
        <p:style>
          <a:lnRef idx="0"/>
          <a:fillRef idx="0"/>
          <a:effectRef idx="0"/>
          <a:fontRef idx="minor"/>
        </p:style>
      </p:sp>
      <p:sp>
        <p:nvSpPr>
          <p:cNvPr id="375" name="CustomShape 72"/>
          <p:cNvSpPr/>
          <p:nvPr/>
        </p:nvSpPr>
        <p:spPr>
          <a:xfrm>
            <a:off x="1465560" y="1972440"/>
            <a:ext cx="28080" cy="22680"/>
          </a:xfrm>
          <a:custGeom>
            <a:avLst/>
            <a:gdLst/>
            <a:ahLst/>
            <a:rect l="l" t="t" r="r" b="b"/>
            <a:pathLst>
              <a:path w="31114" h="31114">
                <a:moveTo>
                  <a:pt x="23698" y="0"/>
                </a:moveTo>
                <a:lnTo>
                  <a:pt x="6845" y="0"/>
                </a:lnTo>
                <a:lnTo>
                  <a:pt x="0" y="6845"/>
                </a:lnTo>
                <a:lnTo>
                  <a:pt x="0" y="23748"/>
                </a:lnTo>
                <a:lnTo>
                  <a:pt x="6845" y="30556"/>
                </a:lnTo>
                <a:lnTo>
                  <a:pt x="23698" y="30556"/>
                </a:lnTo>
                <a:lnTo>
                  <a:pt x="30543" y="23748"/>
                </a:lnTo>
                <a:lnTo>
                  <a:pt x="30543" y="6845"/>
                </a:lnTo>
                <a:lnTo>
                  <a:pt x="23698" y="0"/>
                </a:lnTo>
                <a:close/>
              </a:path>
            </a:pathLst>
          </a:custGeom>
          <a:solidFill>
            <a:srgbClr val="a7a9ac"/>
          </a:solidFill>
          <a:ln>
            <a:noFill/>
          </a:ln>
        </p:spPr>
        <p:style>
          <a:lnRef idx="0"/>
          <a:fillRef idx="0"/>
          <a:effectRef idx="0"/>
          <a:fontRef idx="minor"/>
        </p:style>
      </p:sp>
      <p:sp>
        <p:nvSpPr>
          <p:cNvPr id="376" name="CustomShape 73"/>
          <p:cNvSpPr/>
          <p:nvPr/>
        </p:nvSpPr>
        <p:spPr>
          <a:xfrm>
            <a:off x="1237680" y="1998720"/>
            <a:ext cx="17640" cy="14040"/>
          </a:xfrm>
          <a:custGeom>
            <a:avLst/>
            <a:gdLst/>
            <a:ahLst/>
            <a:rect l="l" t="t" r="r" b="b"/>
            <a:pathLst>
              <a:path w="19684" h="19685">
                <a:moveTo>
                  <a:pt x="15011" y="0"/>
                </a:moveTo>
                <a:lnTo>
                  <a:pt x="4330" y="0"/>
                </a:lnTo>
                <a:lnTo>
                  <a:pt x="0" y="4318"/>
                </a:lnTo>
                <a:lnTo>
                  <a:pt x="0" y="14998"/>
                </a:lnTo>
                <a:lnTo>
                  <a:pt x="4330" y="19367"/>
                </a:lnTo>
                <a:lnTo>
                  <a:pt x="15011" y="19367"/>
                </a:lnTo>
                <a:lnTo>
                  <a:pt x="19354" y="14998"/>
                </a:lnTo>
                <a:lnTo>
                  <a:pt x="19354" y="4318"/>
                </a:lnTo>
                <a:lnTo>
                  <a:pt x="15011" y="0"/>
                </a:lnTo>
                <a:close/>
              </a:path>
            </a:pathLst>
          </a:custGeom>
          <a:solidFill>
            <a:srgbClr val="a7a9ac"/>
          </a:solidFill>
          <a:ln>
            <a:noFill/>
          </a:ln>
        </p:spPr>
        <p:style>
          <a:lnRef idx="0"/>
          <a:fillRef idx="0"/>
          <a:effectRef idx="0"/>
          <a:fontRef idx="minor"/>
        </p:style>
      </p:sp>
      <p:sp>
        <p:nvSpPr>
          <p:cNvPr id="377" name="CustomShape 74"/>
          <p:cNvSpPr/>
          <p:nvPr/>
        </p:nvSpPr>
        <p:spPr>
          <a:xfrm>
            <a:off x="1270080" y="1965240"/>
            <a:ext cx="17640" cy="14040"/>
          </a:xfrm>
          <a:custGeom>
            <a:avLst/>
            <a:gdLst/>
            <a:ahLst/>
            <a:rect l="l" t="t" r="r" b="b"/>
            <a:pathLst>
              <a:path w="19684" h="19685">
                <a:moveTo>
                  <a:pt x="15011" y="0"/>
                </a:moveTo>
                <a:lnTo>
                  <a:pt x="4330" y="0"/>
                </a:lnTo>
                <a:lnTo>
                  <a:pt x="0" y="4305"/>
                </a:lnTo>
                <a:lnTo>
                  <a:pt x="0" y="14985"/>
                </a:lnTo>
                <a:lnTo>
                  <a:pt x="4330" y="19367"/>
                </a:lnTo>
                <a:lnTo>
                  <a:pt x="15011" y="19367"/>
                </a:lnTo>
                <a:lnTo>
                  <a:pt x="19354" y="14985"/>
                </a:lnTo>
                <a:lnTo>
                  <a:pt x="19354" y="4305"/>
                </a:lnTo>
                <a:lnTo>
                  <a:pt x="15011" y="0"/>
                </a:lnTo>
                <a:close/>
              </a:path>
            </a:pathLst>
          </a:custGeom>
          <a:solidFill>
            <a:srgbClr val="a7a9ac"/>
          </a:solidFill>
          <a:ln>
            <a:noFill/>
          </a:ln>
        </p:spPr>
        <p:style>
          <a:lnRef idx="0"/>
          <a:fillRef idx="0"/>
          <a:effectRef idx="0"/>
          <a:fontRef idx="minor"/>
        </p:style>
      </p:sp>
      <p:sp>
        <p:nvSpPr>
          <p:cNvPr id="378" name="CustomShape 75"/>
          <p:cNvSpPr/>
          <p:nvPr/>
        </p:nvSpPr>
        <p:spPr>
          <a:xfrm>
            <a:off x="1139760" y="1998720"/>
            <a:ext cx="17640" cy="14040"/>
          </a:xfrm>
          <a:custGeom>
            <a:avLst/>
            <a:gdLst/>
            <a:ahLst/>
            <a:rect l="l" t="t" r="r" b="b"/>
            <a:pathLst>
              <a:path w="19684" h="19685">
                <a:moveTo>
                  <a:pt x="15011" y="0"/>
                </a:moveTo>
                <a:lnTo>
                  <a:pt x="4356" y="0"/>
                </a:lnTo>
                <a:lnTo>
                  <a:pt x="0" y="4318"/>
                </a:lnTo>
                <a:lnTo>
                  <a:pt x="0" y="14998"/>
                </a:lnTo>
                <a:lnTo>
                  <a:pt x="4356" y="19367"/>
                </a:lnTo>
                <a:lnTo>
                  <a:pt x="15011" y="19367"/>
                </a:lnTo>
                <a:lnTo>
                  <a:pt x="19354" y="14998"/>
                </a:lnTo>
                <a:lnTo>
                  <a:pt x="19354" y="4318"/>
                </a:lnTo>
                <a:lnTo>
                  <a:pt x="15011" y="0"/>
                </a:lnTo>
                <a:close/>
              </a:path>
            </a:pathLst>
          </a:custGeom>
          <a:solidFill>
            <a:srgbClr val="a7a9ac"/>
          </a:solidFill>
          <a:ln>
            <a:noFill/>
          </a:ln>
        </p:spPr>
        <p:style>
          <a:lnRef idx="0"/>
          <a:fillRef idx="0"/>
          <a:effectRef idx="0"/>
          <a:fontRef idx="minor"/>
        </p:style>
      </p:sp>
      <p:sp>
        <p:nvSpPr>
          <p:cNvPr id="379" name="CustomShape 76"/>
          <p:cNvSpPr/>
          <p:nvPr/>
        </p:nvSpPr>
        <p:spPr>
          <a:xfrm>
            <a:off x="1068480" y="1972440"/>
            <a:ext cx="17640" cy="14040"/>
          </a:xfrm>
          <a:custGeom>
            <a:avLst/>
            <a:gdLst/>
            <a:ahLst/>
            <a:rect l="l" t="t" r="r" b="b"/>
            <a:pathLst>
              <a:path w="19684" h="19685">
                <a:moveTo>
                  <a:pt x="15011" y="0"/>
                </a:moveTo>
                <a:lnTo>
                  <a:pt x="4330" y="0"/>
                </a:lnTo>
                <a:lnTo>
                  <a:pt x="0" y="4318"/>
                </a:lnTo>
                <a:lnTo>
                  <a:pt x="0" y="15036"/>
                </a:lnTo>
                <a:lnTo>
                  <a:pt x="4330" y="19367"/>
                </a:lnTo>
                <a:lnTo>
                  <a:pt x="15011" y="19367"/>
                </a:lnTo>
                <a:lnTo>
                  <a:pt x="19329" y="15036"/>
                </a:lnTo>
                <a:lnTo>
                  <a:pt x="19329" y="4318"/>
                </a:lnTo>
                <a:lnTo>
                  <a:pt x="15011" y="0"/>
                </a:lnTo>
                <a:close/>
              </a:path>
            </a:pathLst>
          </a:custGeom>
          <a:solidFill>
            <a:srgbClr val="a7a9ac"/>
          </a:solidFill>
          <a:ln>
            <a:noFill/>
          </a:ln>
        </p:spPr>
        <p:style>
          <a:lnRef idx="0"/>
          <a:fillRef idx="0"/>
          <a:effectRef idx="0"/>
          <a:fontRef idx="minor"/>
        </p:style>
      </p:sp>
      <p:sp>
        <p:nvSpPr>
          <p:cNvPr id="380" name="CustomShape 77"/>
          <p:cNvSpPr/>
          <p:nvPr/>
        </p:nvSpPr>
        <p:spPr>
          <a:xfrm>
            <a:off x="1549080" y="1976400"/>
            <a:ext cx="17640" cy="14040"/>
          </a:xfrm>
          <a:custGeom>
            <a:avLst/>
            <a:gdLst/>
            <a:ahLst/>
            <a:rect l="l" t="t" r="r" b="b"/>
            <a:pathLst>
              <a:path w="19685" h="19685">
                <a:moveTo>
                  <a:pt x="15011" y="0"/>
                </a:moveTo>
                <a:lnTo>
                  <a:pt x="4330" y="0"/>
                </a:lnTo>
                <a:lnTo>
                  <a:pt x="0" y="4343"/>
                </a:lnTo>
                <a:lnTo>
                  <a:pt x="0" y="15036"/>
                </a:lnTo>
                <a:lnTo>
                  <a:pt x="4330" y="19367"/>
                </a:lnTo>
                <a:lnTo>
                  <a:pt x="15011" y="19367"/>
                </a:lnTo>
                <a:lnTo>
                  <a:pt x="19354" y="15036"/>
                </a:lnTo>
                <a:lnTo>
                  <a:pt x="19354" y="4343"/>
                </a:lnTo>
                <a:lnTo>
                  <a:pt x="15011" y="0"/>
                </a:lnTo>
                <a:close/>
              </a:path>
            </a:pathLst>
          </a:custGeom>
          <a:solidFill>
            <a:srgbClr val="a7a9ac"/>
          </a:solidFill>
          <a:ln>
            <a:noFill/>
          </a:ln>
        </p:spPr>
        <p:style>
          <a:lnRef idx="0"/>
          <a:fillRef idx="0"/>
          <a:effectRef idx="0"/>
          <a:fontRef idx="minor"/>
        </p:style>
      </p:sp>
      <p:sp>
        <p:nvSpPr>
          <p:cNvPr id="381" name="CustomShape 78"/>
          <p:cNvSpPr/>
          <p:nvPr/>
        </p:nvSpPr>
        <p:spPr>
          <a:xfrm>
            <a:off x="1434960" y="1991880"/>
            <a:ext cx="17640" cy="14040"/>
          </a:xfrm>
          <a:custGeom>
            <a:avLst/>
            <a:gdLst/>
            <a:ahLst/>
            <a:rect l="l" t="t" r="r" b="b"/>
            <a:pathLst>
              <a:path w="19684" h="19685">
                <a:moveTo>
                  <a:pt x="15011" y="0"/>
                </a:moveTo>
                <a:lnTo>
                  <a:pt x="4330" y="0"/>
                </a:lnTo>
                <a:lnTo>
                  <a:pt x="0" y="4305"/>
                </a:lnTo>
                <a:lnTo>
                  <a:pt x="0" y="15011"/>
                </a:lnTo>
                <a:lnTo>
                  <a:pt x="4330" y="19367"/>
                </a:lnTo>
                <a:lnTo>
                  <a:pt x="15011" y="19367"/>
                </a:lnTo>
                <a:lnTo>
                  <a:pt x="19354" y="15011"/>
                </a:lnTo>
                <a:lnTo>
                  <a:pt x="19354" y="4305"/>
                </a:lnTo>
                <a:lnTo>
                  <a:pt x="15011" y="0"/>
                </a:lnTo>
                <a:close/>
              </a:path>
            </a:pathLst>
          </a:custGeom>
          <a:solidFill>
            <a:srgbClr val="a7a9ac"/>
          </a:solidFill>
          <a:ln>
            <a:noFill/>
          </a:ln>
        </p:spPr>
        <p:style>
          <a:lnRef idx="0"/>
          <a:fillRef idx="0"/>
          <a:effectRef idx="0"/>
          <a:fontRef idx="minor"/>
        </p:style>
      </p:sp>
      <p:sp>
        <p:nvSpPr>
          <p:cNvPr id="382" name="CustomShape 79"/>
          <p:cNvSpPr/>
          <p:nvPr/>
        </p:nvSpPr>
        <p:spPr>
          <a:xfrm>
            <a:off x="846720" y="1619640"/>
            <a:ext cx="608040" cy="287280"/>
          </a:xfrm>
          <a:custGeom>
            <a:avLst/>
            <a:gdLst/>
            <a:ahLst/>
            <a:rect l="l" t="t" r="r" b="b"/>
            <a:pathLst>
              <a:path w="669290" h="391160">
                <a:moveTo>
                  <a:pt x="356984" y="1269"/>
                </a:moveTo>
                <a:lnTo>
                  <a:pt x="23621" y="1269"/>
                </a:lnTo>
                <a:lnTo>
                  <a:pt x="22021" y="2539"/>
                </a:lnTo>
                <a:lnTo>
                  <a:pt x="18821" y="3809"/>
                </a:lnTo>
                <a:lnTo>
                  <a:pt x="17424" y="5079"/>
                </a:lnTo>
                <a:lnTo>
                  <a:pt x="15989" y="6349"/>
                </a:lnTo>
                <a:lnTo>
                  <a:pt x="14516" y="6349"/>
                </a:lnTo>
                <a:lnTo>
                  <a:pt x="13080" y="7619"/>
                </a:lnTo>
                <a:lnTo>
                  <a:pt x="10540" y="10159"/>
                </a:lnTo>
                <a:lnTo>
                  <a:pt x="7175" y="13969"/>
                </a:lnTo>
                <a:lnTo>
                  <a:pt x="5270" y="16509"/>
                </a:lnTo>
                <a:lnTo>
                  <a:pt x="2857" y="21589"/>
                </a:lnTo>
                <a:lnTo>
                  <a:pt x="2235" y="22859"/>
                </a:lnTo>
                <a:lnTo>
                  <a:pt x="1765" y="25399"/>
                </a:lnTo>
                <a:lnTo>
                  <a:pt x="800" y="27939"/>
                </a:lnTo>
                <a:lnTo>
                  <a:pt x="457" y="30479"/>
                </a:lnTo>
                <a:lnTo>
                  <a:pt x="190" y="34289"/>
                </a:lnTo>
                <a:lnTo>
                  <a:pt x="0" y="35559"/>
                </a:lnTo>
                <a:lnTo>
                  <a:pt x="0" y="38099"/>
                </a:lnTo>
                <a:lnTo>
                  <a:pt x="190" y="38099"/>
                </a:lnTo>
                <a:lnTo>
                  <a:pt x="190" y="74929"/>
                </a:lnTo>
                <a:lnTo>
                  <a:pt x="330" y="80009"/>
                </a:lnTo>
                <a:lnTo>
                  <a:pt x="457" y="121919"/>
                </a:lnTo>
                <a:lnTo>
                  <a:pt x="516" y="152399"/>
                </a:lnTo>
                <a:lnTo>
                  <a:pt x="634" y="154939"/>
                </a:lnTo>
                <a:lnTo>
                  <a:pt x="8305" y="180339"/>
                </a:lnTo>
                <a:lnTo>
                  <a:pt x="10210" y="184149"/>
                </a:lnTo>
                <a:lnTo>
                  <a:pt x="12445" y="186689"/>
                </a:lnTo>
                <a:lnTo>
                  <a:pt x="14846" y="190499"/>
                </a:lnTo>
                <a:lnTo>
                  <a:pt x="17424" y="193039"/>
                </a:lnTo>
                <a:lnTo>
                  <a:pt x="20129" y="195579"/>
                </a:lnTo>
                <a:lnTo>
                  <a:pt x="22986" y="198119"/>
                </a:lnTo>
                <a:lnTo>
                  <a:pt x="26034" y="200659"/>
                </a:lnTo>
                <a:lnTo>
                  <a:pt x="29209" y="201929"/>
                </a:lnTo>
                <a:lnTo>
                  <a:pt x="29540" y="203199"/>
                </a:lnTo>
                <a:lnTo>
                  <a:pt x="30810" y="203199"/>
                </a:lnTo>
                <a:lnTo>
                  <a:pt x="31432" y="204469"/>
                </a:lnTo>
                <a:lnTo>
                  <a:pt x="33045" y="204469"/>
                </a:lnTo>
                <a:lnTo>
                  <a:pt x="33845" y="205739"/>
                </a:lnTo>
                <a:lnTo>
                  <a:pt x="34950" y="205739"/>
                </a:lnTo>
                <a:lnTo>
                  <a:pt x="36080" y="207009"/>
                </a:lnTo>
                <a:lnTo>
                  <a:pt x="37185" y="207009"/>
                </a:lnTo>
                <a:lnTo>
                  <a:pt x="38620" y="208279"/>
                </a:lnTo>
                <a:lnTo>
                  <a:pt x="41325" y="209549"/>
                </a:lnTo>
                <a:lnTo>
                  <a:pt x="42925" y="210819"/>
                </a:lnTo>
                <a:lnTo>
                  <a:pt x="44691" y="212089"/>
                </a:lnTo>
                <a:lnTo>
                  <a:pt x="46291" y="212089"/>
                </a:lnTo>
                <a:lnTo>
                  <a:pt x="52006" y="215899"/>
                </a:lnTo>
                <a:lnTo>
                  <a:pt x="56184" y="218439"/>
                </a:lnTo>
                <a:lnTo>
                  <a:pt x="62890" y="222249"/>
                </a:lnTo>
                <a:lnTo>
                  <a:pt x="67665" y="224789"/>
                </a:lnTo>
                <a:lnTo>
                  <a:pt x="72758" y="228599"/>
                </a:lnTo>
                <a:lnTo>
                  <a:pt x="78206" y="231139"/>
                </a:lnTo>
                <a:lnTo>
                  <a:pt x="89357" y="237489"/>
                </a:lnTo>
                <a:lnTo>
                  <a:pt x="101511" y="245109"/>
                </a:lnTo>
                <a:lnTo>
                  <a:pt x="114261" y="252729"/>
                </a:lnTo>
                <a:lnTo>
                  <a:pt x="120815" y="256539"/>
                </a:lnTo>
                <a:lnTo>
                  <a:pt x="127520" y="260349"/>
                </a:lnTo>
                <a:lnTo>
                  <a:pt x="141236" y="267969"/>
                </a:lnTo>
                <a:lnTo>
                  <a:pt x="155460" y="275589"/>
                </a:lnTo>
                <a:lnTo>
                  <a:pt x="169646" y="284479"/>
                </a:lnTo>
                <a:lnTo>
                  <a:pt x="198526" y="300989"/>
                </a:lnTo>
                <a:lnTo>
                  <a:pt x="212750" y="309879"/>
                </a:lnTo>
                <a:lnTo>
                  <a:pt x="226796" y="317499"/>
                </a:lnTo>
                <a:lnTo>
                  <a:pt x="260108" y="336549"/>
                </a:lnTo>
                <a:lnTo>
                  <a:pt x="278472" y="347979"/>
                </a:lnTo>
                <a:lnTo>
                  <a:pt x="289648" y="354329"/>
                </a:lnTo>
                <a:lnTo>
                  <a:pt x="294932" y="356869"/>
                </a:lnTo>
                <a:lnTo>
                  <a:pt x="300037" y="360679"/>
                </a:lnTo>
                <a:lnTo>
                  <a:pt x="304812" y="363219"/>
                </a:lnTo>
                <a:lnTo>
                  <a:pt x="309283" y="365759"/>
                </a:lnTo>
                <a:lnTo>
                  <a:pt x="311353" y="367029"/>
                </a:lnTo>
                <a:lnTo>
                  <a:pt x="317436" y="369569"/>
                </a:lnTo>
                <a:lnTo>
                  <a:pt x="319328" y="370839"/>
                </a:lnTo>
                <a:lnTo>
                  <a:pt x="322846" y="373379"/>
                </a:lnTo>
                <a:lnTo>
                  <a:pt x="324446" y="374649"/>
                </a:lnTo>
                <a:lnTo>
                  <a:pt x="325881" y="374649"/>
                </a:lnTo>
                <a:lnTo>
                  <a:pt x="328752" y="377189"/>
                </a:lnTo>
                <a:lnTo>
                  <a:pt x="330009" y="377189"/>
                </a:lnTo>
                <a:lnTo>
                  <a:pt x="331152" y="378459"/>
                </a:lnTo>
                <a:lnTo>
                  <a:pt x="332257" y="378459"/>
                </a:lnTo>
                <a:lnTo>
                  <a:pt x="333222" y="379729"/>
                </a:lnTo>
                <a:lnTo>
                  <a:pt x="334187" y="379729"/>
                </a:lnTo>
                <a:lnTo>
                  <a:pt x="335622" y="380999"/>
                </a:lnTo>
                <a:lnTo>
                  <a:pt x="336727" y="380999"/>
                </a:lnTo>
                <a:lnTo>
                  <a:pt x="337350" y="382269"/>
                </a:lnTo>
                <a:lnTo>
                  <a:pt x="337527" y="382269"/>
                </a:lnTo>
                <a:lnTo>
                  <a:pt x="341198" y="383539"/>
                </a:lnTo>
                <a:lnTo>
                  <a:pt x="344703" y="386079"/>
                </a:lnTo>
                <a:lnTo>
                  <a:pt x="351421" y="388619"/>
                </a:lnTo>
                <a:lnTo>
                  <a:pt x="354622" y="389889"/>
                </a:lnTo>
                <a:lnTo>
                  <a:pt x="357492" y="391159"/>
                </a:lnTo>
                <a:lnTo>
                  <a:pt x="371551" y="391159"/>
                </a:lnTo>
                <a:lnTo>
                  <a:pt x="372478" y="389889"/>
                </a:lnTo>
                <a:lnTo>
                  <a:pt x="373481" y="389889"/>
                </a:lnTo>
                <a:lnTo>
                  <a:pt x="374383" y="388619"/>
                </a:lnTo>
                <a:lnTo>
                  <a:pt x="375348" y="387349"/>
                </a:lnTo>
                <a:lnTo>
                  <a:pt x="376186" y="387349"/>
                </a:lnTo>
                <a:lnTo>
                  <a:pt x="377964" y="384809"/>
                </a:lnTo>
                <a:lnTo>
                  <a:pt x="378548" y="383539"/>
                </a:lnTo>
                <a:lnTo>
                  <a:pt x="379361" y="382269"/>
                </a:lnTo>
                <a:lnTo>
                  <a:pt x="381558" y="377189"/>
                </a:lnTo>
                <a:lnTo>
                  <a:pt x="382396" y="374649"/>
                </a:lnTo>
                <a:lnTo>
                  <a:pt x="383197" y="372109"/>
                </a:lnTo>
                <a:lnTo>
                  <a:pt x="383997" y="365759"/>
                </a:lnTo>
                <a:lnTo>
                  <a:pt x="383997" y="359409"/>
                </a:lnTo>
                <a:lnTo>
                  <a:pt x="383819" y="356869"/>
                </a:lnTo>
                <a:lnTo>
                  <a:pt x="383324" y="353059"/>
                </a:lnTo>
                <a:lnTo>
                  <a:pt x="382701" y="349249"/>
                </a:lnTo>
                <a:lnTo>
                  <a:pt x="381888" y="346709"/>
                </a:lnTo>
                <a:lnTo>
                  <a:pt x="380923" y="342899"/>
                </a:lnTo>
                <a:lnTo>
                  <a:pt x="379793" y="339089"/>
                </a:lnTo>
                <a:lnTo>
                  <a:pt x="378548" y="336549"/>
                </a:lnTo>
                <a:lnTo>
                  <a:pt x="375348" y="328929"/>
                </a:lnTo>
                <a:lnTo>
                  <a:pt x="373583" y="325119"/>
                </a:lnTo>
                <a:lnTo>
                  <a:pt x="371551" y="322579"/>
                </a:lnTo>
                <a:lnTo>
                  <a:pt x="367068" y="316229"/>
                </a:lnTo>
                <a:lnTo>
                  <a:pt x="364540" y="312419"/>
                </a:lnTo>
                <a:lnTo>
                  <a:pt x="361797" y="308609"/>
                </a:lnTo>
                <a:lnTo>
                  <a:pt x="358940" y="306069"/>
                </a:lnTo>
                <a:lnTo>
                  <a:pt x="355879" y="302259"/>
                </a:lnTo>
                <a:lnTo>
                  <a:pt x="352856" y="299719"/>
                </a:lnTo>
                <a:lnTo>
                  <a:pt x="349503" y="295909"/>
                </a:lnTo>
                <a:lnTo>
                  <a:pt x="346011" y="293369"/>
                </a:lnTo>
                <a:lnTo>
                  <a:pt x="342341" y="290829"/>
                </a:lnTo>
                <a:lnTo>
                  <a:pt x="338493" y="288289"/>
                </a:lnTo>
                <a:lnTo>
                  <a:pt x="334530" y="284479"/>
                </a:lnTo>
                <a:lnTo>
                  <a:pt x="330352" y="281939"/>
                </a:lnTo>
                <a:lnTo>
                  <a:pt x="329374" y="281939"/>
                </a:lnTo>
                <a:lnTo>
                  <a:pt x="327482" y="280669"/>
                </a:lnTo>
                <a:lnTo>
                  <a:pt x="324904" y="279399"/>
                </a:lnTo>
                <a:lnTo>
                  <a:pt x="323341" y="278129"/>
                </a:lnTo>
                <a:lnTo>
                  <a:pt x="319493" y="275589"/>
                </a:lnTo>
                <a:lnTo>
                  <a:pt x="315036" y="273049"/>
                </a:lnTo>
                <a:lnTo>
                  <a:pt x="312445" y="271779"/>
                </a:lnTo>
                <a:lnTo>
                  <a:pt x="307047" y="269239"/>
                </a:lnTo>
                <a:lnTo>
                  <a:pt x="304012" y="266699"/>
                </a:lnTo>
                <a:lnTo>
                  <a:pt x="297802" y="262889"/>
                </a:lnTo>
                <a:lnTo>
                  <a:pt x="294424" y="261619"/>
                </a:lnTo>
                <a:lnTo>
                  <a:pt x="291096" y="259079"/>
                </a:lnTo>
                <a:lnTo>
                  <a:pt x="287578" y="257809"/>
                </a:lnTo>
                <a:lnTo>
                  <a:pt x="283908" y="255269"/>
                </a:lnTo>
                <a:lnTo>
                  <a:pt x="280085" y="252729"/>
                </a:lnTo>
                <a:lnTo>
                  <a:pt x="276402" y="251459"/>
                </a:lnTo>
                <a:lnTo>
                  <a:pt x="268427" y="246379"/>
                </a:lnTo>
                <a:lnTo>
                  <a:pt x="260286" y="241299"/>
                </a:lnTo>
                <a:lnTo>
                  <a:pt x="252006" y="236219"/>
                </a:lnTo>
                <a:lnTo>
                  <a:pt x="243522" y="231139"/>
                </a:lnTo>
                <a:lnTo>
                  <a:pt x="243395" y="231139"/>
                </a:lnTo>
                <a:lnTo>
                  <a:pt x="242074" y="229869"/>
                </a:lnTo>
                <a:lnTo>
                  <a:pt x="241147" y="228599"/>
                </a:lnTo>
                <a:lnTo>
                  <a:pt x="240487" y="228599"/>
                </a:lnTo>
                <a:lnTo>
                  <a:pt x="239890" y="227329"/>
                </a:lnTo>
                <a:lnTo>
                  <a:pt x="234607" y="213359"/>
                </a:lnTo>
                <a:lnTo>
                  <a:pt x="234607" y="209549"/>
                </a:lnTo>
                <a:lnTo>
                  <a:pt x="234911" y="207009"/>
                </a:lnTo>
                <a:lnTo>
                  <a:pt x="235381" y="205739"/>
                </a:lnTo>
                <a:lnTo>
                  <a:pt x="235877" y="203199"/>
                </a:lnTo>
                <a:lnTo>
                  <a:pt x="236677" y="200659"/>
                </a:lnTo>
                <a:lnTo>
                  <a:pt x="237616" y="199389"/>
                </a:lnTo>
                <a:lnTo>
                  <a:pt x="238759" y="196849"/>
                </a:lnTo>
                <a:lnTo>
                  <a:pt x="240182" y="194309"/>
                </a:lnTo>
                <a:lnTo>
                  <a:pt x="241782" y="191769"/>
                </a:lnTo>
                <a:lnTo>
                  <a:pt x="243522" y="190499"/>
                </a:lnTo>
                <a:lnTo>
                  <a:pt x="245757" y="187959"/>
                </a:lnTo>
                <a:lnTo>
                  <a:pt x="246735" y="186689"/>
                </a:lnTo>
                <a:lnTo>
                  <a:pt x="247522" y="185419"/>
                </a:lnTo>
                <a:lnTo>
                  <a:pt x="248500" y="185419"/>
                </a:lnTo>
                <a:lnTo>
                  <a:pt x="252475" y="181609"/>
                </a:lnTo>
                <a:lnTo>
                  <a:pt x="257581" y="176529"/>
                </a:lnTo>
                <a:lnTo>
                  <a:pt x="259473" y="175259"/>
                </a:lnTo>
                <a:lnTo>
                  <a:pt x="265391" y="170179"/>
                </a:lnTo>
                <a:lnTo>
                  <a:pt x="269557" y="166369"/>
                </a:lnTo>
                <a:lnTo>
                  <a:pt x="277533" y="158749"/>
                </a:lnTo>
                <a:lnTo>
                  <a:pt x="282778" y="154939"/>
                </a:lnTo>
                <a:lnTo>
                  <a:pt x="284378" y="152399"/>
                </a:lnTo>
                <a:lnTo>
                  <a:pt x="285851" y="151129"/>
                </a:lnTo>
                <a:lnTo>
                  <a:pt x="287083" y="151129"/>
                </a:lnTo>
                <a:lnTo>
                  <a:pt x="288213" y="149859"/>
                </a:lnTo>
                <a:lnTo>
                  <a:pt x="289178" y="148589"/>
                </a:lnTo>
                <a:lnTo>
                  <a:pt x="289991" y="148589"/>
                </a:lnTo>
                <a:lnTo>
                  <a:pt x="290956" y="147319"/>
                </a:lnTo>
                <a:lnTo>
                  <a:pt x="291566" y="147319"/>
                </a:lnTo>
                <a:lnTo>
                  <a:pt x="292061" y="146049"/>
                </a:lnTo>
                <a:lnTo>
                  <a:pt x="292696" y="146049"/>
                </a:lnTo>
                <a:lnTo>
                  <a:pt x="294297" y="144779"/>
                </a:lnTo>
                <a:lnTo>
                  <a:pt x="296367" y="144779"/>
                </a:lnTo>
                <a:lnTo>
                  <a:pt x="298907" y="143509"/>
                </a:lnTo>
                <a:lnTo>
                  <a:pt x="301942" y="142239"/>
                </a:lnTo>
                <a:lnTo>
                  <a:pt x="303542" y="140969"/>
                </a:lnTo>
                <a:lnTo>
                  <a:pt x="307047" y="139699"/>
                </a:lnTo>
                <a:lnTo>
                  <a:pt x="311061" y="138429"/>
                </a:lnTo>
                <a:lnTo>
                  <a:pt x="313118" y="138429"/>
                </a:lnTo>
                <a:lnTo>
                  <a:pt x="315188" y="137159"/>
                </a:lnTo>
                <a:lnTo>
                  <a:pt x="317436" y="137159"/>
                </a:lnTo>
                <a:lnTo>
                  <a:pt x="319836" y="135889"/>
                </a:lnTo>
                <a:lnTo>
                  <a:pt x="329717" y="135889"/>
                </a:lnTo>
                <a:lnTo>
                  <a:pt x="332257" y="134619"/>
                </a:lnTo>
                <a:lnTo>
                  <a:pt x="567299" y="134619"/>
                </a:lnTo>
                <a:lnTo>
                  <a:pt x="546900" y="110489"/>
                </a:lnTo>
                <a:lnTo>
                  <a:pt x="544677" y="109219"/>
                </a:lnTo>
                <a:lnTo>
                  <a:pt x="542290" y="106679"/>
                </a:lnTo>
                <a:lnTo>
                  <a:pt x="539724" y="105409"/>
                </a:lnTo>
                <a:lnTo>
                  <a:pt x="536981" y="104139"/>
                </a:lnTo>
                <a:lnTo>
                  <a:pt x="373938" y="5079"/>
                </a:lnTo>
                <a:lnTo>
                  <a:pt x="373151" y="5079"/>
                </a:lnTo>
                <a:lnTo>
                  <a:pt x="372173" y="3809"/>
                </a:lnTo>
                <a:lnTo>
                  <a:pt x="368477" y="3809"/>
                </a:lnTo>
                <a:lnTo>
                  <a:pt x="365429" y="2539"/>
                </a:lnTo>
                <a:lnTo>
                  <a:pt x="363867" y="2539"/>
                </a:lnTo>
                <a:lnTo>
                  <a:pt x="356984" y="1269"/>
                </a:lnTo>
                <a:close/>
                <a:moveTo>
                  <a:pt x="640740" y="302259"/>
                </a:moveTo>
                <a:lnTo>
                  <a:pt x="625563" y="302259"/>
                </a:lnTo>
                <a:lnTo>
                  <a:pt x="627227" y="303529"/>
                </a:lnTo>
                <a:lnTo>
                  <a:pt x="638975" y="303529"/>
                </a:lnTo>
                <a:lnTo>
                  <a:pt x="640740" y="302259"/>
                </a:lnTo>
                <a:close/>
                <a:moveTo>
                  <a:pt x="567299" y="134619"/>
                </a:moveTo>
                <a:lnTo>
                  <a:pt x="335000" y="134619"/>
                </a:lnTo>
                <a:lnTo>
                  <a:pt x="340410" y="135889"/>
                </a:lnTo>
                <a:lnTo>
                  <a:pt x="347281" y="135889"/>
                </a:lnTo>
                <a:lnTo>
                  <a:pt x="348246" y="137159"/>
                </a:lnTo>
                <a:lnTo>
                  <a:pt x="351916" y="137159"/>
                </a:lnTo>
                <a:lnTo>
                  <a:pt x="355218" y="138429"/>
                </a:lnTo>
                <a:lnTo>
                  <a:pt x="356984" y="138429"/>
                </a:lnTo>
                <a:lnTo>
                  <a:pt x="361162" y="139699"/>
                </a:lnTo>
                <a:lnTo>
                  <a:pt x="368134" y="139699"/>
                </a:lnTo>
                <a:lnTo>
                  <a:pt x="370738" y="140969"/>
                </a:lnTo>
                <a:lnTo>
                  <a:pt x="373481" y="140969"/>
                </a:lnTo>
                <a:lnTo>
                  <a:pt x="376288" y="142239"/>
                </a:lnTo>
                <a:lnTo>
                  <a:pt x="382066" y="143509"/>
                </a:lnTo>
                <a:lnTo>
                  <a:pt x="385127" y="143509"/>
                </a:lnTo>
                <a:lnTo>
                  <a:pt x="391337" y="144779"/>
                </a:lnTo>
                <a:lnTo>
                  <a:pt x="445249" y="154939"/>
                </a:lnTo>
                <a:lnTo>
                  <a:pt x="451802" y="154939"/>
                </a:lnTo>
                <a:lnTo>
                  <a:pt x="463905" y="157479"/>
                </a:lnTo>
                <a:lnTo>
                  <a:pt x="472224" y="158749"/>
                </a:lnTo>
                <a:lnTo>
                  <a:pt x="477342" y="160019"/>
                </a:lnTo>
                <a:lnTo>
                  <a:pt x="479577" y="160019"/>
                </a:lnTo>
                <a:lnTo>
                  <a:pt x="481774" y="161289"/>
                </a:lnTo>
                <a:lnTo>
                  <a:pt x="484047" y="161289"/>
                </a:lnTo>
                <a:lnTo>
                  <a:pt x="487845" y="162559"/>
                </a:lnTo>
                <a:lnTo>
                  <a:pt x="492493" y="162559"/>
                </a:lnTo>
                <a:lnTo>
                  <a:pt x="493623" y="163829"/>
                </a:lnTo>
                <a:lnTo>
                  <a:pt x="497128" y="163829"/>
                </a:lnTo>
                <a:lnTo>
                  <a:pt x="606463" y="292099"/>
                </a:lnTo>
                <a:lnTo>
                  <a:pt x="607694" y="293369"/>
                </a:lnTo>
                <a:lnTo>
                  <a:pt x="609028" y="294639"/>
                </a:lnTo>
                <a:lnTo>
                  <a:pt x="610235" y="295909"/>
                </a:lnTo>
                <a:lnTo>
                  <a:pt x="611695" y="295909"/>
                </a:lnTo>
                <a:lnTo>
                  <a:pt x="612965" y="297179"/>
                </a:lnTo>
                <a:lnTo>
                  <a:pt x="614603" y="298449"/>
                </a:lnTo>
                <a:lnTo>
                  <a:pt x="616013" y="299719"/>
                </a:lnTo>
                <a:lnTo>
                  <a:pt x="617448" y="299719"/>
                </a:lnTo>
                <a:lnTo>
                  <a:pt x="620648" y="300989"/>
                </a:lnTo>
                <a:lnTo>
                  <a:pt x="622249" y="302259"/>
                </a:lnTo>
                <a:lnTo>
                  <a:pt x="642378" y="302259"/>
                </a:lnTo>
                <a:lnTo>
                  <a:pt x="645718" y="300989"/>
                </a:lnTo>
                <a:lnTo>
                  <a:pt x="647293" y="300989"/>
                </a:lnTo>
                <a:lnTo>
                  <a:pt x="648893" y="299719"/>
                </a:lnTo>
                <a:lnTo>
                  <a:pt x="650366" y="298449"/>
                </a:lnTo>
                <a:lnTo>
                  <a:pt x="651929" y="298449"/>
                </a:lnTo>
                <a:lnTo>
                  <a:pt x="654824" y="295909"/>
                </a:lnTo>
                <a:lnTo>
                  <a:pt x="657631" y="293369"/>
                </a:lnTo>
                <a:lnTo>
                  <a:pt x="660234" y="290829"/>
                </a:lnTo>
                <a:lnTo>
                  <a:pt x="661301" y="289559"/>
                </a:lnTo>
                <a:lnTo>
                  <a:pt x="662444" y="288289"/>
                </a:lnTo>
                <a:lnTo>
                  <a:pt x="663409" y="285749"/>
                </a:lnTo>
                <a:lnTo>
                  <a:pt x="664375" y="284479"/>
                </a:lnTo>
                <a:lnTo>
                  <a:pt x="665937" y="281939"/>
                </a:lnTo>
                <a:lnTo>
                  <a:pt x="666584" y="280669"/>
                </a:lnTo>
                <a:lnTo>
                  <a:pt x="667283" y="278129"/>
                </a:lnTo>
                <a:lnTo>
                  <a:pt x="667715" y="276859"/>
                </a:lnTo>
                <a:lnTo>
                  <a:pt x="668223" y="275589"/>
                </a:lnTo>
                <a:lnTo>
                  <a:pt x="668515" y="274319"/>
                </a:lnTo>
                <a:lnTo>
                  <a:pt x="668680" y="271779"/>
                </a:lnTo>
                <a:lnTo>
                  <a:pt x="669023" y="270509"/>
                </a:lnTo>
                <a:lnTo>
                  <a:pt x="668908" y="264159"/>
                </a:lnTo>
                <a:lnTo>
                  <a:pt x="668680" y="261619"/>
                </a:lnTo>
                <a:lnTo>
                  <a:pt x="668350" y="260349"/>
                </a:lnTo>
                <a:lnTo>
                  <a:pt x="667880" y="259079"/>
                </a:lnTo>
                <a:lnTo>
                  <a:pt x="667550" y="256539"/>
                </a:lnTo>
                <a:lnTo>
                  <a:pt x="665683" y="252729"/>
                </a:lnTo>
                <a:lnTo>
                  <a:pt x="664806" y="250189"/>
                </a:lnTo>
                <a:lnTo>
                  <a:pt x="662978" y="247649"/>
                </a:lnTo>
                <a:lnTo>
                  <a:pt x="660704" y="245109"/>
                </a:lnTo>
                <a:lnTo>
                  <a:pt x="567299" y="134619"/>
                </a:lnTo>
                <a:close/>
                <a:moveTo>
                  <a:pt x="417817" y="173989"/>
                </a:moveTo>
                <a:lnTo>
                  <a:pt x="474319" y="241299"/>
                </a:lnTo>
                <a:lnTo>
                  <a:pt x="515531" y="289559"/>
                </a:lnTo>
                <a:lnTo>
                  <a:pt x="517893" y="292099"/>
                </a:lnTo>
                <a:lnTo>
                  <a:pt x="520433" y="293369"/>
                </a:lnTo>
                <a:lnTo>
                  <a:pt x="522973" y="295909"/>
                </a:lnTo>
                <a:lnTo>
                  <a:pt x="525703" y="295909"/>
                </a:lnTo>
                <a:lnTo>
                  <a:pt x="531456" y="298449"/>
                </a:lnTo>
                <a:lnTo>
                  <a:pt x="543407" y="298449"/>
                </a:lnTo>
                <a:lnTo>
                  <a:pt x="546430" y="297179"/>
                </a:lnTo>
                <a:lnTo>
                  <a:pt x="549313" y="297179"/>
                </a:lnTo>
                <a:lnTo>
                  <a:pt x="555053" y="294639"/>
                </a:lnTo>
                <a:lnTo>
                  <a:pt x="557758" y="292099"/>
                </a:lnTo>
                <a:lnTo>
                  <a:pt x="560298" y="290829"/>
                </a:lnTo>
                <a:lnTo>
                  <a:pt x="562889" y="288289"/>
                </a:lnTo>
                <a:lnTo>
                  <a:pt x="565099" y="285749"/>
                </a:lnTo>
                <a:lnTo>
                  <a:pt x="566064" y="284479"/>
                </a:lnTo>
                <a:lnTo>
                  <a:pt x="567664" y="281939"/>
                </a:lnTo>
                <a:lnTo>
                  <a:pt x="568439" y="280669"/>
                </a:lnTo>
                <a:lnTo>
                  <a:pt x="561263" y="271779"/>
                </a:lnTo>
                <a:lnTo>
                  <a:pt x="554088" y="264159"/>
                </a:lnTo>
                <a:lnTo>
                  <a:pt x="547077" y="255269"/>
                </a:lnTo>
                <a:lnTo>
                  <a:pt x="521030" y="224789"/>
                </a:lnTo>
                <a:lnTo>
                  <a:pt x="515327" y="217169"/>
                </a:lnTo>
                <a:lnTo>
                  <a:pt x="512444" y="214629"/>
                </a:lnTo>
                <a:lnTo>
                  <a:pt x="509917" y="212089"/>
                </a:lnTo>
                <a:lnTo>
                  <a:pt x="507339" y="208279"/>
                </a:lnTo>
                <a:lnTo>
                  <a:pt x="504913" y="205739"/>
                </a:lnTo>
                <a:lnTo>
                  <a:pt x="502704" y="203199"/>
                </a:lnTo>
                <a:lnTo>
                  <a:pt x="500646" y="200659"/>
                </a:lnTo>
                <a:lnTo>
                  <a:pt x="498690" y="198119"/>
                </a:lnTo>
                <a:lnTo>
                  <a:pt x="496798" y="195579"/>
                </a:lnTo>
                <a:lnTo>
                  <a:pt x="495198" y="194309"/>
                </a:lnTo>
                <a:lnTo>
                  <a:pt x="493801" y="193039"/>
                </a:lnTo>
                <a:lnTo>
                  <a:pt x="492290" y="190499"/>
                </a:lnTo>
                <a:lnTo>
                  <a:pt x="491248" y="189229"/>
                </a:lnTo>
                <a:lnTo>
                  <a:pt x="490283" y="189229"/>
                </a:lnTo>
                <a:lnTo>
                  <a:pt x="488988" y="186689"/>
                </a:lnTo>
                <a:lnTo>
                  <a:pt x="485317" y="186689"/>
                </a:lnTo>
                <a:lnTo>
                  <a:pt x="484250" y="185419"/>
                </a:lnTo>
                <a:lnTo>
                  <a:pt x="480047" y="185419"/>
                </a:lnTo>
                <a:lnTo>
                  <a:pt x="476707" y="184149"/>
                </a:lnTo>
                <a:lnTo>
                  <a:pt x="472694" y="184149"/>
                </a:lnTo>
                <a:lnTo>
                  <a:pt x="470649" y="182879"/>
                </a:lnTo>
                <a:lnTo>
                  <a:pt x="466013" y="182879"/>
                </a:lnTo>
                <a:lnTo>
                  <a:pt x="463651" y="181609"/>
                </a:lnTo>
                <a:lnTo>
                  <a:pt x="461048" y="181609"/>
                </a:lnTo>
                <a:lnTo>
                  <a:pt x="455675" y="180339"/>
                </a:lnTo>
                <a:lnTo>
                  <a:pt x="450062" y="179069"/>
                </a:lnTo>
                <a:lnTo>
                  <a:pt x="443991" y="177799"/>
                </a:lnTo>
                <a:lnTo>
                  <a:pt x="431406" y="176529"/>
                </a:lnTo>
                <a:lnTo>
                  <a:pt x="417817" y="173989"/>
                </a:lnTo>
                <a:close/>
                <a:moveTo>
                  <a:pt x="443649" y="284479"/>
                </a:moveTo>
                <a:lnTo>
                  <a:pt x="427532" y="284479"/>
                </a:lnTo>
                <a:lnTo>
                  <a:pt x="430695" y="285749"/>
                </a:lnTo>
                <a:lnTo>
                  <a:pt x="440474" y="285749"/>
                </a:lnTo>
                <a:lnTo>
                  <a:pt x="443649" y="284479"/>
                </a:lnTo>
                <a:close/>
                <a:moveTo>
                  <a:pt x="448589" y="283209"/>
                </a:moveTo>
                <a:lnTo>
                  <a:pt x="424395" y="283209"/>
                </a:lnTo>
                <a:lnTo>
                  <a:pt x="425957" y="284479"/>
                </a:lnTo>
                <a:lnTo>
                  <a:pt x="446989" y="284479"/>
                </a:lnTo>
                <a:lnTo>
                  <a:pt x="448589" y="283209"/>
                </a:lnTo>
                <a:close/>
                <a:moveTo>
                  <a:pt x="314401" y="154939"/>
                </a:moveTo>
                <a:lnTo>
                  <a:pt x="311226" y="154939"/>
                </a:lnTo>
                <a:lnTo>
                  <a:pt x="411073" y="274319"/>
                </a:lnTo>
                <a:lnTo>
                  <a:pt x="413346" y="276859"/>
                </a:lnTo>
                <a:lnTo>
                  <a:pt x="415912" y="279399"/>
                </a:lnTo>
                <a:lnTo>
                  <a:pt x="417207" y="279399"/>
                </a:lnTo>
                <a:lnTo>
                  <a:pt x="418617" y="280669"/>
                </a:lnTo>
                <a:lnTo>
                  <a:pt x="421487" y="281939"/>
                </a:lnTo>
                <a:lnTo>
                  <a:pt x="422922" y="283209"/>
                </a:lnTo>
                <a:lnTo>
                  <a:pt x="450227" y="283209"/>
                </a:lnTo>
                <a:lnTo>
                  <a:pt x="451662" y="281939"/>
                </a:lnTo>
                <a:lnTo>
                  <a:pt x="453224" y="281939"/>
                </a:lnTo>
                <a:lnTo>
                  <a:pt x="454710" y="280669"/>
                </a:lnTo>
                <a:lnTo>
                  <a:pt x="456272" y="279399"/>
                </a:lnTo>
                <a:lnTo>
                  <a:pt x="457707" y="278129"/>
                </a:lnTo>
                <a:lnTo>
                  <a:pt x="459003" y="278129"/>
                </a:lnTo>
                <a:lnTo>
                  <a:pt x="460413" y="276859"/>
                </a:lnTo>
                <a:lnTo>
                  <a:pt x="462673" y="274319"/>
                </a:lnTo>
                <a:lnTo>
                  <a:pt x="463740" y="273049"/>
                </a:lnTo>
                <a:lnTo>
                  <a:pt x="464718" y="270509"/>
                </a:lnTo>
                <a:lnTo>
                  <a:pt x="465683" y="269239"/>
                </a:lnTo>
                <a:lnTo>
                  <a:pt x="466445" y="267969"/>
                </a:lnTo>
                <a:lnTo>
                  <a:pt x="467156" y="266699"/>
                </a:lnTo>
                <a:lnTo>
                  <a:pt x="383324" y="167639"/>
                </a:lnTo>
                <a:lnTo>
                  <a:pt x="372770" y="166369"/>
                </a:lnTo>
                <a:lnTo>
                  <a:pt x="357327" y="162559"/>
                </a:lnTo>
                <a:lnTo>
                  <a:pt x="352386" y="162559"/>
                </a:lnTo>
                <a:lnTo>
                  <a:pt x="342798" y="160019"/>
                </a:lnTo>
                <a:lnTo>
                  <a:pt x="338327" y="158749"/>
                </a:lnTo>
                <a:lnTo>
                  <a:pt x="333857" y="158749"/>
                </a:lnTo>
                <a:lnTo>
                  <a:pt x="325412" y="157479"/>
                </a:lnTo>
                <a:lnTo>
                  <a:pt x="317893" y="156209"/>
                </a:lnTo>
                <a:lnTo>
                  <a:pt x="314401" y="154939"/>
                </a:lnTo>
                <a:close/>
                <a:moveTo>
                  <a:pt x="345681" y="0"/>
                </a:moveTo>
                <a:lnTo>
                  <a:pt x="28740" y="0"/>
                </a:lnTo>
                <a:lnTo>
                  <a:pt x="25234" y="1269"/>
                </a:lnTo>
                <a:lnTo>
                  <a:pt x="349351" y="1269"/>
                </a:lnTo>
                <a:lnTo>
                  <a:pt x="345681" y="0"/>
                </a:lnTo>
                <a:close/>
              </a:path>
            </a:pathLst>
          </a:custGeom>
          <a:solidFill>
            <a:srgbClr val="a7a9ac"/>
          </a:solidFill>
          <a:ln>
            <a:noFill/>
          </a:ln>
        </p:spPr>
        <p:style>
          <a:lnRef idx="0"/>
          <a:fillRef idx="0"/>
          <a:effectRef idx="0"/>
          <a:fontRef idx="minor"/>
        </p:style>
      </p:sp>
      <p:sp>
        <p:nvSpPr>
          <p:cNvPr id="383" name="CustomShape 80"/>
          <p:cNvSpPr/>
          <p:nvPr/>
        </p:nvSpPr>
        <p:spPr>
          <a:xfrm>
            <a:off x="896400" y="2033640"/>
            <a:ext cx="862560" cy="51120"/>
          </a:xfrm>
          <a:custGeom>
            <a:avLst/>
            <a:gdLst/>
            <a:ahLst/>
            <a:rect l="l" t="t" r="r" b="b"/>
            <a:pathLst>
              <a:path w="949325" h="69850">
                <a:moveTo>
                  <a:pt x="914552" y="0"/>
                </a:moveTo>
                <a:lnTo>
                  <a:pt x="34645" y="0"/>
                </a:lnTo>
                <a:lnTo>
                  <a:pt x="21163" y="2722"/>
                </a:lnTo>
                <a:lnTo>
                  <a:pt x="10150" y="10148"/>
                </a:lnTo>
                <a:lnTo>
                  <a:pt x="2723" y="21168"/>
                </a:lnTo>
                <a:lnTo>
                  <a:pt x="0" y="34671"/>
                </a:lnTo>
                <a:lnTo>
                  <a:pt x="2723" y="48173"/>
                </a:lnTo>
                <a:lnTo>
                  <a:pt x="10150" y="59193"/>
                </a:lnTo>
                <a:lnTo>
                  <a:pt x="21163" y="66619"/>
                </a:lnTo>
                <a:lnTo>
                  <a:pt x="34645" y="69342"/>
                </a:lnTo>
                <a:lnTo>
                  <a:pt x="914552" y="69342"/>
                </a:lnTo>
                <a:lnTo>
                  <a:pt x="928051" y="66619"/>
                </a:lnTo>
                <a:lnTo>
                  <a:pt x="939076" y="59193"/>
                </a:lnTo>
                <a:lnTo>
                  <a:pt x="946509" y="48173"/>
                </a:lnTo>
                <a:lnTo>
                  <a:pt x="949236" y="34671"/>
                </a:lnTo>
                <a:lnTo>
                  <a:pt x="946509" y="21168"/>
                </a:lnTo>
                <a:lnTo>
                  <a:pt x="939076" y="10148"/>
                </a:lnTo>
                <a:lnTo>
                  <a:pt x="928051" y="2722"/>
                </a:lnTo>
                <a:lnTo>
                  <a:pt x="914552" y="0"/>
                </a:lnTo>
                <a:close/>
              </a:path>
            </a:pathLst>
          </a:custGeom>
          <a:solidFill>
            <a:srgbClr val="a7a9ac"/>
          </a:solidFill>
          <a:ln>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4" name="CustomShape 1"/>
          <p:cNvSpPr/>
          <p:nvPr/>
        </p:nvSpPr>
        <p:spPr>
          <a:xfrm>
            <a:off x="0" y="0"/>
            <a:ext cx="9143640" cy="564840"/>
          </a:xfrm>
          <a:prstGeom prst="rect">
            <a:avLst/>
          </a:prstGeom>
          <a:blipFill rotWithShape="0">
            <a:blip r:embed="rId1"/>
            <a:stretch>
              <a:fillRect/>
            </a:stretch>
          </a:blipFill>
          <a:ln>
            <a:noFill/>
          </a:ln>
        </p:spPr>
        <p:style>
          <a:lnRef idx="0"/>
          <a:fillRef idx="0"/>
          <a:effectRef idx="0"/>
          <a:fontRef idx="minor"/>
        </p:style>
      </p:sp>
      <p:sp>
        <p:nvSpPr>
          <p:cNvPr id="385" name="CustomShape 2"/>
          <p:cNvSpPr/>
          <p:nvPr/>
        </p:nvSpPr>
        <p:spPr>
          <a:xfrm>
            <a:off x="0" y="0"/>
            <a:ext cx="9143640" cy="367920"/>
          </a:xfrm>
          <a:custGeom>
            <a:avLst/>
            <a:gdLst/>
            <a:ahLst/>
            <a:rect l="l" t="t" r="r" b="b"/>
            <a:pathLst>
              <a:path w="10058400" h="501015">
                <a:moveTo>
                  <a:pt x="0" y="500773"/>
                </a:moveTo>
                <a:lnTo>
                  <a:pt x="10058400" y="500773"/>
                </a:lnTo>
                <a:lnTo>
                  <a:pt x="10058400" y="0"/>
                </a:lnTo>
                <a:lnTo>
                  <a:pt x="0" y="0"/>
                </a:lnTo>
                <a:lnTo>
                  <a:pt x="0" y="500773"/>
                </a:lnTo>
                <a:close/>
              </a:path>
            </a:pathLst>
          </a:custGeom>
          <a:solidFill>
            <a:srgbClr val="ffffff"/>
          </a:solidFill>
          <a:ln>
            <a:noFill/>
          </a:ln>
        </p:spPr>
        <p:style>
          <a:lnRef idx="0"/>
          <a:fillRef idx="0"/>
          <a:effectRef idx="0"/>
          <a:fontRef idx="minor"/>
        </p:style>
      </p:sp>
      <p:sp>
        <p:nvSpPr>
          <p:cNvPr id="386" name="CustomShape 3"/>
          <p:cNvSpPr/>
          <p:nvPr/>
        </p:nvSpPr>
        <p:spPr>
          <a:xfrm>
            <a:off x="0" y="3725280"/>
            <a:ext cx="9143640" cy="1989360"/>
          </a:xfrm>
          <a:prstGeom prst="rect">
            <a:avLst/>
          </a:prstGeom>
          <a:blipFill rotWithShape="0">
            <a:blip r:embed="rId2"/>
            <a:stretch>
              <a:fillRect/>
            </a:stretch>
          </a:blipFill>
          <a:ln>
            <a:noFill/>
          </a:ln>
        </p:spPr>
        <p:style>
          <a:lnRef idx="0"/>
          <a:fillRef idx="0"/>
          <a:effectRef idx="0"/>
          <a:fontRef idx="minor"/>
        </p:style>
      </p:sp>
      <p:sp>
        <p:nvSpPr>
          <p:cNvPr id="387" name="CustomShape 4"/>
          <p:cNvSpPr/>
          <p:nvPr/>
        </p:nvSpPr>
        <p:spPr>
          <a:xfrm>
            <a:off x="0" y="3883680"/>
            <a:ext cx="9143640" cy="1831320"/>
          </a:xfrm>
          <a:custGeom>
            <a:avLst/>
            <a:gdLst/>
            <a:ahLst/>
            <a:rect l="l" t="t" r="r" b="b"/>
            <a:pathLst>
              <a:path w="10058400" h="2491104">
                <a:moveTo>
                  <a:pt x="0" y="2490660"/>
                </a:moveTo>
                <a:lnTo>
                  <a:pt x="10058400" y="2490660"/>
                </a:lnTo>
                <a:lnTo>
                  <a:pt x="10058400" y="0"/>
                </a:lnTo>
                <a:lnTo>
                  <a:pt x="0" y="0"/>
                </a:lnTo>
                <a:lnTo>
                  <a:pt x="0" y="2490660"/>
                </a:lnTo>
                <a:close/>
              </a:path>
            </a:pathLst>
          </a:custGeom>
          <a:solidFill>
            <a:srgbClr val="ffffff"/>
          </a:solidFill>
          <a:ln>
            <a:noFill/>
          </a:ln>
        </p:spPr>
        <p:style>
          <a:lnRef idx="0"/>
          <a:fillRef idx="0"/>
          <a:effectRef idx="0"/>
          <a:fontRef idx="minor"/>
        </p:style>
      </p:sp>
      <p:sp>
        <p:nvSpPr>
          <p:cNvPr id="388" name="CustomShape 5"/>
          <p:cNvSpPr/>
          <p:nvPr/>
        </p:nvSpPr>
        <p:spPr>
          <a:xfrm>
            <a:off x="8337600" y="5192640"/>
            <a:ext cx="165240" cy="137880"/>
          </a:xfrm>
          <a:custGeom>
            <a:avLst/>
            <a:gdLst/>
            <a:ahLst/>
            <a:rect l="l" t="t" r="r" b="b"/>
            <a:pathLst>
              <a:path w="182245" h="187959">
                <a:moveTo>
                  <a:pt x="5257" y="266"/>
                </a:moveTo>
                <a:lnTo>
                  <a:pt x="0" y="11302"/>
                </a:lnTo>
                <a:lnTo>
                  <a:pt x="10769" y="11302"/>
                </a:lnTo>
                <a:lnTo>
                  <a:pt x="14858" y="13906"/>
                </a:lnTo>
                <a:lnTo>
                  <a:pt x="18478" y="46697"/>
                </a:lnTo>
                <a:lnTo>
                  <a:pt x="18211" y="94703"/>
                </a:lnTo>
                <a:lnTo>
                  <a:pt x="18093" y="101739"/>
                </a:lnTo>
                <a:lnTo>
                  <a:pt x="17996" y="117271"/>
                </a:lnTo>
                <a:lnTo>
                  <a:pt x="26075" y="157584"/>
                </a:lnTo>
                <a:lnTo>
                  <a:pt x="64810" y="183973"/>
                </a:lnTo>
                <a:lnTo>
                  <a:pt x="96532" y="187858"/>
                </a:lnTo>
                <a:lnTo>
                  <a:pt x="112173" y="186982"/>
                </a:lnTo>
                <a:lnTo>
                  <a:pt x="126379" y="184386"/>
                </a:lnTo>
                <a:lnTo>
                  <a:pt x="139082" y="180116"/>
                </a:lnTo>
                <a:lnTo>
                  <a:pt x="150215" y="174218"/>
                </a:lnTo>
                <a:lnTo>
                  <a:pt x="154681" y="170497"/>
                </a:lnTo>
                <a:lnTo>
                  <a:pt x="98767" y="170497"/>
                </a:lnTo>
                <a:lnTo>
                  <a:pt x="82295" y="168741"/>
                </a:lnTo>
                <a:lnTo>
                  <a:pt x="49263" y="145351"/>
                </a:lnTo>
                <a:lnTo>
                  <a:pt x="43780" y="94703"/>
                </a:lnTo>
                <a:lnTo>
                  <a:pt x="44310" y="46697"/>
                </a:lnTo>
                <a:lnTo>
                  <a:pt x="44463" y="37739"/>
                </a:lnTo>
                <a:lnTo>
                  <a:pt x="44602" y="19392"/>
                </a:lnTo>
                <a:lnTo>
                  <a:pt x="45364" y="8674"/>
                </a:lnTo>
                <a:lnTo>
                  <a:pt x="46437" y="533"/>
                </a:lnTo>
                <a:lnTo>
                  <a:pt x="12103" y="533"/>
                </a:lnTo>
                <a:lnTo>
                  <a:pt x="5257" y="266"/>
                </a:lnTo>
                <a:close/>
                <a:moveTo>
                  <a:pt x="181813" y="266"/>
                </a:moveTo>
                <a:lnTo>
                  <a:pt x="174129" y="533"/>
                </a:lnTo>
                <a:lnTo>
                  <a:pt x="151648" y="533"/>
                </a:lnTo>
                <a:lnTo>
                  <a:pt x="154105" y="9410"/>
                </a:lnTo>
                <a:lnTo>
                  <a:pt x="155881" y="20332"/>
                </a:lnTo>
                <a:lnTo>
                  <a:pt x="156887" y="33617"/>
                </a:lnTo>
                <a:lnTo>
                  <a:pt x="157111" y="49847"/>
                </a:lnTo>
                <a:lnTo>
                  <a:pt x="156834" y="94703"/>
                </a:lnTo>
                <a:lnTo>
                  <a:pt x="153921" y="136349"/>
                </a:lnTo>
                <a:lnTo>
                  <a:pt x="126333" y="165868"/>
                </a:lnTo>
                <a:lnTo>
                  <a:pt x="98767" y="170497"/>
                </a:lnTo>
                <a:lnTo>
                  <a:pt x="154681" y="170497"/>
                </a:lnTo>
                <a:lnTo>
                  <a:pt x="177152" y="124066"/>
                </a:lnTo>
                <a:lnTo>
                  <a:pt x="178068" y="94703"/>
                </a:lnTo>
                <a:lnTo>
                  <a:pt x="178320" y="49847"/>
                </a:lnTo>
                <a:lnTo>
                  <a:pt x="178582" y="33617"/>
                </a:lnTo>
                <a:lnTo>
                  <a:pt x="179114" y="22475"/>
                </a:lnTo>
                <a:lnTo>
                  <a:pt x="180138" y="12285"/>
                </a:lnTo>
                <a:lnTo>
                  <a:pt x="181776" y="533"/>
                </a:lnTo>
                <a:lnTo>
                  <a:pt x="158699" y="533"/>
                </a:lnTo>
                <a:lnTo>
                  <a:pt x="151574" y="266"/>
                </a:lnTo>
                <a:lnTo>
                  <a:pt x="181813" y="266"/>
                </a:lnTo>
                <a:close/>
                <a:moveTo>
                  <a:pt x="46507" y="0"/>
                </a:moveTo>
                <a:lnTo>
                  <a:pt x="37680" y="533"/>
                </a:lnTo>
                <a:lnTo>
                  <a:pt x="46437" y="533"/>
                </a:lnTo>
                <a:lnTo>
                  <a:pt x="46507" y="0"/>
                </a:lnTo>
                <a:close/>
              </a:path>
            </a:pathLst>
          </a:custGeom>
          <a:solidFill>
            <a:srgbClr val="d1d3d4"/>
          </a:solidFill>
          <a:ln>
            <a:noFill/>
          </a:ln>
        </p:spPr>
        <p:style>
          <a:lnRef idx="0"/>
          <a:fillRef idx="0"/>
          <a:effectRef idx="0"/>
          <a:fontRef idx="minor"/>
        </p:style>
      </p:sp>
      <p:sp>
        <p:nvSpPr>
          <p:cNvPr id="389" name="CustomShape 6"/>
          <p:cNvSpPr/>
          <p:nvPr/>
        </p:nvSpPr>
        <p:spPr>
          <a:xfrm>
            <a:off x="8520120" y="5189760"/>
            <a:ext cx="149760" cy="139680"/>
          </a:xfrm>
          <a:custGeom>
            <a:avLst/>
            <a:gdLst/>
            <a:ahLst/>
            <a:rect l="l" t="t" r="r" b="b"/>
            <a:pathLst>
              <a:path w="165100" h="190500">
                <a:moveTo>
                  <a:pt x="121310" y="0"/>
                </a:moveTo>
                <a:lnTo>
                  <a:pt x="113601" y="0"/>
                </a:lnTo>
                <a:lnTo>
                  <a:pt x="89782" y="1393"/>
                </a:lnTo>
                <a:lnTo>
                  <a:pt x="50468" y="12923"/>
                </a:lnTo>
                <a:lnTo>
                  <a:pt x="19850" y="37972"/>
                </a:lnTo>
                <a:lnTo>
                  <a:pt x="2319" y="74478"/>
                </a:lnTo>
                <a:lnTo>
                  <a:pt x="0" y="95199"/>
                </a:lnTo>
                <a:lnTo>
                  <a:pt x="3663" y="121905"/>
                </a:lnTo>
                <a:lnTo>
                  <a:pt x="30196" y="165888"/>
                </a:lnTo>
                <a:lnTo>
                  <a:pt x="74445" y="187667"/>
                </a:lnTo>
                <a:lnTo>
                  <a:pt x="102044" y="190182"/>
                </a:lnTo>
                <a:lnTo>
                  <a:pt x="108982" y="190041"/>
                </a:lnTo>
                <a:lnTo>
                  <a:pt x="154584" y="183400"/>
                </a:lnTo>
                <a:lnTo>
                  <a:pt x="157086" y="175221"/>
                </a:lnTo>
                <a:lnTo>
                  <a:pt x="157721" y="173405"/>
                </a:lnTo>
                <a:lnTo>
                  <a:pt x="107276" y="173405"/>
                </a:lnTo>
                <a:lnTo>
                  <a:pt x="75763" y="167512"/>
                </a:lnTo>
                <a:lnTo>
                  <a:pt x="51468" y="150868"/>
                </a:lnTo>
                <a:lnTo>
                  <a:pt x="35834" y="125030"/>
                </a:lnTo>
                <a:lnTo>
                  <a:pt x="30302" y="91554"/>
                </a:lnTo>
                <a:lnTo>
                  <a:pt x="35336" y="59511"/>
                </a:lnTo>
                <a:lnTo>
                  <a:pt x="49776" y="35302"/>
                </a:lnTo>
                <a:lnTo>
                  <a:pt x="72623" y="19995"/>
                </a:lnTo>
                <a:lnTo>
                  <a:pt x="102882" y="14655"/>
                </a:lnTo>
                <a:lnTo>
                  <a:pt x="162727" y="14655"/>
                </a:lnTo>
                <a:lnTo>
                  <a:pt x="165049" y="8140"/>
                </a:lnTo>
                <a:lnTo>
                  <a:pt x="128727" y="520"/>
                </a:lnTo>
                <a:lnTo>
                  <a:pt x="121310" y="0"/>
                </a:lnTo>
                <a:close/>
                <a:moveTo>
                  <a:pt x="159245" y="157911"/>
                </a:moveTo>
                <a:lnTo>
                  <a:pt x="123520" y="172097"/>
                </a:lnTo>
                <a:lnTo>
                  <a:pt x="115239" y="173405"/>
                </a:lnTo>
                <a:lnTo>
                  <a:pt x="157721" y="173405"/>
                </a:lnTo>
                <a:lnTo>
                  <a:pt x="160108" y="166585"/>
                </a:lnTo>
                <a:lnTo>
                  <a:pt x="162610" y="160261"/>
                </a:lnTo>
                <a:lnTo>
                  <a:pt x="159245" y="157911"/>
                </a:lnTo>
                <a:close/>
                <a:moveTo>
                  <a:pt x="162727" y="14655"/>
                </a:moveTo>
                <a:lnTo>
                  <a:pt x="102882" y="14655"/>
                </a:lnTo>
                <a:lnTo>
                  <a:pt x="118134" y="15832"/>
                </a:lnTo>
                <a:lnTo>
                  <a:pt x="131197" y="19504"/>
                </a:lnTo>
                <a:lnTo>
                  <a:pt x="142555" y="25885"/>
                </a:lnTo>
                <a:lnTo>
                  <a:pt x="152692" y="35191"/>
                </a:lnTo>
                <a:lnTo>
                  <a:pt x="156565" y="35191"/>
                </a:lnTo>
                <a:lnTo>
                  <a:pt x="158724" y="27254"/>
                </a:lnTo>
                <a:lnTo>
                  <a:pt x="161975" y="16764"/>
                </a:lnTo>
                <a:lnTo>
                  <a:pt x="162727" y="14655"/>
                </a:lnTo>
                <a:close/>
              </a:path>
            </a:pathLst>
          </a:custGeom>
          <a:solidFill>
            <a:srgbClr val="d1d3d4"/>
          </a:solidFill>
          <a:ln>
            <a:noFill/>
          </a:ln>
        </p:spPr>
        <p:style>
          <a:lnRef idx="0"/>
          <a:fillRef idx="0"/>
          <a:effectRef idx="0"/>
          <a:fontRef idx="minor"/>
        </p:style>
      </p:sp>
      <p:sp>
        <p:nvSpPr>
          <p:cNvPr id="390" name="CustomShape 7"/>
          <p:cNvSpPr/>
          <p:nvPr/>
        </p:nvSpPr>
        <p:spPr>
          <a:xfrm>
            <a:off x="8685360" y="5192640"/>
            <a:ext cx="151560" cy="135360"/>
          </a:xfrm>
          <a:custGeom>
            <a:avLst/>
            <a:gdLst/>
            <a:ahLst/>
            <a:rect l="l" t="t" r="r" b="b"/>
            <a:pathLst>
              <a:path w="167004" h="184784">
                <a:moveTo>
                  <a:pt x="117566" y="12623"/>
                </a:moveTo>
                <a:lnTo>
                  <a:pt x="64427" y="12623"/>
                </a:lnTo>
                <a:lnTo>
                  <a:pt x="79886" y="14862"/>
                </a:lnTo>
                <a:lnTo>
                  <a:pt x="91459" y="21307"/>
                </a:lnTo>
                <a:lnTo>
                  <a:pt x="98717" y="31547"/>
                </a:lnTo>
                <a:lnTo>
                  <a:pt x="101231" y="45173"/>
                </a:lnTo>
                <a:lnTo>
                  <a:pt x="99780" y="56014"/>
                </a:lnTo>
                <a:lnTo>
                  <a:pt x="68262" y="80848"/>
                </a:lnTo>
                <a:lnTo>
                  <a:pt x="55041" y="81114"/>
                </a:lnTo>
                <a:lnTo>
                  <a:pt x="53975" y="87363"/>
                </a:lnTo>
                <a:lnTo>
                  <a:pt x="52273" y="93941"/>
                </a:lnTo>
                <a:lnTo>
                  <a:pt x="55041" y="93941"/>
                </a:lnTo>
                <a:lnTo>
                  <a:pt x="60192" y="94622"/>
                </a:lnTo>
                <a:lnTo>
                  <a:pt x="86859" y="123136"/>
                </a:lnTo>
                <a:lnTo>
                  <a:pt x="114452" y="164007"/>
                </a:lnTo>
                <a:lnTo>
                  <a:pt x="120228" y="174027"/>
                </a:lnTo>
                <a:lnTo>
                  <a:pt x="122123" y="177139"/>
                </a:lnTo>
                <a:lnTo>
                  <a:pt x="123228" y="179247"/>
                </a:lnTo>
                <a:lnTo>
                  <a:pt x="124599" y="181076"/>
                </a:lnTo>
                <a:lnTo>
                  <a:pt x="125717" y="182638"/>
                </a:lnTo>
                <a:lnTo>
                  <a:pt x="127101" y="184696"/>
                </a:lnTo>
                <a:lnTo>
                  <a:pt x="138658" y="183959"/>
                </a:lnTo>
                <a:lnTo>
                  <a:pt x="166662" y="183184"/>
                </a:lnTo>
                <a:lnTo>
                  <a:pt x="166992" y="181305"/>
                </a:lnTo>
                <a:lnTo>
                  <a:pt x="161480" y="177380"/>
                </a:lnTo>
                <a:lnTo>
                  <a:pt x="159550" y="175793"/>
                </a:lnTo>
                <a:lnTo>
                  <a:pt x="133428" y="145897"/>
                </a:lnTo>
                <a:lnTo>
                  <a:pt x="96545" y="94488"/>
                </a:lnTo>
                <a:lnTo>
                  <a:pt x="90220" y="86321"/>
                </a:lnTo>
                <a:lnTo>
                  <a:pt x="121946" y="62728"/>
                </a:lnTo>
                <a:lnTo>
                  <a:pt x="128193" y="40157"/>
                </a:lnTo>
                <a:lnTo>
                  <a:pt x="127276" y="30907"/>
                </a:lnTo>
                <a:lnTo>
                  <a:pt x="124580" y="22542"/>
                </a:lnTo>
                <a:lnTo>
                  <a:pt x="120189" y="15254"/>
                </a:lnTo>
                <a:lnTo>
                  <a:pt x="117566" y="12623"/>
                </a:lnTo>
                <a:close/>
                <a:moveTo>
                  <a:pt x="5232" y="571"/>
                </a:moveTo>
                <a:lnTo>
                  <a:pt x="0" y="11582"/>
                </a:lnTo>
                <a:lnTo>
                  <a:pt x="10718" y="11582"/>
                </a:lnTo>
                <a:lnTo>
                  <a:pt x="14859" y="14211"/>
                </a:lnTo>
                <a:lnTo>
                  <a:pt x="18110" y="55845"/>
                </a:lnTo>
                <a:lnTo>
                  <a:pt x="17894" y="133299"/>
                </a:lnTo>
                <a:lnTo>
                  <a:pt x="14287" y="183184"/>
                </a:lnTo>
                <a:lnTo>
                  <a:pt x="22009" y="182638"/>
                </a:lnTo>
                <a:lnTo>
                  <a:pt x="49090" y="182638"/>
                </a:lnTo>
                <a:lnTo>
                  <a:pt x="46760" y="173990"/>
                </a:lnTo>
                <a:lnTo>
                  <a:pt x="45054" y="163104"/>
                </a:lnTo>
                <a:lnTo>
                  <a:pt x="44060" y="149807"/>
                </a:lnTo>
                <a:lnTo>
                  <a:pt x="43792" y="136247"/>
                </a:lnTo>
                <a:lnTo>
                  <a:pt x="43904" y="86321"/>
                </a:lnTo>
                <a:lnTo>
                  <a:pt x="44082" y="35671"/>
                </a:lnTo>
                <a:lnTo>
                  <a:pt x="59410" y="12623"/>
                </a:lnTo>
                <a:lnTo>
                  <a:pt x="117566" y="12623"/>
                </a:lnTo>
                <a:lnTo>
                  <a:pt x="114185" y="9232"/>
                </a:lnTo>
                <a:lnTo>
                  <a:pt x="107083" y="4805"/>
                </a:lnTo>
                <a:lnTo>
                  <a:pt x="98807" y="1963"/>
                </a:lnTo>
                <a:lnTo>
                  <a:pt x="92356" y="1066"/>
                </a:lnTo>
                <a:lnTo>
                  <a:pt x="27216" y="1066"/>
                </a:lnTo>
                <a:lnTo>
                  <a:pt x="5232" y="571"/>
                </a:lnTo>
                <a:close/>
                <a:moveTo>
                  <a:pt x="49090" y="182638"/>
                </a:moveTo>
                <a:lnTo>
                  <a:pt x="42125" y="182638"/>
                </a:lnTo>
                <a:lnTo>
                  <a:pt x="49237" y="183184"/>
                </a:lnTo>
                <a:lnTo>
                  <a:pt x="49090" y="182638"/>
                </a:lnTo>
                <a:close/>
                <a:moveTo>
                  <a:pt x="72923" y="0"/>
                </a:moveTo>
                <a:lnTo>
                  <a:pt x="60502" y="0"/>
                </a:lnTo>
                <a:lnTo>
                  <a:pt x="53352" y="304"/>
                </a:lnTo>
                <a:lnTo>
                  <a:pt x="27216" y="1066"/>
                </a:lnTo>
                <a:lnTo>
                  <a:pt x="92356" y="1066"/>
                </a:lnTo>
                <a:lnTo>
                  <a:pt x="87905" y="447"/>
                </a:lnTo>
                <a:lnTo>
                  <a:pt x="72923" y="0"/>
                </a:lnTo>
                <a:close/>
              </a:path>
            </a:pathLst>
          </a:custGeom>
          <a:solidFill>
            <a:srgbClr val="d1d3d4"/>
          </a:solidFill>
          <a:ln>
            <a:noFill/>
          </a:ln>
        </p:spPr>
        <p:style>
          <a:lnRef idx="0"/>
          <a:fillRef idx="0"/>
          <a:effectRef idx="0"/>
          <a:fontRef idx="minor"/>
        </p:style>
      </p:sp>
      <p:sp>
        <p:nvSpPr>
          <p:cNvPr id="391" name="CustomShape 8"/>
          <p:cNvSpPr/>
          <p:nvPr/>
        </p:nvSpPr>
        <p:spPr>
          <a:xfrm>
            <a:off x="8294400" y="5350320"/>
            <a:ext cx="584280" cy="25920"/>
          </a:xfrm>
          <a:custGeom>
            <a:avLst/>
            <a:gdLst/>
            <a:ahLst/>
            <a:rect l="l" t="t" r="r" b="b"/>
            <a:pathLst>
              <a:path w="643254" h="35559">
                <a:moveTo>
                  <a:pt x="321144" y="0"/>
                </a:moveTo>
                <a:lnTo>
                  <a:pt x="201185" y="4351"/>
                </a:lnTo>
                <a:lnTo>
                  <a:pt x="98545" y="13925"/>
                </a:lnTo>
                <a:lnTo>
                  <a:pt x="26918" y="23499"/>
                </a:lnTo>
                <a:lnTo>
                  <a:pt x="0" y="27851"/>
                </a:lnTo>
                <a:lnTo>
                  <a:pt x="0" y="35140"/>
                </a:lnTo>
                <a:lnTo>
                  <a:pt x="93030" y="27255"/>
                </a:lnTo>
                <a:lnTo>
                  <a:pt x="157500" y="23206"/>
                </a:lnTo>
                <a:lnTo>
                  <a:pt x="223526" y="21714"/>
                </a:lnTo>
                <a:lnTo>
                  <a:pt x="612562" y="21501"/>
                </a:lnTo>
                <a:lnTo>
                  <a:pt x="566307" y="11749"/>
                </a:lnTo>
                <a:lnTo>
                  <a:pt x="507355" y="3481"/>
                </a:lnTo>
                <a:lnTo>
                  <a:pt x="435682" y="435"/>
                </a:lnTo>
                <a:lnTo>
                  <a:pt x="321144" y="0"/>
                </a:lnTo>
                <a:close/>
                <a:moveTo>
                  <a:pt x="612562" y="21501"/>
                </a:moveTo>
                <a:lnTo>
                  <a:pt x="321221" y="21501"/>
                </a:lnTo>
                <a:lnTo>
                  <a:pt x="455192" y="23632"/>
                </a:lnTo>
                <a:lnTo>
                  <a:pt x="556390" y="28321"/>
                </a:lnTo>
                <a:lnTo>
                  <a:pt x="620369" y="33009"/>
                </a:lnTo>
                <a:lnTo>
                  <a:pt x="642683" y="35140"/>
                </a:lnTo>
                <a:lnTo>
                  <a:pt x="642683" y="27851"/>
                </a:lnTo>
                <a:lnTo>
                  <a:pt x="612562" y="21501"/>
                </a:lnTo>
                <a:close/>
              </a:path>
            </a:pathLst>
          </a:custGeom>
          <a:solidFill>
            <a:srgbClr val="d1d3d4"/>
          </a:solidFill>
          <a:ln>
            <a:noFill/>
          </a:ln>
        </p:spPr>
        <p:style>
          <a:lnRef idx="0"/>
          <a:fillRef idx="0"/>
          <a:effectRef idx="0"/>
          <a:fontRef idx="minor"/>
        </p:style>
      </p:sp>
      <p:sp>
        <p:nvSpPr>
          <p:cNvPr id="392" name="CustomShape 9"/>
          <p:cNvSpPr/>
          <p:nvPr/>
        </p:nvSpPr>
        <p:spPr>
          <a:xfrm>
            <a:off x="8224200" y="4989960"/>
            <a:ext cx="723960" cy="585720"/>
          </a:xfrm>
          <a:custGeom>
            <a:avLst/>
            <a:gdLst/>
            <a:ahLst/>
            <a:rect l="l" t="t" r="r" b="b"/>
            <a:pathLst>
              <a:path w="796925" h="796925">
                <a:moveTo>
                  <a:pt x="796874" y="398437"/>
                </a:moveTo>
                <a:lnTo>
                  <a:pt x="794193" y="444901"/>
                </a:lnTo>
                <a:lnTo>
                  <a:pt x="786350" y="489791"/>
                </a:lnTo>
                <a:lnTo>
                  <a:pt x="773644" y="532809"/>
                </a:lnTo>
                <a:lnTo>
                  <a:pt x="756374" y="573655"/>
                </a:lnTo>
                <a:lnTo>
                  <a:pt x="734839" y="612029"/>
                </a:lnTo>
                <a:lnTo>
                  <a:pt x="709338" y="647634"/>
                </a:lnTo>
                <a:lnTo>
                  <a:pt x="680170" y="680170"/>
                </a:lnTo>
                <a:lnTo>
                  <a:pt x="647634" y="709338"/>
                </a:lnTo>
                <a:lnTo>
                  <a:pt x="612029" y="734839"/>
                </a:lnTo>
                <a:lnTo>
                  <a:pt x="573655" y="756374"/>
                </a:lnTo>
                <a:lnTo>
                  <a:pt x="532809" y="773644"/>
                </a:lnTo>
                <a:lnTo>
                  <a:pt x="489791" y="786350"/>
                </a:lnTo>
                <a:lnTo>
                  <a:pt x="444901" y="794193"/>
                </a:lnTo>
                <a:lnTo>
                  <a:pt x="398437" y="796874"/>
                </a:lnTo>
                <a:lnTo>
                  <a:pt x="351972" y="794193"/>
                </a:lnTo>
                <a:lnTo>
                  <a:pt x="307082" y="786350"/>
                </a:lnTo>
                <a:lnTo>
                  <a:pt x="264064" y="773644"/>
                </a:lnTo>
                <a:lnTo>
                  <a:pt x="223219" y="756374"/>
                </a:lnTo>
                <a:lnTo>
                  <a:pt x="184844" y="734839"/>
                </a:lnTo>
                <a:lnTo>
                  <a:pt x="149239" y="709338"/>
                </a:lnTo>
                <a:lnTo>
                  <a:pt x="116703" y="680170"/>
                </a:lnTo>
                <a:lnTo>
                  <a:pt x="87535" y="647634"/>
                </a:lnTo>
                <a:lnTo>
                  <a:pt x="62034" y="612029"/>
                </a:lnTo>
                <a:lnTo>
                  <a:pt x="40499" y="573655"/>
                </a:lnTo>
                <a:lnTo>
                  <a:pt x="23229" y="532809"/>
                </a:lnTo>
                <a:lnTo>
                  <a:pt x="10523" y="489791"/>
                </a:lnTo>
                <a:lnTo>
                  <a:pt x="2680" y="444901"/>
                </a:lnTo>
                <a:lnTo>
                  <a:pt x="0" y="398437"/>
                </a:lnTo>
                <a:lnTo>
                  <a:pt x="2680" y="351972"/>
                </a:lnTo>
                <a:lnTo>
                  <a:pt x="10523" y="307082"/>
                </a:lnTo>
                <a:lnTo>
                  <a:pt x="23229" y="264064"/>
                </a:lnTo>
                <a:lnTo>
                  <a:pt x="40499" y="223219"/>
                </a:lnTo>
                <a:lnTo>
                  <a:pt x="62034" y="184844"/>
                </a:lnTo>
                <a:lnTo>
                  <a:pt x="87535" y="149239"/>
                </a:lnTo>
                <a:lnTo>
                  <a:pt x="116703" y="116703"/>
                </a:lnTo>
                <a:lnTo>
                  <a:pt x="149239" y="87535"/>
                </a:lnTo>
                <a:lnTo>
                  <a:pt x="184844" y="62034"/>
                </a:lnTo>
                <a:lnTo>
                  <a:pt x="223219" y="40499"/>
                </a:lnTo>
                <a:lnTo>
                  <a:pt x="264064" y="23229"/>
                </a:lnTo>
                <a:lnTo>
                  <a:pt x="307082" y="10523"/>
                </a:lnTo>
                <a:lnTo>
                  <a:pt x="351972" y="2680"/>
                </a:lnTo>
                <a:lnTo>
                  <a:pt x="398437" y="0"/>
                </a:lnTo>
                <a:lnTo>
                  <a:pt x="444901" y="2680"/>
                </a:lnTo>
                <a:lnTo>
                  <a:pt x="489791" y="10523"/>
                </a:lnTo>
                <a:lnTo>
                  <a:pt x="532809" y="23229"/>
                </a:lnTo>
                <a:lnTo>
                  <a:pt x="573655" y="40499"/>
                </a:lnTo>
                <a:lnTo>
                  <a:pt x="612029" y="62034"/>
                </a:lnTo>
                <a:lnTo>
                  <a:pt x="647634" y="87535"/>
                </a:lnTo>
                <a:lnTo>
                  <a:pt x="680170" y="116703"/>
                </a:lnTo>
                <a:lnTo>
                  <a:pt x="709338" y="149239"/>
                </a:lnTo>
                <a:lnTo>
                  <a:pt x="734839" y="184844"/>
                </a:lnTo>
                <a:lnTo>
                  <a:pt x="756374" y="223219"/>
                </a:lnTo>
                <a:lnTo>
                  <a:pt x="773644" y="264064"/>
                </a:lnTo>
                <a:lnTo>
                  <a:pt x="786350" y="307082"/>
                </a:lnTo>
                <a:lnTo>
                  <a:pt x="794193" y="351972"/>
                </a:lnTo>
                <a:lnTo>
                  <a:pt x="796874" y="398437"/>
                </a:lnTo>
                <a:close/>
              </a:path>
            </a:pathLst>
          </a:custGeom>
          <a:noFill/>
          <a:ln w="11160">
            <a:solidFill>
              <a:srgbClr val="d1d3d4"/>
            </a:solidFill>
            <a:round/>
          </a:ln>
        </p:spPr>
        <p:style>
          <a:lnRef idx="0"/>
          <a:fillRef idx="0"/>
          <a:effectRef idx="0"/>
          <a:fontRef idx="minor"/>
        </p:style>
      </p:sp>
      <p:sp>
        <p:nvSpPr>
          <p:cNvPr id="393" name="CustomShape 10"/>
          <p:cNvSpPr/>
          <p:nvPr/>
        </p:nvSpPr>
        <p:spPr>
          <a:xfrm>
            <a:off x="242280" y="2217960"/>
            <a:ext cx="8693280" cy="360"/>
          </a:xfrm>
          <a:custGeom>
            <a:avLst/>
            <a:gdLst/>
            <a:ahLst/>
            <a:rect l="l" t="t" r="r" b="b"/>
            <a:pathLst>
              <a:path w="9563100" h="0">
                <a:moveTo>
                  <a:pt x="0" y="0"/>
                </a:moveTo>
                <a:lnTo>
                  <a:pt x="9563100" y="0"/>
                </a:lnTo>
              </a:path>
            </a:pathLst>
          </a:custGeom>
          <a:noFill/>
          <a:ln w="63360">
            <a:solidFill>
              <a:srgbClr val="ffffff"/>
            </a:solidFill>
            <a:round/>
          </a:ln>
        </p:spPr>
        <p:style>
          <a:lnRef idx="0"/>
          <a:fillRef idx="0"/>
          <a:effectRef idx="0"/>
          <a:fontRef idx="minor"/>
        </p:style>
      </p:sp>
      <p:sp>
        <p:nvSpPr>
          <p:cNvPr id="394" name="CustomShape 11"/>
          <p:cNvSpPr/>
          <p:nvPr/>
        </p:nvSpPr>
        <p:spPr>
          <a:xfrm>
            <a:off x="242280" y="3316320"/>
            <a:ext cx="8693280" cy="360"/>
          </a:xfrm>
          <a:custGeom>
            <a:avLst/>
            <a:gdLst/>
            <a:ahLst/>
            <a:rect l="l" t="t" r="r" b="b"/>
            <a:pathLst>
              <a:path w="9563100" h="0">
                <a:moveTo>
                  <a:pt x="0" y="0"/>
                </a:moveTo>
                <a:lnTo>
                  <a:pt x="9563100" y="0"/>
                </a:lnTo>
              </a:path>
            </a:pathLst>
          </a:custGeom>
          <a:noFill/>
          <a:ln w="63360">
            <a:solidFill>
              <a:srgbClr val="ffffff"/>
            </a:solidFill>
            <a:round/>
          </a:ln>
        </p:spPr>
        <p:style>
          <a:lnRef idx="0"/>
          <a:fillRef idx="0"/>
          <a:effectRef idx="0"/>
          <a:fontRef idx="minor"/>
        </p:style>
      </p:sp>
      <p:sp>
        <p:nvSpPr>
          <p:cNvPr id="395" name="CustomShape 12"/>
          <p:cNvSpPr/>
          <p:nvPr/>
        </p:nvSpPr>
        <p:spPr>
          <a:xfrm>
            <a:off x="6646320" y="1980000"/>
            <a:ext cx="810720" cy="360"/>
          </a:xfrm>
          <a:custGeom>
            <a:avLst/>
            <a:gdLst/>
            <a:ahLst/>
            <a:rect l="l" t="t" r="r" b="b"/>
            <a:pathLst>
              <a:path w="892175" h="0">
                <a:moveTo>
                  <a:pt x="0" y="0"/>
                </a:moveTo>
                <a:lnTo>
                  <a:pt x="891997" y="0"/>
                </a:lnTo>
              </a:path>
            </a:pathLst>
          </a:custGeom>
          <a:noFill/>
          <a:ln w="10440">
            <a:solidFill>
              <a:srgbClr val="ffffff"/>
            </a:solidFill>
            <a:round/>
          </a:ln>
        </p:spPr>
        <p:style>
          <a:lnRef idx="0"/>
          <a:fillRef idx="0"/>
          <a:effectRef idx="0"/>
          <a:fontRef idx="minor"/>
        </p:style>
      </p:sp>
      <p:sp>
        <p:nvSpPr>
          <p:cNvPr id="396" name="CustomShape 13"/>
          <p:cNvSpPr/>
          <p:nvPr/>
        </p:nvSpPr>
        <p:spPr>
          <a:xfrm>
            <a:off x="6634080" y="1965240"/>
            <a:ext cx="36000" cy="29160"/>
          </a:xfrm>
          <a:custGeom>
            <a:avLst/>
            <a:gdLst/>
            <a:ahLst/>
            <a:rect l="l" t="t" r="r" b="b"/>
            <a:pathLst>
              <a:path w="40004" h="40005">
                <a:moveTo>
                  <a:pt x="19939" y="0"/>
                </a:moveTo>
                <a:lnTo>
                  <a:pt x="12178" y="1570"/>
                </a:lnTo>
                <a:lnTo>
                  <a:pt x="5840" y="5851"/>
                </a:lnTo>
                <a:lnTo>
                  <a:pt x="1567" y="12194"/>
                </a:lnTo>
                <a:lnTo>
                  <a:pt x="0" y="19951"/>
                </a:lnTo>
                <a:lnTo>
                  <a:pt x="1567" y="27716"/>
                </a:lnTo>
                <a:lnTo>
                  <a:pt x="5840" y="34062"/>
                </a:lnTo>
                <a:lnTo>
                  <a:pt x="12178" y="38345"/>
                </a:lnTo>
                <a:lnTo>
                  <a:pt x="19939" y="39916"/>
                </a:lnTo>
                <a:lnTo>
                  <a:pt x="27699" y="38345"/>
                </a:lnTo>
                <a:lnTo>
                  <a:pt x="34037" y="34062"/>
                </a:lnTo>
                <a:lnTo>
                  <a:pt x="38310" y="27716"/>
                </a:lnTo>
                <a:lnTo>
                  <a:pt x="39878" y="19951"/>
                </a:lnTo>
                <a:lnTo>
                  <a:pt x="38310" y="12194"/>
                </a:lnTo>
                <a:lnTo>
                  <a:pt x="34037" y="5851"/>
                </a:lnTo>
                <a:lnTo>
                  <a:pt x="27699" y="1570"/>
                </a:lnTo>
                <a:lnTo>
                  <a:pt x="19939" y="0"/>
                </a:lnTo>
                <a:close/>
              </a:path>
            </a:pathLst>
          </a:custGeom>
          <a:solidFill>
            <a:srgbClr val="ffffff"/>
          </a:solidFill>
          <a:ln>
            <a:noFill/>
          </a:ln>
        </p:spPr>
        <p:style>
          <a:lnRef idx="0"/>
          <a:fillRef idx="0"/>
          <a:effectRef idx="0"/>
          <a:fontRef idx="minor"/>
        </p:style>
      </p:sp>
      <p:sp>
        <p:nvSpPr>
          <p:cNvPr id="397" name="CustomShape 14"/>
          <p:cNvSpPr/>
          <p:nvPr/>
        </p:nvSpPr>
        <p:spPr>
          <a:xfrm>
            <a:off x="7433280" y="1965240"/>
            <a:ext cx="36000" cy="29160"/>
          </a:xfrm>
          <a:custGeom>
            <a:avLst/>
            <a:gdLst/>
            <a:ahLst/>
            <a:rect l="l" t="t" r="r" b="b"/>
            <a:pathLst>
              <a:path w="40004" h="40005">
                <a:moveTo>
                  <a:pt x="19939" y="0"/>
                </a:moveTo>
                <a:lnTo>
                  <a:pt x="12178" y="1570"/>
                </a:lnTo>
                <a:lnTo>
                  <a:pt x="5840" y="5851"/>
                </a:lnTo>
                <a:lnTo>
                  <a:pt x="1567" y="12194"/>
                </a:lnTo>
                <a:lnTo>
                  <a:pt x="0" y="19951"/>
                </a:lnTo>
                <a:lnTo>
                  <a:pt x="1567" y="27716"/>
                </a:lnTo>
                <a:lnTo>
                  <a:pt x="5840" y="34062"/>
                </a:lnTo>
                <a:lnTo>
                  <a:pt x="12178" y="38345"/>
                </a:lnTo>
                <a:lnTo>
                  <a:pt x="19939" y="39916"/>
                </a:lnTo>
                <a:lnTo>
                  <a:pt x="27699" y="38345"/>
                </a:lnTo>
                <a:lnTo>
                  <a:pt x="34037" y="34062"/>
                </a:lnTo>
                <a:lnTo>
                  <a:pt x="38310" y="27716"/>
                </a:lnTo>
                <a:lnTo>
                  <a:pt x="39878" y="19951"/>
                </a:lnTo>
                <a:lnTo>
                  <a:pt x="38310" y="12194"/>
                </a:lnTo>
                <a:lnTo>
                  <a:pt x="34037" y="5851"/>
                </a:lnTo>
                <a:lnTo>
                  <a:pt x="27699" y="1570"/>
                </a:lnTo>
                <a:lnTo>
                  <a:pt x="19939" y="0"/>
                </a:lnTo>
                <a:close/>
              </a:path>
            </a:pathLst>
          </a:custGeom>
          <a:solidFill>
            <a:srgbClr val="ffffff"/>
          </a:solidFill>
          <a:ln>
            <a:noFill/>
          </a:ln>
        </p:spPr>
        <p:style>
          <a:lnRef idx="0"/>
          <a:fillRef idx="0"/>
          <a:effectRef idx="0"/>
          <a:fontRef idx="minor"/>
        </p:style>
      </p:sp>
      <p:sp>
        <p:nvSpPr>
          <p:cNvPr id="398" name="CustomShape 15"/>
          <p:cNvSpPr/>
          <p:nvPr/>
        </p:nvSpPr>
        <p:spPr>
          <a:xfrm>
            <a:off x="7036560" y="1875240"/>
            <a:ext cx="129600" cy="70560"/>
          </a:xfrm>
          <a:prstGeom prst="rect">
            <a:avLst/>
          </a:prstGeom>
          <a:blipFill rotWithShape="0">
            <a:blip r:embed="rId3"/>
            <a:stretch>
              <a:fillRect/>
            </a:stretch>
          </a:blipFill>
          <a:ln>
            <a:noFill/>
          </a:ln>
        </p:spPr>
        <p:style>
          <a:lnRef idx="0"/>
          <a:fillRef idx="0"/>
          <a:effectRef idx="0"/>
          <a:fontRef idx="minor"/>
        </p:style>
      </p:sp>
      <p:sp>
        <p:nvSpPr>
          <p:cNvPr id="399" name="CustomShape 16"/>
          <p:cNvSpPr/>
          <p:nvPr/>
        </p:nvSpPr>
        <p:spPr>
          <a:xfrm>
            <a:off x="5205960" y="1980000"/>
            <a:ext cx="810720" cy="360"/>
          </a:xfrm>
          <a:custGeom>
            <a:avLst/>
            <a:gdLst/>
            <a:ahLst/>
            <a:rect l="l" t="t" r="r" b="b"/>
            <a:pathLst>
              <a:path w="892175" h="0">
                <a:moveTo>
                  <a:pt x="0" y="0"/>
                </a:moveTo>
                <a:lnTo>
                  <a:pt x="892022" y="0"/>
                </a:lnTo>
              </a:path>
            </a:pathLst>
          </a:custGeom>
          <a:noFill/>
          <a:ln w="10440">
            <a:solidFill>
              <a:srgbClr val="ffffff"/>
            </a:solidFill>
            <a:round/>
          </a:ln>
        </p:spPr>
        <p:style>
          <a:lnRef idx="0"/>
          <a:fillRef idx="0"/>
          <a:effectRef idx="0"/>
          <a:fontRef idx="minor"/>
        </p:style>
      </p:sp>
      <p:sp>
        <p:nvSpPr>
          <p:cNvPr id="400" name="CustomShape 17"/>
          <p:cNvSpPr/>
          <p:nvPr/>
        </p:nvSpPr>
        <p:spPr>
          <a:xfrm>
            <a:off x="5193720" y="1965240"/>
            <a:ext cx="36000" cy="29160"/>
          </a:xfrm>
          <a:custGeom>
            <a:avLst/>
            <a:gdLst/>
            <a:ahLst/>
            <a:rect l="l" t="t" r="r" b="b"/>
            <a:pathLst>
              <a:path w="40004" h="40005">
                <a:moveTo>
                  <a:pt x="19938" y="0"/>
                </a:moveTo>
                <a:lnTo>
                  <a:pt x="12178" y="1570"/>
                </a:lnTo>
                <a:lnTo>
                  <a:pt x="5840" y="5851"/>
                </a:lnTo>
                <a:lnTo>
                  <a:pt x="1567" y="12194"/>
                </a:lnTo>
                <a:lnTo>
                  <a:pt x="0" y="19951"/>
                </a:lnTo>
                <a:lnTo>
                  <a:pt x="1567" y="27716"/>
                </a:lnTo>
                <a:lnTo>
                  <a:pt x="5840" y="34062"/>
                </a:lnTo>
                <a:lnTo>
                  <a:pt x="12178" y="38345"/>
                </a:lnTo>
                <a:lnTo>
                  <a:pt x="19938" y="39916"/>
                </a:lnTo>
                <a:lnTo>
                  <a:pt x="27703" y="38345"/>
                </a:lnTo>
                <a:lnTo>
                  <a:pt x="34050" y="34062"/>
                </a:lnTo>
                <a:lnTo>
                  <a:pt x="38332" y="27716"/>
                </a:lnTo>
                <a:lnTo>
                  <a:pt x="39903" y="19951"/>
                </a:lnTo>
                <a:lnTo>
                  <a:pt x="38332" y="12194"/>
                </a:lnTo>
                <a:lnTo>
                  <a:pt x="34050" y="5851"/>
                </a:lnTo>
                <a:lnTo>
                  <a:pt x="27703" y="1570"/>
                </a:lnTo>
                <a:lnTo>
                  <a:pt x="19938" y="0"/>
                </a:lnTo>
                <a:close/>
              </a:path>
            </a:pathLst>
          </a:custGeom>
          <a:solidFill>
            <a:srgbClr val="ffffff"/>
          </a:solidFill>
          <a:ln>
            <a:noFill/>
          </a:ln>
        </p:spPr>
        <p:style>
          <a:lnRef idx="0"/>
          <a:fillRef idx="0"/>
          <a:effectRef idx="0"/>
          <a:fontRef idx="minor"/>
        </p:style>
      </p:sp>
      <p:sp>
        <p:nvSpPr>
          <p:cNvPr id="401" name="CustomShape 18"/>
          <p:cNvSpPr/>
          <p:nvPr/>
        </p:nvSpPr>
        <p:spPr>
          <a:xfrm>
            <a:off x="5992920" y="1965240"/>
            <a:ext cx="36000" cy="29160"/>
          </a:xfrm>
          <a:custGeom>
            <a:avLst/>
            <a:gdLst/>
            <a:ahLst/>
            <a:rect l="l" t="t" r="r" b="b"/>
            <a:pathLst>
              <a:path w="40004" h="40005">
                <a:moveTo>
                  <a:pt x="19939" y="0"/>
                </a:moveTo>
                <a:lnTo>
                  <a:pt x="12178" y="1570"/>
                </a:lnTo>
                <a:lnTo>
                  <a:pt x="5840" y="5851"/>
                </a:lnTo>
                <a:lnTo>
                  <a:pt x="1567" y="12194"/>
                </a:lnTo>
                <a:lnTo>
                  <a:pt x="0" y="19951"/>
                </a:lnTo>
                <a:lnTo>
                  <a:pt x="1567" y="27716"/>
                </a:lnTo>
                <a:lnTo>
                  <a:pt x="5840" y="34062"/>
                </a:lnTo>
                <a:lnTo>
                  <a:pt x="12178" y="38345"/>
                </a:lnTo>
                <a:lnTo>
                  <a:pt x="19939" y="39916"/>
                </a:lnTo>
                <a:lnTo>
                  <a:pt x="27703" y="38345"/>
                </a:lnTo>
                <a:lnTo>
                  <a:pt x="34050" y="34062"/>
                </a:lnTo>
                <a:lnTo>
                  <a:pt x="38332" y="27716"/>
                </a:lnTo>
                <a:lnTo>
                  <a:pt x="39903" y="19951"/>
                </a:lnTo>
                <a:lnTo>
                  <a:pt x="38332" y="12194"/>
                </a:lnTo>
                <a:lnTo>
                  <a:pt x="34050" y="5851"/>
                </a:lnTo>
                <a:lnTo>
                  <a:pt x="27703" y="1570"/>
                </a:lnTo>
                <a:lnTo>
                  <a:pt x="19939" y="0"/>
                </a:lnTo>
                <a:close/>
              </a:path>
            </a:pathLst>
          </a:custGeom>
          <a:solidFill>
            <a:srgbClr val="ffffff"/>
          </a:solidFill>
          <a:ln>
            <a:noFill/>
          </a:ln>
        </p:spPr>
        <p:style>
          <a:lnRef idx="0"/>
          <a:fillRef idx="0"/>
          <a:effectRef idx="0"/>
          <a:fontRef idx="minor"/>
        </p:style>
      </p:sp>
      <p:sp>
        <p:nvSpPr>
          <p:cNvPr id="402" name="CustomShape 19"/>
          <p:cNvSpPr/>
          <p:nvPr/>
        </p:nvSpPr>
        <p:spPr>
          <a:xfrm>
            <a:off x="4761720" y="3211920"/>
            <a:ext cx="50040" cy="37800"/>
          </a:xfrm>
          <a:custGeom>
            <a:avLst/>
            <a:gdLst/>
            <a:ahLst/>
            <a:rect l="l" t="t" r="r" b="b"/>
            <a:pathLst>
              <a:path w="55245" h="52070">
                <a:moveTo>
                  <a:pt x="0" y="52070"/>
                </a:moveTo>
                <a:lnTo>
                  <a:pt x="55143" y="52070"/>
                </a:lnTo>
                <a:lnTo>
                  <a:pt x="55143" y="0"/>
                </a:lnTo>
                <a:lnTo>
                  <a:pt x="0" y="0"/>
                </a:lnTo>
                <a:lnTo>
                  <a:pt x="0" y="52070"/>
                </a:lnTo>
                <a:close/>
              </a:path>
            </a:pathLst>
          </a:custGeom>
          <a:solidFill>
            <a:srgbClr val="ffffff">
              <a:alpha val="80000"/>
            </a:srgbClr>
          </a:solidFill>
          <a:ln>
            <a:noFill/>
          </a:ln>
        </p:spPr>
        <p:style>
          <a:lnRef idx="0"/>
          <a:fillRef idx="0"/>
          <a:effectRef idx="0"/>
          <a:fontRef idx="minor"/>
        </p:style>
      </p:sp>
      <p:sp>
        <p:nvSpPr>
          <p:cNvPr id="403" name="CustomShape 20"/>
          <p:cNvSpPr/>
          <p:nvPr/>
        </p:nvSpPr>
        <p:spPr>
          <a:xfrm>
            <a:off x="4761720" y="3192840"/>
            <a:ext cx="414720" cy="360"/>
          </a:xfrm>
          <a:custGeom>
            <a:avLst/>
            <a:gdLst/>
            <a:ahLst/>
            <a:rect l="l" t="t" r="r" b="b"/>
            <a:pathLst>
              <a:path w="456564" h="0">
                <a:moveTo>
                  <a:pt x="0" y="0"/>
                </a:moveTo>
                <a:lnTo>
                  <a:pt x="456133" y="0"/>
                </a:lnTo>
              </a:path>
            </a:pathLst>
          </a:custGeom>
          <a:noFill/>
          <a:ln w="52200">
            <a:solidFill>
              <a:srgbClr val="ffffff"/>
            </a:solidFill>
            <a:round/>
          </a:ln>
        </p:spPr>
        <p:style>
          <a:lnRef idx="0"/>
          <a:fillRef idx="0"/>
          <a:effectRef idx="0"/>
          <a:fontRef idx="minor"/>
        </p:style>
      </p:sp>
      <p:sp>
        <p:nvSpPr>
          <p:cNvPr id="404" name="CustomShape 21"/>
          <p:cNvSpPr/>
          <p:nvPr/>
        </p:nvSpPr>
        <p:spPr>
          <a:xfrm>
            <a:off x="4820760" y="3211920"/>
            <a:ext cx="355320" cy="66600"/>
          </a:xfrm>
          <a:prstGeom prst="rect">
            <a:avLst/>
          </a:prstGeom>
          <a:blipFill rotWithShape="0">
            <a:blip r:embed="rId4"/>
            <a:stretch>
              <a:fillRect/>
            </a:stretch>
          </a:blipFill>
          <a:ln>
            <a:noFill/>
          </a:ln>
        </p:spPr>
        <p:style>
          <a:lnRef idx="0"/>
          <a:fillRef idx="0"/>
          <a:effectRef idx="0"/>
          <a:fontRef idx="minor"/>
        </p:style>
      </p:sp>
      <p:sp>
        <p:nvSpPr>
          <p:cNvPr id="405" name="CustomShape 22"/>
          <p:cNvSpPr/>
          <p:nvPr/>
        </p:nvSpPr>
        <p:spPr>
          <a:xfrm>
            <a:off x="3639240" y="3211920"/>
            <a:ext cx="50040" cy="37800"/>
          </a:xfrm>
          <a:custGeom>
            <a:avLst/>
            <a:gdLst/>
            <a:ahLst/>
            <a:rect l="l" t="t" r="r" b="b"/>
            <a:pathLst>
              <a:path w="55245" h="52070">
                <a:moveTo>
                  <a:pt x="0" y="52070"/>
                </a:moveTo>
                <a:lnTo>
                  <a:pt x="54991" y="52070"/>
                </a:lnTo>
                <a:lnTo>
                  <a:pt x="54991" y="0"/>
                </a:lnTo>
                <a:lnTo>
                  <a:pt x="0" y="0"/>
                </a:lnTo>
                <a:lnTo>
                  <a:pt x="0" y="52070"/>
                </a:lnTo>
                <a:close/>
              </a:path>
            </a:pathLst>
          </a:custGeom>
          <a:solidFill>
            <a:srgbClr val="ffffff">
              <a:alpha val="80000"/>
            </a:srgbClr>
          </a:solidFill>
          <a:ln>
            <a:noFill/>
          </a:ln>
        </p:spPr>
        <p:style>
          <a:lnRef idx="0"/>
          <a:fillRef idx="0"/>
          <a:effectRef idx="0"/>
          <a:fontRef idx="minor"/>
        </p:style>
      </p:sp>
      <p:sp>
        <p:nvSpPr>
          <p:cNvPr id="406" name="CustomShape 23"/>
          <p:cNvSpPr/>
          <p:nvPr/>
        </p:nvSpPr>
        <p:spPr>
          <a:xfrm>
            <a:off x="3639240" y="3192840"/>
            <a:ext cx="414720" cy="360"/>
          </a:xfrm>
          <a:custGeom>
            <a:avLst/>
            <a:gdLst/>
            <a:ahLst/>
            <a:rect l="l" t="t" r="r" b="b"/>
            <a:pathLst>
              <a:path w="456564" h="0">
                <a:moveTo>
                  <a:pt x="0" y="0"/>
                </a:moveTo>
                <a:lnTo>
                  <a:pt x="456006" y="0"/>
                </a:lnTo>
              </a:path>
            </a:pathLst>
          </a:custGeom>
          <a:noFill/>
          <a:ln w="52200">
            <a:solidFill>
              <a:srgbClr val="ffffff"/>
            </a:solidFill>
            <a:round/>
          </a:ln>
        </p:spPr>
        <p:style>
          <a:lnRef idx="0"/>
          <a:fillRef idx="0"/>
          <a:effectRef idx="0"/>
          <a:fontRef idx="minor"/>
        </p:style>
      </p:sp>
      <p:sp>
        <p:nvSpPr>
          <p:cNvPr id="407" name="CustomShape 24"/>
          <p:cNvSpPr/>
          <p:nvPr/>
        </p:nvSpPr>
        <p:spPr>
          <a:xfrm>
            <a:off x="3697920" y="3211920"/>
            <a:ext cx="355320" cy="66600"/>
          </a:xfrm>
          <a:prstGeom prst="rect">
            <a:avLst/>
          </a:prstGeom>
          <a:blipFill rotWithShape="0">
            <a:blip r:embed="rId5"/>
            <a:stretch>
              <a:fillRect/>
            </a:stretch>
          </a:blipFill>
          <a:ln>
            <a:noFill/>
          </a:ln>
        </p:spPr>
        <p:style>
          <a:lnRef idx="0"/>
          <a:fillRef idx="0"/>
          <a:effectRef idx="0"/>
          <a:fontRef idx="minor"/>
        </p:style>
      </p:sp>
      <p:sp>
        <p:nvSpPr>
          <p:cNvPr id="408" name="CustomShape 25"/>
          <p:cNvSpPr/>
          <p:nvPr/>
        </p:nvSpPr>
        <p:spPr>
          <a:xfrm>
            <a:off x="3570480" y="3029400"/>
            <a:ext cx="1676160" cy="123840"/>
          </a:xfrm>
          <a:custGeom>
            <a:avLst/>
            <a:gdLst/>
            <a:ahLst/>
            <a:rect l="l" t="t" r="r" b="b"/>
            <a:pathLst>
              <a:path w="1844039" h="168910">
                <a:moveTo>
                  <a:pt x="0" y="168910"/>
                </a:moveTo>
                <a:lnTo>
                  <a:pt x="1843658" y="168910"/>
                </a:lnTo>
                <a:lnTo>
                  <a:pt x="1843658" y="0"/>
                </a:lnTo>
                <a:lnTo>
                  <a:pt x="0" y="0"/>
                </a:lnTo>
                <a:lnTo>
                  <a:pt x="0" y="168910"/>
                </a:lnTo>
                <a:close/>
              </a:path>
            </a:pathLst>
          </a:custGeom>
          <a:solidFill>
            <a:srgbClr val="ffffff">
              <a:alpha val="80000"/>
            </a:srgbClr>
          </a:solidFill>
          <a:ln>
            <a:noFill/>
          </a:ln>
        </p:spPr>
        <p:style>
          <a:lnRef idx="0"/>
          <a:fillRef idx="0"/>
          <a:effectRef idx="0"/>
          <a:fontRef idx="minor"/>
        </p:style>
      </p:sp>
      <p:sp>
        <p:nvSpPr>
          <p:cNvPr id="409" name="CustomShape 26"/>
          <p:cNvSpPr/>
          <p:nvPr/>
        </p:nvSpPr>
        <p:spPr>
          <a:xfrm>
            <a:off x="3570480" y="2896560"/>
            <a:ext cx="101160" cy="132120"/>
          </a:xfrm>
          <a:custGeom>
            <a:avLst/>
            <a:gdLst/>
            <a:ahLst/>
            <a:rect l="l" t="t" r="r" b="b"/>
            <a:pathLst>
              <a:path w="111760" h="180339">
                <a:moveTo>
                  <a:pt x="0" y="180339"/>
                </a:moveTo>
                <a:lnTo>
                  <a:pt x="111594" y="180339"/>
                </a:lnTo>
                <a:lnTo>
                  <a:pt x="111594" y="0"/>
                </a:lnTo>
                <a:lnTo>
                  <a:pt x="0" y="0"/>
                </a:lnTo>
                <a:lnTo>
                  <a:pt x="0" y="180339"/>
                </a:lnTo>
                <a:close/>
              </a:path>
            </a:pathLst>
          </a:custGeom>
          <a:solidFill>
            <a:srgbClr val="ffffff">
              <a:alpha val="80000"/>
            </a:srgbClr>
          </a:solidFill>
          <a:ln>
            <a:noFill/>
          </a:ln>
        </p:spPr>
        <p:style>
          <a:lnRef idx="0"/>
          <a:fillRef idx="0"/>
          <a:effectRef idx="0"/>
          <a:fontRef idx="minor"/>
        </p:style>
      </p:sp>
      <p:sp>
        <p:nvSpPr>
          <p:cNvPr id="410" name="CustomShape 27"/>
          <p:cNvSpPr/>
          <p:nvPr/>
        </p:nvSpPr>
        <p:spPr>
          <a:xfrm>
            <a:off x="3570480" y="2827440"/>
            <a:ext cx="1676160" cy="68760"/>
          </a:xfrm>
          <a:custGeom>
            <a:avLst/>
            <a:gdLst/>
            <a:ahLst/>
            <a:rect l="l" t="t" r="r" b="b"/>
            <a:pathLst>
              <a:path w="1844039" h="93979">
                <a:moveTo>
                  <a:pt x="0" y="93980"/>
                </a:moveTo>
                <a:lnTo>
                  <a:pt x="1843658" y="93980"/>
                </a:lnTo>
                <a:lnTo>
                  <a:pt x="1843658" y="0"/>
                </a:lnTo>
                <a:lnTo>
                  <a:pt x="0" y="0"/>
                </a:lnTo>
                <a:lnTo>
                  <a:pt x="0" y="93980"/>
                </a:lnTo>
                <a:close/>
              </a:path>
            </a:pathLst>
          </a:custGeom>
          <a:solidFill>
            <a:srgbClr val="ffffff">
              <a:alpha val="80000"/>
            </a:srgbClr>
          </a:solidFill>
          <a:ln>
            <a:noFill/>
          </a:ln>
        </p:spPr>
        <p:style>
          <a:lnRef idx="0"/>
          <a:fillRef idx="0"/>
          <a:effectRef idx="0"/>
          <a:fontRef idx="minor"/>
        </p:style>
      </p:sp>
      <p:sp>
        <p:nvSpPr>
          <p:cNvPr id="411" name="CustomShape 28"/>
          <p:cNvSpPr/>
          <p:nvPr/>
        </p:nvSpPr>
        <p:spPr>
          <a:xfrm>
            <a:off x="3971880" y="2896920"/>
            <a:ext cx="87840" cy="132120"/>
          </a:xfrm>
          <a:custGeom>
            <a:avLst/>
            <a:gdLst/>
            <a:ahLst/>
            <a:rect l="l" t="t" r="r" b="b"/>
            <a:pathLst>
              <a:path w="97154" h="180339">
                <a:moveTo>
                  <a:pt x="97142" y="0"/>
                </a:moveTo>
                <a:lnTo>
                  <a:pt x="0" y="0"/>
                </a:lnTo>
                <a:lnTo>
                  <a:pt x="0" y="180225"/>
                </a:lnTo>
                <a:lnTo>
                  <a:pt x="97142" y="180225"/>
                </a:lnTo>
                <a:lnTo>
                  <a:pt x="97142" y="0"/>
                </a:lnTo>
                <a:close/>
              </a:path>
            </a:pathLst>
          </a:custGeom>
          <a:solidFill>
            <a:srgbClr val="ffffff">
              <a:alpha val="80000"/>
            </a:srgbClr>
          </a:solidFill>
          <a:ln>
            <a:noFill/>
          </a:ln>
        </p:spPr>
        <p:style>
          <a:lnRef idx="0"/>
          <a:fillRef idx="0"/>
          <a:effectRef idx="0"/>
          <a:fontRef idx="minor"/>
        </p:style>
      </p:sp>
      <p:sp>
        <p:nvSpPr>
          <p:cNvPr id="412" name="CustomShape 29"/>
          <p:cNvSpPr/>
          <p:nvPr/>
        </p:nvSpPr>
        <p:spPr>
          <a:xfrm>
            <a:off x="4360320" y="2896920"/>
            <a:ext cx="88560" cy="132120"/>
          </a:xfrm>
          <a:custGeom>
            <a:avLst/>
            <a:gdLst/>
            <a:ahLst/>
            <a:rect l="l" t="t" r="r" b="b"/>
            <a:pathLst>
              <a:path w="97789" h="180339">
                <a:moveTo>
                  <a:pt x="97180" y="0"/>
                </a:moveTo>
                <a:lnTo>
                  <a:pt x="0" y="0"/>
                </a:lnTo>
                <a:lnTo>
                  <a:pt x="0" y="180225"/>
                </a:lnTo>
                <a:lnTo>
                  <a:pt x="97180" y="180225"/>
                </a:lnTo>
                <a:lnTo>
                  <a:pt x="97180" y="0"/>
                </a:lnTo>
                <a:close/>
              </a:path>
            </a:pathLst>
          </a:custGeom>
          <a:solidFill>
            <a:srgbClr val="ffffff">
              <a:alpha val="80000"/>
            </a:srgbClr>
          </a:solidFill>
          <a:ln>
            <a:noFill/>
          </a:ln>
        </p:spPr>
        <p:style>
          <a:lnRef idx="0"/>
          <a:fillRef idx="0"/>
          <a:effectRef idx="0"/>
          <a:fontRef idx="minor"/>
        </p:style>
      </p:sp>
      <p:sp>
        <p:nvSpPr>
          <p:cNvPr id="413" name="CustomShape 30"/>
          <p:cNvSpPr/>
          <p:nvPr/>
        </p:nvSpPr>
        <p:spPr>
          <a:xfrm>
            <a:off x="4748400" y="2896920"/>
            <a:ext cx="88560" cy="132120"/>
          </a:xfrm>
          <a:custGeom>
            <a:avLst/>
            <a:gdLst/>
            <a:ahLst/>
            <a:rect l="l" t="t" r="r" b="b"/>
            <a:pathLst>
              <a:path w="97789" h="180339">
                <a:moveTo>
                  <a:pt x="97256" y="0"/>
                </a:moveTo>
                <a:lnTo>
                  <a:pt x="0" y="0"/>
                </a:lnTo>
                <a:lnTo>
                  <a:pt x="0" y="180225"/>
                </a:lnTo>
                <a:lnTo>
                  <a:pt x="97256" y="180225"/>
                </a:lnTo>
                <a:lnTo>
                  <a:pt x="97256" y="0"/>
                </a:lnTo>
                <a:close/>
              </a:path>
            </a:pathLst>
          </a:custGeom>
          <a:solidFill>
            <a:srgbClr val="ffffff">
              <a:alpha val="80000"/>
            </a:srgbClr>
          </a:solidFill>
          <a:ln>
            <a:noFill/>
          </a:ln>
        </p:spPr>
        <p:style>
          <a:lnRef idx="0"/>
          <a:fillRef idx="0"/>
          <a:effectRef idx="0"/>
          <a:fontRef idx="minor"/>
        </p:style>
      </p:sp>
      <p:sp>
        <p:nvSpPr>
          <p:cNvPr id="414" name="CustomShape 31"/>
          <p:cNvSpPr/>
          <p:nvPr/>
        </p:nvSpPr>
        <p:spPr>
          <a:xfrm>
            <a:off x="5136840" y="2896920"/>
            <a:ext cx="109800" cy="132120"/>
          </a:xfrm>
          <a:custGeom>
            <a:avLst/>
            <a:gdLst/>
            <a:ahLst/>
            <a:rect l="l" t="t" r="r" b="b"/>
            <a:pathLst>
              <a:path w="121285" h="180339">
                <a:moveTo>
                  <a:pt x="120751" y="0"/>
                </a:moveTo>
                <a:lnTo>
                  <a:pt x="0" y="0"/>
                </a:lnTo>
                <a:lnTo>
                  <a:pt x="0" y="180225"/>
                </a:lnTo>
                <a:lnTo>
                  <a:pt x="120751" y="180225"/>
                </a:lnTo>
                <a:lnTo>
                  <a:pt x="120751" y="0"/>
                </a:lnTo>
                <a:close/>
              </a:path>
            </a:pathLst>
          </a:custGeom>
          <a:solidFill>
            <a:srgbClr val="ffffff">
              <a:alpha val="80000"/>
            </a:srgbClr>
          </a:solidFill>
          <a:ln>
            <a:noFill/>
          </a:ln>
        </p:spPr>
        <p:style>
          <a:lnRef idx="0"/>
          <a:fillRef idx="0"/>
          <a:effectRef idx="0"/>
          <a:fontRef idx="minor"/>
        </p:style>
      </p:sp>
      <p:sp>
        <p:nvSpPr>
          <p:cNvPr id="415" name="CustomShape 32"/>
          <p:cNvSpPr/>
          <p:nvPr/>
        </p:nvSpPr>
        <p:spPr>
          <a:xfrm>
            <a:off x="6532920" y="3211920"/>
            <a:ext cx="50040" cy="37800"/>
          </a:xfrm>
          <a:custGeom>
            <a:avLst/>
            <a:gdLst/>
            <a:ahLst/>
            <a:rect l="l" t="t" r="r" b="b"/>
            <a:pathLst>
              <a:path w="55245" h="52070">
                <a:moveTo>
                  <a:pt x="0" y="52070"/>
                </a:moveTo>
                <a:lnTo>
                  <a:pt x="55118" y="52070"/>
                </a:lnTo>
                <a:lnTo>
                  <a:pt x="55118" y="0"/>
                </a:lnTo>
                <a:lnTo>
                  <a:pt x="0" y="0"/>
                </a:lnTo>
                <a:lnTo>
                  <a:pt x="0" y="52070"/>
                </a:lnTo>
                <a:close/>
              </a:path>
            </a:pathLst>
          </a:custGeom>
          <a:solidFill>
            <a:srgbClr val="ffffff">
              <a:alpha val="80000"/>
            </a:srgbClr>
          </a:solidFill>
          <a:ln>
            <a:noFill/>
          </a:ln>
        </p:spPr>
        <p:style>
          <a:lnRef idx="0"/>
          <a:fillRef idx="0"/>
          <a:effectRef idx="0"/>
          <a:fontRef idx="minor"/>
        </p:style>
      </p:sp>
      <p:sp>
        <p:nvSpPr>
          <p:cNvPr id="416" name="CustomShape 33"/>
          <p:cNvSpPr/>
          <p:nvPr/>
        </p:nvSpPr>
        <p:spPr>
          <a:xfrm>
            <a:off x="6532920" y="3192840"/>
            <a:ext cx="414720" cy="360"/>
          </a:xfrm>
          <a:custGeom>
            <a:avLst/>
            <a:gdLst/>
            <a:ahLst/>
            <a:rect l="l" t="t" r="r" b="b"/>
            <a:pathLst>
              <a:path w="456565" h="0">
                <a:moveTo>
                  <a:pt x="0" y="0"/>
                </a:moveTo>
                <a:lnTo>
                  <a:pt x="456133" y="0"/>
                </a:lnTo>
              </a:path>
            </a:pathLst>
          </a:custGeom>
          <a:noFill/>
          <a:ln w="52200">
            <a:solidFill>
              <a:srgbClr val="ffffff"/>
            </a:solidFill>
            <a:round/>
          </a:ln>
        </p:spPr>
        <p:style>
          <a:lnRef idx="0"/>
          <a:fillRef idx="0"/>
          <a:effectRef idx="0"/>
          <a:fontRef idx="minor"/>
        </p:style>
      </p:sp>
      <p:sp>
        <p:nvSpPr>
          <p:cNvPr id="417" name="CustomShape 34"/>
          <p:cNvSpPr/>
          <p:nvPr/>
        </p:nvSpPr>
        <p:spPr>
          <a:xfrm>
            <a:off x="6591960" y="3211920"/>
            <a:ext cx="355320" cy="66600"/>
          </a:xfrm>
          <a:prstGeom prst="rect">
            <a:avLst/>
          </a:prstGeom>
          <a:blipFill rotWithShape="0">
            <a:blip r:embed="rId6"/>
            <a:stretch>
              <a:fillRect/>
            </a:stretch>
          </a:blipFill>
          <a:ln>
            <a:noFill/>
          </a:ln>
        </p:spPr>
        <p:style>
          <a:lnRef idx="0"/>
          <a:fillRef idx="0"/>
          <a:effectRef idx="0"/>
          <a:fontRef idx="minor"/>
        </p:style>
      </p:sp>
      <p:sp>
        <p:nvSpPr>
          <p:cNvPr id="418" name="CustomShape 35"/>
          <p:cNvSpPr/>
          <p:nvPr/>
        </p:nvSpPr>
        <p:spPr>
          <a:xfrm>
            <a:off x="5410080" y="3211920"/>
            <a:ext cx="50040" cy="37800"/>
          </a:xfrm>
          <a:custGeom>
            <a:avLst/>
            <a:gdLst/>
            <a:ahLst/>
            <a:rect l="l" t="t" r="r" b="b"/>
            <a:pathLst>
              <a:path w="55245" h="52070">
                <a:moveTo>
                  <a:pt x="0" y="52070"/>
                </a:moveTo>
                <a:lnTo>
                  <a:pt x="55016" y="52070"/>
                </a:lnTo>
                <a:lnTo>
                  <a:pt x="55016" y="0"/>
                </a:lnTo>
                <a:lnTo>
                  <a:pt x="0" y="0"/>
                </a:lnTo>
                <a:lnTo>
                  <a:pt x="0" y="52070"/>
                </a:lnTo>
                <a:close/>
              </a:path>
            </a:pathLst>
          </a:custGeom>
          <a:solidFill>
            <a:srgbClr val="ffffff">
              <a:alpha val="80000"/>
            </a:srgbClr>
          </a:solidFill>
          <a:ln>
            <a:noFill/>
          </a:ln>
        </p:spPr>
        <p:style>
          <a:lnRef idx="0"/>
          <a:fillRef idx="0"/>
          <a:effectRef idx="0"/>
          <a:fontRef idx="minor"/>
        </p:style>
      </p:sp>
      <p:sp>
        <p:nvSpPr>
          <p:cNvPr id="419" name="CustomShape 36"/>
          <p:cNvSpPr/>
          <p:nvPr/>
        </p:nvSpPr>
        <p:spPr>
          <a:xfrm>
            <a:off x="5410080" y="3192840"/>
            <a:ext cx="414720" cy="360"/>
          </a:xfrm>
          <a:custGeom>
            <a:avLst/>
            <a:gdLst/>
            <a:ahLst/>
            <a:rect l="l" t="t" r="r" b="b"/>
            <a:pathLst>
              <a:path w="456564" h="0">
                <a:moveTo>
                  <a:pt x="0" y="0"/>
                </a:moveTo>
                <a:lnTo>
                  <a:pt x="456031" y="0"/>
                </a:lnTo>
              </a:path>
            </a:pathLst>
          </a:custGeom>
          <a:noFill/>
          <a:ln w="52200">
            <a:solidFill>
              <a:srgbClr val="ffffff"/>
            </a:solidFill>
            <a:round/>
          </a:ln>
        </p:spPr>
        <p:style>
          <a:lnRef idx="0"/>
          <a:fillRef idx="0"/>
          <a:effectRef idx="0"/>
          <a:fontRef idx="minor"/>
        </p:style>
      </p:sp>
      <p:sp>
        <p:nvSpPr>
          <p:cNvPr id="420" name="CustomShape 37"/>
          <p:cNvSpPr/>
          <p:nvPr/>
        </p:nvSpPr>
        <p:spPr>
          <a:xfrm>
            <a:off x="5469120" y="3211920"/>
            <a:ext cx="355320" cy="66600"/>
          </a:xfrm>
          <a:prstGeom prst="rect">
            <a:avLst/>
          </a:prstGeom>
          <a:blipFill rotWithShape="0">
            <a:blip r:embed="rId7"/>
            <a:stretch>
              <a:fillRect/>
            </a:stretch>
          </a:blipFill>
          <a:ln>
            <a:noFill/>
          </a:ln>
        </p:spPr>
        <p:style>
          <a:lnRef idx="0"/>
          <a:fillRef idx="0"/>
          <a:effectRef idx="0"/>
          <a:fontRef idx="minor"/>
        </p:style>
      </p:sp>
      <p:sp>
        <p:nvSpPr>
          <p:cNvPr id="421" name="CustomShape 38"/>
          <p:cNvSpPr/>
          <p:nvPr/>
        </p:nvSpPr>
        <p:spPr>
          <a:xfrm>
            <a:off x="5341680" y="3029400"/>
            <a:ext cx="1676160" cy="123840"/>
          </a:xfrm>
          <a:custGeom>
            <a:avLst/>
            <a:gdLst/>
            <a:ahLst/>
            <a:rect l="l" t="t" r="r" b="b"/>
            <a:pathLst>
              <a:path w="1844040" h="168910">
                <a:moveTo>
                  <a:pt x="0" y="168910"/>
                </a:moveTo>
                <a:lnTo>
                  <a:pt x="1843684" y="168910"/>
                </a:lnTo>
                <a:lnTo>
                  <a:pt x="1843684" y="0"/>
                </a:lnTo>
                <a:lnTo>
                  <a:pt x="0" y="0"/>
                </a:lnTo>
                <a:lnTo>
                  <a:pt x="0" y="168910"/>
                </a:lnTo>
                <a:close/>
              </a:path>
            </a:pathLst>
          </a:custGeom>
          <a:solidFill>
            <a:srgbClr val="ffffff">
              <a:alpha val="80000"/>
            </a:srgbClr>
          </a:solidFill>
          <a:ln>
            <a:noFill/>
          </a:ln>
        </p:spPr>
        <p:style>
          <a:lnRef idx="0"/>
          <a:fillRef idx="0"/>
          <a:effectRef idx="0"/>
          <a:fontRef idx="minor"/>
        </p:style>
      </p:sp>
      <p:sp>
        <p:nvSpPr>
          <p:cNvPr id="422" name="CustomShape 39"/>
          <p:cNvSpPr/>
          <p:nvPr/>
        </p:nvSpPr>
        <p:spPr>
          <a:xfrm>
            <a:off x="5341680" y="2896560"/>
            <a:ext cx="101160" cy="132120"/>
          </a:xfrm>
          <a:custGeom>
            <a:avLst/>
            <a:gdLst/>
            <a:ahLst/>
            <a:rect l="l" t="t" r="r" b="b"/>
            <a:pathLst>
              <a:path w="111760" h="180339">
                <a:moveTo>
                  <a:pt x="0" y="180339"/>
                </a:moveTo>
                <a:lnTo>
                  <a:pt x="111633" y="180339"/>
                </a:lnTo>
                <a:lnTo>
                  <a:pt x="111633" y="0"/>
                </a:lnTo>
                <a:lnTo>
                  <a:pt x="0" y="0"/>
                </a:lnTo>
                <a:lnTo>
                  <a:pt x="0" y="180339"/>
                </a:lnTo>
                <a:close/>
              </a:path>
            </a:pathLst>
          </a:custGeom>
          <a:solidFill>
            <a:srgbClr val="ffffff">
              <a:alpha val="80000"/>
            </a:srgbClr>
          </a:solidFill>
          <a:ln>
            <a:noFill/>
          </a:ln>
        </p:spPr>
        <p:style>
          <a:lnRef idx="0"/>
          <a:fillRef idx="0"/>
          <a:effectRef idx="0"/>
          <a:fontRef idx="minor"/>
        </p:style>
      </p:sp>
      <p:sp>
        <p:nvSpPr>
          <p:cNvPr id="423" name="CustomShape 40"/>
          <p:cNvSpPr/>
          <p:nvPr/>
        </p:nvSpPr>
        <p:spPr>
          <a:xfrm>
            <a:off x="5341680" y="2827440"/>
            <a:ext cx="1676160" cy="68760"/>
          </a:xfrm>
          <a:custGeom>
            <a:avLst/>
            <a:gdLst/>
            <a:ahLst/>
            <a:rect l="l" t="t" r="r" b="b"/>
            <a:pathLst>
              <a:path w="1844040" h="93979">
                <a:moveTo>
                  <a:pt x="0" y="93980"/>
                </a:moveTo>
                <a:lnTo>
                  <a:pt x="1843684" y="93980"/>
                </a:lnTo>
                <a:lnTo>
                  <a:pt x="1843684" y="0"/>
                </a:lnTo>
                <a:lnTo>
                  <a:pt x="0" y="0"/>
                </a:lnTo>
                <a:lnTo>
                  <a:pt x="0" y="93980"/>
                </a:lnTo>
                <a:close/>
              </a:path>
            </a:pathLst>
          </a:custGeom>
          <a:solidFill>
            <a:srgbClr val="ffffff">
              <a:alpha val="80000"/>
            </a:srgbClr>
          </a:solidFill>
          <a:ln>
            <a:noFill/>
          </a:ln>
        </p:spPr>
        <p:style>
          <a:lnRef idx="0"/>
          <a:fillRef idx="0"/>
          <a:effectRef idx="0"/>
          <a:fontRef idx="minor"/>
        </p:style>
      </p:sp>
      <p:sp>
        <p:nvSpPr>
          <p:cNvPr id="424" name="CustomShape 41"/>
          <p:cNvSpPr/>
          <p:nvPr/>
        </p:nvSpPr>
        <p:spPr>
          <a:xfrm>
            <a:off x="5743080" y="2896920"/>
            <a:ext cx="88560" cy="132120"/>
          </a:xfrm>
          <a:custGeom>
            <a:avLst/>
            <a:gdLst/>
            <a:ahLst/>
            <a:rect l="l" t="t" r="r" b="b"/>
            <a:pathLst>
              <a:path w="97789" h="180339">
                <a:moveTo>
                  <a:pt x="97167" y="0"/>
                </a:moveTo>
                <a:lnTo>
                  <a:pt x="0" y="0"/>
                </a:lnTo>
                <a:lnTo>
                  <a:pt x="0" y="180225"/>
                </a:lnTo>
                <a:lnTo>
                  <a:pt x="97167" y="180225"/>
                </a:lnTo>
                <a:lnTo>
                  <a:pt x="97167" y="0"/>
                </a:lnTo>
                <a:close/>
              </a:path>
            </a:pathLst>
          </a:custGeom>
          <a:solidFill>
            <a:srgbClr val="ffffff">
              <a:alpha val="80000"/>
            </a:srgbClr>
          </a:solidFill>
          <a:ln>
            <a:noFill/>
          </a:ln>
        </p:spPr>
        <p:style>
          <a:lnRef idx="0"/>
          <a:fillRef idx="0"/>
          <a:effectRef idx="0"/>
          <a:fontRef idx="minor"/>
        </p:style>
      </p:sp>
      <p:sp>
        <p:nvSpPr>
          <p:cNvPr id="425" name="CustomShape 42"/>
          <p:cNvSpPr/>
          <p:nvPr/>
        </p:nvSpPr>
        <p:spPr>
          <a:xfrm>
            <a:off x="6131520" y="2896920"/>
            <a:ext cx="88560" cy="132120"/>
          </a:xfrm>
          <a:custGeom>
            <a:avLst/>
            <a:gdLst/>
            <a:ahLst/>
            <a:rect l="l" t="t" r="r" b="b"/>
            <a:pathLst>
              <a:path w="97790" h="180339">
                <a:moveTo>
                  <a:pt x="97167" y="0"/>
                </a:moveTo>
                <a:lnTo>
                  <a:pt x="0" y="0"/>
                </a:lnTo>
                <a:lnTo>
                  <a:pt x="0" y="180225"/>
                </a:lnTo>
                <a:lnTo>
                  <a:pt x="97167" y="180225"/>
                </a:lnTo>
                <a:lnTo>
                  <a:pt x="97167" y="0"/>
                </a:lnTo>
                <a:close/>
              </a:path>
            </a:pathLst>
          </a:custGeom>
          <a:solidFill>
            <a:srgbClr val="ffffff">
              <a:alpha val="80000"/>
            </a:srgbClr>
          </a:solidFill>
          <a:ln>
            <a:noFill/>
          </a:ln>
        </p:spPr>
        <p:style>
          <a:lnRef idx="0"/>
          <a:fillRef idx="0"/>
          <a:effectRef idx="0"/>
          <a:fontRef idx="minor"/>
        </p:style>
      </p:sp>
      <p:sp>
        <p:nvSpPr>
          <p:cNvPr id="426" name="CustomShape 43"/>
          <p:cNvSpPr/>
          <p:nvPr/>
        </p:nvSpPr>
        <p:spPr>
          <a:xfrm>
            <a:off x="6519600" y="2896920"/>
            <a:ext cx="88560" cy="132120"/>
          </a:xfrm>
          <a:custGeom>
            <a:avLst/>
            <a:gdLst/>
            <a:ahLst/>
            <a:rect l="l" t="t" r="r" b="b"/>
            <a:pathLst>
              <a:path w="97790" h="180339">
                <a:moveTo>
                  <a:pt x="97256" y="0"/>
                </a:moveTo>
                <a:lnTo>
                  <a:pt x="0" y="0"/>
                </a:lnTo>
                <a:lnTo>
                  <a:pt x="0" y="180225"/>
                </a:lnTo>
                <a:lnTo>
                  <a:pt x="97256" y="180225"/>
                </a:lnTo>
                <a:lnTo>
                  <a:pt x="97256" y="0"/>
                </a:lnTo>
                <a:close/>
              </a:path>
            </a:pathLst>
          </a:custGeom>
          <a:solidFill>
            <a:srgbClr val="ffffff">
              <a:alpha val="80000"/>
            </a:srgbClr>
          </a:solidFill>
          <a:ln>
            <a:noFill/>
          </a:ln>
        </p:spPr>
        <p:style>
          <a:lnRef idx="0"/>
          <a:fillRef idx="0"/>
          <a:effectRef idx="0"/>
          <a:fontRef idx="minor"/>
        </p:style>
      </p:sp>
      <p:sp>
        <p:nvSpPr>
          <p:cNvPr id="427" name="CustomShape 44"/>
          <p:cNvSpPr/>
          <p:nvPr/>
        </p:nvSpPr>
        <p:spPr>
          <a:xfrm>
            <a:off x="6908040" y="2896920"/>
            <a:ext cx="109800" cy="132120"/>
          </a:xfrm>
          <a:custGeom>
            <a:avLst/>
            <a:gdLst/>
            <a:ahLst/>
            <a:rect l="l" t="t" r="r" b="b"/>
            <a:pathLst>
              <a:path w="121284" h="180339">
                <a:moveTo>
                  <a:pt x="120751" y="0"/>
                </a:moveTo>
                <a:lnTo>
                  <a:pt x="0" y="0"/>
                </a:lnTo>
                <a:lnTo>
                  <a:pt x="0" y="180225"/>
                </a:lnTo>
                <a:lnTo>
                  <a:pt x="120751" y="180225"/>
                </a:lnTo>
                <a:lnTo>
                  <a:pt x="120751" y="0"/>
                </a:lnTo>
                <a:close/>
              </a:path>
            </a:pathLst>
          </a:custGeom>
          <a:solidFill>
            <a:srgbClr val="ffffff">
              <a:alpha val="80000"/>
            </a:srgbClr>
          </a:solidFill>
          <a:ln>
            <a:noFill/>
          </a:ln>
        </p:spPr>
        <p:style>
          <a:lnRef idx="0"/>
          <a:fillRef idx="0"/>
          <a:effectRef idx="0"/>
          <a:fontRef idx="minor"/>
        </p:style>
      </p:sp>
      <p:sp>
        <p:nvSpPr>
          <p:cNvPr id="428" name="CustomShape 45"/>
          <p:cNvSpPr/>
          <p:nvPr/>
        </p:nvSpPr>
        <p:spPr>
          <a:xfrm>
            <a:off x="5274360" y="2850840"/>
            <a:ext cx="38160" cy="279000"/>
          </a:xfrm>
          <a:custGeom>
            <a:avLst/>
            <a:gdLst/>
            <a:ahLst/>
            <a:rect l="l" t="t" r="r" b="b"/>
            <a:pathLst>
              <a:path w="42545" h="379729">
                <a:moveTo>
                  <a:pt x="21158" y="0"/>
                </a:moveTo>
                <a:lnTo>
                  <a:pt x="12923" y="1665"/>
                </a:lnTo>
                <a:lnTo>
                  <a:pt x="6197" y="6205"/>
                </a:lnTo>
                <a:lnTo>
                  <a:pt x="1662" y="12939"/>
                </a:lnTo>
                <a:lnTo>
                  <a:pt x="0" y="21183"/>
                </a:lnTo>
                <a:lnTo>
                  <a:pt x="0" y="358508"/>
                </a:lnTo>
                <a:lnTo>
                  <a:pt x="1662" y="366758"/>
                </a:lnTo>
                <a:lnTo>
                  <a:pt x="6197" y="373491"/>
                </a:lnTo>
                <a:lnTo>
                  <a:pt x="12923" y="378028"/>
                </a:lnTo>
                <a:lnTo>
                  <a:pt x="21158" y="379691"/>
                </a:lnTo>
                <a:lnTo>
                  <a:pt x="29408" y="378028"/>
                </a:lnTo>
                <a:lnTo>
                  <a:pt x="36141" y="373491"/>
                </a:lnTo>
                <a:lnTo>
                  <a:pt x="40678" y="366758"/>
                </a:lnTo>
                <a:lnTo>
                  <a:pt x="42341" y="358508"/>
                </a:lnTo>
                <a:lnTo>
                  <a:pt x="42341" y="21183"/>
                </a:lnTo>
                <a:lnTo>
                  <a:pt x="40678" y="12939"/>
                </a:lnTo>
                <a:lnTo>
                  <a:pt x="36141" y="6205"/>
                </a:lnTo>
                <a:lnTo>
                  <a:pt x="29408" y="1665"/>
                </a:lnTo>
                <a:lnTo>
                  <a:pt x="21158" y="0"/>
                </a:lnTo>
                <a:close/>
              </a:path>
            </a:pathLst>
          </a:custGeom>
          <a:solidFill>
            <a:srgbClr val="ffffff">
              <a:alpha val="80000"/>
            </a:srgbClr>
          </a:solidFill>
          <a:ln>
            <a:noFill/>
          </a:ln>
        </p:spPr>
        <p:style>
          <a:lnRef idx="0"/>
          <a:fillRef idx="0"/>
          <a:effectRef idx="0"/>
          <a:fontRef idx="minor"/>
        </p:style>
      </p:sp>
      <p:sp>
        <p:nvSpPr>
          <p:cNvPr id="429" name="CustomShape 46"/>
          <p:cNvSpPr/>
          <p:nvPr/>
        </p:nvSpPr>
        <p:spPr>
          <a:xfrm>
            <a:off x="6629400" y="1790640"/>
            <a:ext cx="456840" cy="2426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CR" sz="1000" spc="-1" strike="noStrike">
                <a:solidFill>
                  <a:srgbClr val="ffffff"/>
                </a:solidFill>
                <a:latin typeface="Arial Black"/>
              </a:rPr>
              <a:t>1.8</a:t>
            </a:r>
            <a:endParaRPr b="0" lang="es-CR" sz="1000" spc="-1" strike="noStrike">
              <a:latin typeface="Arial"/>
            </a:endParaRPr>
          </a:p>
        </p:txBody>
      </p:sp>
      <p:sp>
        <p:nvSpPr>
          <p:cNvPr id="430" name="CustomShape 47"/>
          <p:cNvSpPr/>
          <p:nvPr/>
        </p:nvSpPr>
        <p:spPr>
          <a:xfrm>
            <a:off x="0" y="345600"/>
            <a:ext cx="9143640" cy="3515400"/>
          </a:xfrm>
          <a:custGeom>
            <a:avLst/>
            <a:gdLst/>
            <a:ahLst/>
            <a:rect l="l" t="t" r="r" b="b"/>
            <a:pathLst>
              <a:path w="10058400" h="4781550">
                <a:moveTo>
                  <a:pt x="0" y="4780965"/>
                </a:moveTo>
                <a:lnTo>
                  <a:pt x="10058400" y="4780965"/>
                </a:lnTo>
                <a:lnTo>
                  <a:pt x="10058400" y="0"/>
                </a:lnTo>
                <a:lnTo>
                  <a:pt x="0" y="0"/>
                </a:lnTo>
                <a:lnTo>
                  <a:pt x="0" y="4780965"/>
                </a:lnTo>
                <a:close/>
              </a:path>
            </a:pathLst>
          </a:custGeom>
          <a:solidFill>
            <a:srgbClr val="5badce"/>
          </a:solidFill>
          <a:ln>
            <a:noFill/>
          </a:ln>
        </p:spPr>
        <p:style>
          <a:lnRef idx="0"/>
          <a:fillRef idx="0"/>
          <a:effectRef idx="0"/>
          <a:fontRef idx="minor"/>
        </p:style>
      </p:sp>
      <p:sp>
        <p:nvSpPr>
          <p:cNvPr id="431" name="CustomShape 48"/>
          <p:cNvSpPr/>
          <p:nvPr/>
        </p:nvSpPr>
        <p:spPr>
          <a:xfrm>
            <a:off x="57960" y="379440"/>
            <a:ext cx="5885280" cy="516240"/>
          </a:xfrm>
          <a:prstGeom prst="rect">
            <a:avLst/>
          </a:prstGeom>
          <a:noFill/>
          <a:ln>
            <a:noFill/>
          </a:ln>
        </p:spPr>
        <p:style>
          <a:lnRef idx="0"/>
          <a:fillRef idx="0"/>
          <a:effectRef idx="0"/>
          <a:fontRef idx="minor"/>
        </p:style>
        <p:txBody>
          <a:bodyPr lIns="90000" rIns="90000" tIns="45000" bIns="45000">
            <a:spAutoFit/>
          </a:bodyPr>
          <a:p>
            <a:pPr marL="10440">
              <a:lnSpc>
                <a:spcPct val="100000"/>
              </a:lnSpc>
              <a:spcBef>
                <a:spcPts val="79"/>
              </a:spcBef>
            </a:pPr>
            <a:r>
              <a:rPr b="1" lang="es-CR" sz="2800" spc="-52" strike="noStrike">
                <a:solidFill>
                  <a:srgbClr val="ffffff"/>
                </a:solidFill>
                <a:latin typeface="Century Gothic"/>
              </a:rPr>
              <a:t>Personal con Factores de riesgo:</a:t>
            </a:r>
            <a:endParaRPr b="0" lang="es-CR" sz="2800" spc="-1" strike="noStrike">
              <a:latin typeface="Arial"/>
            </a:endParaRPr>
          </a:p>
        </p:txBody>
      </p:sp>
      <p:sp>
        <p:nvSpPr>
          <p:cNvPr id="432" name="CustomShape 49"/>
          <p:cNvSpPr/>
          <p:nvPr/>
        </p:nvSpPr>
        <p:spPr>
          <a:xfrm>
            <a:off x="228600" y="1257480"/>
            <a:ext cx="7684200" cy="2280600"/>
          </a:xfrm>
          <a:prstGeom prst="rect">
            <a:avLst/>
          </a:prstGeom>
          <a:noFill/>
          <a:ln>
            <a:noFill/>
          </a:ln>
        </p:spPr>
        <p:style>
          <a:lnRef idx="0"/>
          <a:fillRef idx="0"/>
          <a:effectRef idx="0"/>
          <a:fontRef idx="minor"/>
        </p:style>
        <p:txBody>
          <a:bodyPr lIns="90000" rIns="90000" tIns="45000" bIns="45000">
            <a:spAutoFit/>
          </a:bodyPr>
          <a:p>
            <a:pPr marL="285840" indent="-285480">
              <a:lnSpc>
                <a:spcPct val="100000"/>
              </a:lnSpc>
              <a:buClr>
                <a:srgbClr val="ffffff"/>
              </a:buClr>
              <a:buFont typeface="Arial"/>
              <a:buChar char="•"/>
            </a:pPr>
            <a:r>
              <a:rPr b="1" lang="es-CR" sz="1600" spc="-1" strike="noStrike">
                <a:solidFill>
                  <a:srgbClr val="ffffff"/>
                </a:solidFill>
                <a:latin typeface="Calibri"/>
              </a:rPr>
              <a:t>Personas de 65 años y más.</a:t>
            </a:r>
            <a:endParaRPr b="0" lang="es-CR" sz="1600" spc="-1" strike="noStrike">
              <a:latin typeface="Arial"/>
            </a:endParaRPr>
          </a:p>
          <a:p>
            <a:pPr marL="285840" indent="-285480">
              <a:lnSpc>
                <a:spcPct val="100000"/>
              </a:lnSpc>
              <a:buClr>
                <a:srgbClr val="ffffff"/>
              </a:buClr>
              <a:buFont typeface="Arial"/>
              <a:buChar char="•"/>
            </a:pPr>
            <a:r>
              <a:rPr b="1" lang="es-CR" sz="1600" spc="-1" strike="noStrike">
                <a:solidFill>
                  <a:srgbClr val="ffffff"/>
                </a:solidFill>
                <a:latin typeface="Calibri"/>
              </a:rPr>
              <a:t>Personas con enfermedad respiratoria crónica (asma, EPOC).</a:t>
            </a:r>
            <a:endParaRPr b="0" lang="es-CR" sz="1600" spc="-1" strike="noStrike">
              <a:latin typeface="Arial"/>
            </a:endParaRPr>
          </a:p>
          <a:p>
            <a:pPr marL="285840" indent="-285480">
              <a:lnSpc>
                <a:spcPct val="100000"/>
              </a:lnSpc>
              <a:buClr>
                <a:srgbClr val="ffffff"/>
              </a:buClr>
              <a:buFont typeface="Arial"/>
              <a:buChar char="•"/>
            </a:pPr>
            <a:r>
              <a:rPr b="1" lang="es-CR" sz="1600" spc="-1" strike="noStrike">
                <a:solidFill>
                  <a:srgbClr val="ffffff"/>
                </a:solidFill>
                <a:latin typeface="Calibri"/>
              </a:rPr>
              <a:t>Personas con enfermedad cardíaca grave, hipertensión, diabetes mellitus, obesidad, enfermedad renal crónica bajo tratamiento de diálisis, enfermedad hepática.</a:t>
            </a:r>
            <a:endParaRPr b="0" lang="es-CR" sz="1600" spc="-1" strike="noStrike">
              <a:latin typeface="Arial"/>
            </a:endParaRPr>
          </a:p>
          <a:p>
            <a:pPr marL="285840" indent="-285480">
              <a:lnSpc>
                <a:spcPct val="100000"/>
              </a:lnSpc>
              <a:buClr>
                <a:srgbClr val="ffffff"/>
              </a:buClr>
              <a:buFont typeface="Arial"/>
              <a:buChar char="•"/>
            </a:pPr>
            <a:r>
              <a:rPr b="1" lang="es-CR" sz="1600" spc="-1" strike="noStrike">
                <a:solidFill>
                  <a:srgbClr val="ffffff"/>
                </a:solidFill>
                <a:latin typeface="Calibri"/>
              </a:rPr>
              <a:t>Personas que viven en establecimientos para larga estancia, enfermedades inmunosupresoras (tratamientos para el cáncer, fumadores, receptores de trasplantes, deficiencias autoinmunes, VIH mal controlada o SIDA.</a:t>
            </a:r>
            <a:endParaRPr b="0" lang="es-CR" sz="1600" spc="-1" strike="noStrike">
              <a:latin typeface="Arial"/>
            </a:endParaRPr>
          </a:p>
          <a:p>
            <a:pPr marL="285840" indent="-285480">
              <a:lnSpc>
                <a:spcPct val="100000"/>
              </a:lnSpc>
              <a:buClr>
                <a:srgbClr val="ffffff"/>
              </a:buClr>
              <a:buFont typeface="Arial"/>
              <a:buChar char="•"/>
            </a:pPr>
            <a:r>
              <a:rPr b="1" lang="es-CR" sz="1600" spc="-1" strike="noStrike">
                <a:solidFill>
                  <a:srgbClr val="ffffff"/>
                </a:solidFill>
                <a:latin typeface="Calibri"/>
              </a:rPr>
              <a:t>Personas con uso prolongado de esteroides, o de medicamentos que afecten el sistema inmune).</a:t>
            </a:r>
            <a:endParaRPr b="0" lang="es-CR" sz="1600" spc="-1" strike="noStrike">
              <a:latin typeface="Arial"/>
            </a:endParaRPr>
          </a:p>
        </p:txBody>
      </p:sp>
      <p:pic>
        <p:nvPicPr>
          <p:cNvPr id="433" name="Imagen 39" descr=""/>
          <p:cNvPicPr/>
          <p:nvPr/>
        </p:nvPicPr>
        <p:blipFill>
          <a:blip r:embed="rId8"/>
          <a:stretch/>
        </p:blipFill>
        <p:spPr>
          <a:xfrm>
            <a:off x="6492960" y="648720"/>
            <a:ext cx="904320" cy="897480"/>
          </a:xfrm>
          <a:prstGeom prst="rect">
            <a:avLst/>
          </a:prstGeom>
          <a:ln>
            <a:noFill/>
          </a:ln>
        </p:spPr>
      </p:pic>
      <p:pic>
        <p:nvPicPr>
          <p:cNvPr id="434" name="Imagen 99" descr=""/>
          <p:cNvPicPr/>
          <p:nvPr/>
        </p:nvPicPr>
        <p:blipFill>
          <a:blip r:embed="rId9"/>
          <a:stretch/>
        </p:blipFill>
        <p:spPr>
          <a:xfrm>
            <a:off x="7761960" y="1398600"/>
            <a:ext cx="967680" cy="929160"/>
          </a:xfrm>
          <a:prstGeom prst="rect">
            <a:avLst/>
          </a:prstGeom>
          <a:ln>
            <a:noFill/>
          </a:ln>
        </p:spPr>
      </p:pic>
      <p:pic>
        <p:nvPicPr>
          <p:cNvPr id="435" name="Imagen 100" descr=""/>
          <p:cNvPicPr/>
          <p:nvPr/>
        </p:nvPicPr>
        <p:blipFill>
          <a:blip r:embed="rId10"/>
          <a:stretch/>
        </p:blipFill>
        <p:spPr>
          <a:xfrm>
            <a:off x="7962840" y="2559240"/>
            <a:ext cx="923400" cy="885600"/>
          </a:xfrm>
          <a:prstGeom prst="rect">
            <a:avLst/>
          </a:prstGeom>
          <a:ln>
            <a:noFill/>
          </a:ln>
        </p:spPr>
      </p:pic>
      <p:sp>
        <p:nvSpPr>
          <p:cNvPr id="436" name="CustomShape 50"/>
          <p:cNvSpPr/>
          <p:nvPr/>
        </p:nvSpPr>
        <p:spPr>
          <a:xfrm>
            <a:off x="76320" y="3848040"/>
            <a:ext cx="8915040" cy="1582200"/>
          </a:xfrm>
          <a:prstGeom prst="rect">
            <a:avLst/>
          </a:prstGeom>
          <a:noFill/>
          <a:ln>
            <a:noFill/>
          </a:ln>
        </p:spPr>
        <p:style>
          <a:lnRef idx="0"/>
          <a:fillRef idx="0"/>
          <a:effectRef idx="0"/>
          <a:fontRef idx="minor"/>
        </p:style>
        <p:txBody>
          <a:bodyPr lIns="90000" rIns="90000" tIns="45000" bIns="45000">
            <a:spAutoFit/>
          </a:bodyPr>
          <a:p>
            <a:pPr marL="285840" indent="-285480">
              <a:lnSpc>
                <a:spcPct val="100000"/>
              </a:lnSpc>
              <a:buClr>
                <a:srgbClr val="17375e"/>
              </a:buClr>
              <a:buFont typeface="Arial"/>
              <a:buChar char="•"/>
            </a:pPr>
            <a:r>
              <a:rPr b="1" lang="es-CR" sz="1400" spc="-1" strike="noStrike">
                <a:solidFill>
                  <a:srgbClr val="17375e"/>
                </a:solidFill>
                <a:latin typeface="Calibri"/>
              </a:rPr>
              <a:t>Podrá continuarse bajo la modalidad de teletrabajo en aquellos puestos que sea posible, sin afectar la continuidad de los servicios institucionales de atención al público</a:t>
            </a:r>
            <a:r>
              <a:rPr b="0" lang="es-CR" sz="1400" spc="-1" strike="noStrike">
                <a:solidFill>
                  <a:srgbClr val="000000"/>
                </a:solidFill>
                <a:latin typeface="Calibri"/>
              </a:rPr>
              <a:t>.</a:t>
            </a:r>
            <a:endParaRPr b="0" lang="es-CR" sz="1400" spc="-1" strike="noStrike">
              <a:latin typeface="Arial"/>
            </a:endParaRPr>
          </a:p>
          <a:p>
            <a:pPr>
              <a:lnSpc>
                <a:spcPct val="100000"/>
              </a:lnSpc>
            </a:pPr>
            <a:endParaRPr b="0" lang="es-CR" sz="1400" spc="-1" strike="noStrike">
              <a:latin typeface="Arial"/>
            </a:endParaRPr>
          </a:p>
          <a:p>
            <a:pPr marL="285840" indent="-285480">
              <a:lnSpc>
                <a:spcPct val="100000"/>
              </a:lnSpc>
              <a:buClr>
                <a:srgbClr val="17375e"/>
              </a:buClr>
              <a:buFont typeface="Arial"/>
              <a:buChar char="•"/>
            </a:pPr>
            <a:r>
              <a:rPr b="1" lang="es-CR" sz="1400" spc="-1" strike="noStrike">
                <a:solidFill>
                  <a:srgbClr val="17375e"/>
                </a:solidFill>
                <a:latin typeface="Calibri"/>
              </a:rPr>
              <a:t>En caso de funciones no teletrabajables la Universidad debe garantizar que la persona trabajadora con factores de riesgo cuente con equipo de protección personal adecuado según su labor y que la unidad a la que pertenece cuente con un Protocolo Específico.</a:t>
            </a:r>
            <a:endParaRPr b="0" lang="es-CR" sz="1400" spc="-1" strike="noStrike">
              <a:latin typeface="Arial"/>
            </a:endParaRPr>
          </a:p>
          <a:p>
            <a:pPr>
              <a:lnSpc>
                <a:spcPct val="100000"/>
              </a:lnSpc>
            </a:pPr>
            <a:endParaRPr b="0" lang="es-CR" sz="14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7" name="CustomShape 1"/>
          <p:cNvSpPr/>
          <p:nvPr/>
        </p:nvSpPr>
        <p:spPr>
          <a:xfrm>
            <a:off x="0" y="368280"/>
            <a:ext cx="9143640" cy="3515400"/>
          </a:xfrm>
          <a:custGeom>
            <a:avLst/>
            <a:gdLst/>
            <a:ahLst/>
            <a:rect l="l" t="t" r="r" b="b"/>
            <a:pathLst>
              <a:path w="10058400" h="4781550">
                <a:moveTo>
                  <a:pt x="0" y="4780965"/>
                </a:moveTo>
                <a:lnTo>
                  <a:pt x="10058400" y="4780965"/>
                </a:lnTo>
                <a:lnTo>
                  <a:pt x="10058400" y="0"/>
                </a:lnTo>
                <a:lnTo>
                  <a:pt x="0" y="0"/>
                </a:lnTo>
                <a:lnTo>
                  <a:pt x="0" y="4780965"/>
                </a:lnTo>
                <a:close/>
              </a:path>
            </a:pathLst>
          </a:custGeom>
          <a:solidFill>
            <a:srgbClr val="5badce"/>
          </a:solidFill>
          <a:ln>
            <a:noFill/>
          </a:ln>
        </p:spPr>
        <p:style>
          <a:lnRef idx="0"/>
          <a:fillRef idx="0"/>
          <a:effectRef idx="0"/>
          <a:fontRef idx="minor"/>
        </p:style>
      </p:sp>
      <p:sp>
        <p:nvSpPr>
          <p:cNvPr id="438" name="CustomShape 2"/>
          <p:cNvSpPr/>
          <p:nvPr/>
        </p:nvSpPr>
        <p:spPr>
          <a:xfrm>
            <a:off x="0" y="0"/>
            <a:ext cx="9143640" cy="564840"/>
          </a:xfrm>
          <a:prstGeom prst="rect">
            <a:avLst/>
          </a:prstGeom>
          <a:blipFill rotWithShape="0">
            <a:blip r:embed="rId1"/>
            <a:stretch>
              <a:fillRect/>
            </a:stretch>
          </a:blipFill>
          <a:ln>
            <a:noFill/>
          </a:ln>
        </p:spPr>
        <p:style>
          <a:lnRef idx="0"/>
          <a:fillRef idx="0"/>
          <a:effectRef idx="0"/>
          <a:fontRef idx="minor"/>
        </p:style>
      </p:sp>
      <p:sp>
        <p:nvSpPr>
          <p:cNvPr id="439" name="CustomShape 3"/>
          <p:cNvSpPr/>
          <p:nvPr/>
        </p:nvSpPr>
        <p:spPr>
          <a:xfrm>
            <a:off x="0" y="0"/>
            <a:ext cx="9143640" cy="367920"/>
          </a:xfrm>
          <a:custGeom>
            <a:avLst/>
            <a:gdLst/>
            <a:ahLst/>
            <a:rect l="l" t="t" r="r" b="b"/>
            <a:pathLst>
              <a:path w="10058400" h="501015">
                <a:moveTo>
                  <a:pt x="0" y="500773"/>
                </a:moveTo>
                <a:lnTo>
                  <a:pt x="10058400" y="500773"/>
                </a:lnTo>
                <a:lnTo>
                  <a:pt x="10058400" y="0"/>
                </a:lnTo>
                <a:lnTo>
                  <a:pt x="0" y="0"/>
                </a:lnTo>
                <a:lnTo>
                  <a:pt x="0" y="500773"/>
                </a:lnTo>
                <a:close/>
              </a:path>
            </a:pathLst>
          </a:custGeom>
          <a:solidFill>
            <a:srgbClr val="ffffff"/>
          </a:solidFill>
          <a:ln>
            <a:noFill/>
          </a:ln>
        </p:spPr>
        <p:style>
          <a:lnRef idx="0"/>
          <a:fillRef idx="0"/>
          <a:effectRef idx="0"/>
          <a:fontRef idx="minor"/>
        </p:style>
      </p:sp>
      <p:sp>
        <p:nvSpPr>
          <p:cNvPr id="440" name="CustomShape 4"/>
          <p:cNvSpPr/>
          <p:nvPr/>
        </p:nvSpPr>
        <p:spPr>
          <a:xfrm>
            <a:off x="0" y="3725280"/>
            <a:ext cx="9143640" cy="1989360"/>
          </a:xfrm>
          <a:prstGeom prst="rect">
            <a:avLst/>
          </a:prstGeom>
          <a:blipFill rotWithShape="0">
            <a:blip r:embed="rId2"/>
            <a:stretch>
              <a:fillRect/>
            </a:stretch>
          </a:blipFill>
          <a:ln>
            <a:noFill/>
          </a:ln>
        </p:spPr>
        <p:style>
          <a:lnRef idx="0"/>
          <a:fillRef idx="0"/>
          <a:effectRef idx="0"/>
          <a:fontRef idx="minor"/>
        </p:style>
      </p:sp>
      <p:sp>
        <p:nvSpPr>
          <p:cNvPr id="441" name="CustomShape 5"/>
          <p:cNvSpPr/>
          <p:nvPr/>
        </p:nvSpPr>
        <p:spPr>
          <a:xfrm>
            <a:off x="0" y="3883680"/>
            <a:ext cx="9143640" cy="1831320"/>
          </a:xfrm>
          <a:custGeom>
            <a:avLst/>
            <a:gdLst/>
            <a:ahLst/>
            <a:rect l="l" t="t" r="r" b="b"/>
            <a:pathLst>
              <a:path w="10058400" h="2491104">
                <a:moveTo>
                  <a:pt x="0" y="2490660"/>
                </a:moveTo>
                <a:lnTo>
                  <a:pt x="10058400" y="2490660"/>
                </a:lnTo>
                <a:lnTo>
                  <a:pt x="10058400" y="0"/>
                </a:lnTo>
                <a:lnTo>
                  <a:pt x="0" y="0"/>
                </a:lnTo>
                <a:lnTo>
                  <a:pt x="0" y="2490660"/>
                </a:lnTo>
                <a:close/>
              </a:path>
            </a:pathLst>
          </a:custGeom>
          <a:solidFill>
            <a:srgbClr val="ffffff"/>
          </a:solidFill>
          <a:ln>
            <a:noFill/>
          </a:ln>
        </p:spPr>
        <p:style>
          <a:lnRef idx="0"/>
          <a:fillRef idx="0"/>
          <a:effectRef idx="0"/>
          <a:fontRef idx="minor"/>
        </p:style>
      </p:sp>
      <p:sp>
        <p:nvSpPr>
          <p:cNvPr id="442" name="CustomShape 6"/>
          <p:cNvSpPr/>
          <p:nvPr/>
        </p:nvSpPr>
        <p:spPr>
          <a:xfrm>
            <a:off x="8337600" y="5192640"/>
            <a:ext cx="165240" cy="137880"/>
          </a:xfrm>
          <a:custGeom>
            <a:avLst/>
            <a:gdLst/>
            <a:ahLst/>
            <a:rect l="l" t="t" r="r" b="b"/>
            <a:pathLst>
              <a:path w="182245" h="187959">
                <a:moveTo>
                  <a:pt x="5257" y="266"/>
                </a:moveTo>
                <a:lnTo>
                  <a:pt x="0" y="11302"/>
                </a:lnTo>
                <a:lnTo>
                  <a:pt x="10769" y="11302"/>
                </a:lnTo>
                <a:lnTo>
                  <a:pt x="14858" y="13906"/>
                </a:lnTo>
                <a:lnTo>
                  <a:pt x="18478" y="46697"/>
                </a:lnTo>
                <a:lnTo>
                  <a:pt x="18211" y="94703"/>
                </a:lnTo>
                <a:lnTo>
                  <a:pt x="18093" y="101739"/>
                </a:lnTo>
                <a:lnTo>
                  <a:pt x="17996" y="117271"/>
                </a:lnTo>
                <a:lnTo>
                  <a:pt x="26075" y="157584"/>
                </a:lnTo>
                <a:lnTo>
                  <a:pt x="64810" y="183973"/>
                </a:lnTo>
                <a:lnTo>
                  <a:pt x="96532" y="187858"/>
                </a:lnTo>
                <a:lnTo>
                  <a:pt x="112173" y="186982"/>
                </a:lnTo>
                <a:lnTo>
                  <a:pt x="126379" y="184386"/>
                </a:lnTo>
                <a:lnTo>
                  <a:pt x="139082" y="180116"/>
                </a:lnTo>
                <a:lnTo>
                  <a:pt x="150215" y="174218"/>
                </a:lnTo>
                <a:lnTo>
                  <a:pt x="154681" y="170497"/>
                </a:lnTo>
                <a:lnTo>
                  <a:pt x="98767" y="170497"/>
                </a:lnTo>
                <a:lnTo>
                  <a:pt x="82295" y="168741"/>
                </a:lnTo>
                <a:lnTo>
                  <a:pt x="49263" y="145351"/>
                </a:lnTo>
                <a:lnTo>
                  <a:pt x="43780" y="94703"/>
                </a:lnTo>
                <a:lnTo>
                  <a:pt x="44310" y="46697"/>
                </a:lnTo>
                <a:lnTo>
                  <a:pt x="44463" y="37739"/>
                </a:lnTo>
                <a:lnTo>
                  <a:pt x="44602" y="19392"/>
                </a:lnTo>
                <a:lnTo>
                  <a:pt x="45364" y="8674"/>
                </a:lnTo>
                <a:lnTo>
                  <a:pt x="46437" y="533"/>
                </a:lnTo>
                <a:lnTo>
                  <a:pt x="12103" y="533"/>
                </a:lnTo>
                <a:lnTo>
                  <a:pt x="5257" y="266"/>
                </a:lnTo>
                <a:close/>
                <a:moveTo>
                  <a:pt x="181813" y="266"/>
                </a:moveTo>
                <a:lnTo>
                  <a:pt x="174129" y="533"/>
                </a:lnTo>
                <a:lnTo>
                  <a:pt x="151648" y="533"/>
                </a:lnTo>
                <a:lnTo>
                  <a:pt x="154105" y="9410"/>
                </a:lnTo>
                <a:lnTo>
                  <a:pt x="155881" y="20332"/>
                </a:lnTo>
                <a:lnTo>
                  <a:pt x="156887" y="33617"/>
                </a:lnTo>
                <a:lnTo>
                  <a:pt x="157111" y="49847"/>
                </a:lnTo>
                <a:lnTo>
                  <a:pt x="156834" y="94703"/>
                </a:lnTo>
                <a:lnTo>
                  <a:pt x="153921" y="136349"/>
                </a:lnTo>
                <a:lnTo>
                  <a:pt x="126333" y="165868"/>
                </a:lnTo>
                <a:lnTo>
                  <a:pt x="98767" y="170497"/>
                </a:lnTo>
                <a:lnTo>
                  <a:pt x="154681" y="170497"/>
                </a:lnTo>
                <a:lnTo>
                  <a:pt x="177152" y="124066"/>
                </a:lnTo>
                <a:lnTo>
                  <a:pt x="178068" y="94703"/>
                </a:lnTo>
                <a:lnTo>
                  <a:pt x="178320" y="49847"/>
                </a:lnTo>
                <a:lnTo>
                  <a:pt x="178582" y="33617"/>
                </a:lnTo>
                <a:lnTo>
                  <a:pt x="179114" y="22475"/>
                </a:lnTo>
                <a:lnTo>
                  <a:pt x="180138" y="12285"/>
                </a:lnTo>
                <a:lnTo>
                  <a:pt x="181776" y="533"/>
                </a:lnTo>
                <a:lnTo>
                  <a:pt x="158699" y="533"/>
                </a:lnTo>
                <a:lnTo>
                  <a:pt x="151574" y="266"/>
                </a:lnTo>
                <a:lnTo>
                  <a:pt x="181813" y="266"/>
                </a:lnTo>
                <a:close/>
                <a:moveTo>
                  <a:pt x="46507" y="0"/>
                </a:moveTo>
                <a:lnTo>
                  <a:pt x="37680" y="533"/>
                </a:lnTo>
                <a:lnTo>
                  <a:pt x="46437" y="533"/>
                </a:lnTo>
                <a:lnTo>
                  <a:pt x="46507" y="0"/>
                </a:lnTo>
                <a:close/>
              </a:path>
            </a:pathLst>
          </a:custGeom>
          <a:solidFill>
            <a:srgbClr val="d1d3d4"/>
          </a:solidFill>
          <a:ln>
            <a:noFill/>
          </a:ln>
        </p:spPr>
        <p:style>
          <a:lnRef idx="0"/>
          <a:fillRef idx="0"/>
          <a:effectRef idx="0"/>
          <a:fontRef idx="minor"/>
        </p:style>
      </p:sp>
      <p:sp>
        <p:nvSpPr>
          <p:cNvPr id="443" name="CustomShape 7"/>
          <p:cNvSpPr/>
          <p:nvPr/>
        </p:nvSpPr>
        <p:spPr>
          <a:xfrm>
            <a:off x="8520120" y="5189760"/>
            <a:ext cx="149760" cy="139680"/>
          </a:xfrm>
          <a:custGeom>
            <a:avLst/>
            <a:gdLst/>
            <a:ahLst/>
            <a:rect l="l" t="t" r="r" b="b"/>
            <a:pathLst>
              <a:path w="165100" h="190500">
                <a:moveTo>
                  <a:pt x="121310" y="0"/>
                </a:moveTo>
                <a:lnTo>
                  <a:pt x="113601" y="0"/>
                </a:lnTo>
                <a:lnTo>
                  <a:pt x="89782" y="1393"/>
                </a:lnTo>
                <a:lnTo>
                  <a:pt x="50468" y="12923"/>
                </a:lnTo>
                <a:lnTo>
                  <a:pt x="19850" y="37972"/>
                </a:lnTo>
                <a:lnTo>
                  <a:pt x="2319" y="74478"/>
                </a:lnTo>
                <a:lnTo>
                  <a:pt x="0" y="95199"/>
                </a:lnTo>
                <a:lnTo>
                  <a:pt x="3663" y="121905"/>
                </a:lnTo>
                <a:lnTo>
                  <a:pt x="30196" y="165888"/>
                </a:lnTo>
                <a:lnTo>
                  <a:pt x="74445" y="187667"/>
                </a:lnTo>
                <a:lnTo>
                  <a:pt x="102044" y="190182"/>
                </a:lnTo>
                <a:lnTo>
                  <a:pt x="108982" y="190041"/>
                </a:lnTo>
                <a:lnTo>
                  <a:pt x="154584" y="183400"/>
                </a:lnTo>
                <a:lnTo>
                  <a:pt x="157086" y="175221"/>
                </a:lnTo>
                <a:lnTo>
                  <a:pt x="157721" y="173405"/>
                </a:lnTo>
                <a:lnTo>
                  <a:pt x="107276" y="173405"/>
                </a:lnTo>
                <a:lnTo>
                  <a:pt x="75763" y="167512"/>
                </a:lnTo>
                <a:lnTo>
                  <a:pt x="51468" y="150868"/>
                </a:lnTo>
                <a:lnTo>
                  <a:pt x="35834" y="125030"/>
                </a:lnTo>
                <a:lnTo>
                  <a:pt x="30302" y="91554"/>
                </a:lnTo>
                <a:lnTo>
                  <a:pt x="35336" y="59511"/>
                </a:lnTo>
                <a:lnTo>
                  <a:pt x="49776" y="35302"/>
                </a:lnTo>
                <a:lnTo>
                  <a:pt x="72623" y="19995"/>
                </a:lnTo>
                <a:lnTo>
                  <a:pt x="102882" y="14655"/>
                </a:lnTo>
                <a:lnTo>
                  <a:pt x="162727" y="14655"/>
                </a:lnTo>
                <a:lnTo>
                  <a:pt x="165049" y="8140"/>
                </a:lnTo>
                <a:lnTo>
                  <a:pt x="128727" y="520"/>
                </a:lnTo>
                <a:lnTo>
                  <a:pt x="121310" y="0"/>
                </a:lnTo>
                <a:close/>
                <a:moveTo>
                  <a:pt x="159245" y="157911"/>
                </a:moveTo>
                <a:lnTo>
                  <a:pt x="123520" y="172097"/>
                </a:lnTo>
                <a:lnTo>
                  <a:pt x="115239" y="173405"/>
                </a:lnTo>
                <a:lnTo>
                  <a:pt x="157721" y="173405"/>
                </a:lnTo>
                <a:lnTo>
                  <a:pt x="160108" y="166585"/>
                </a:lnTo>
                <a:lnTo>
                  <a:pt x="162610" y="160261"/>
                </a:lnTo>
                <a:lnTo>
                  <a:pt x="159245" y="157911"/>
                </a:lnTo>
                <a:close/>
                <a:moveTo>
                  <a:pt x="162727" y="14655"/>
                </a:moveTo>
                <a:lnTo>
                  <a:pt x="102882" y="14655"/>
                </a:lnTo>
                <a:lnTo>
                  <a:pt x="118134" y="15832"/>
                </a:lnTo>
                <a:lnTo>
                  <a:pt x="131197" y="19504"/>
                </a:lnTo>
                <a:lnTo>
                  <a:pt x="142555" y="25885"/>
                </a:lnTo>
                <a:lnTo>
                  <a:pt x="152692" y="35191"/>
                </a:lnTo>
                <a:lnTo>
                  <a:pt x="156565" y="35191"/>
                </a:lnTo>
                <a:lnTo>
                  <a:pt x="158724" y="27254"/>
                </a:lnTo>
                <a:lnTo>
                  <a:pt x="161975" y="16764"/>
                </a:lnTo>
                <a:lnTo>
                  <a:pt x="162727" y="14655"/>
                </a:lnTo>
                <a:close/>
              </a:path>
            </a:pathLst>
          </a:custGeom>
          <a:solidFill>
            <a:srgbClr val="d1d3d4"/>
          </a:solidFill>
          <a:ln>
            <a:noFill/>
          </a:ln>
        </p:spPr>
        <p:style>
          <a:lnRef idx="0"/>
          <a:fillRef idx="0"/>
          <a:effectRef idx="0"/>
          <a:fontRef idx="minor"/>
        </p:style>
      </p:sp>
      <p:sp>
        <p:nvSpPr>
          <p:cNvPr id="444" name="CustomShape 8"/>
          <p:cNvSpPr/>
          <p:nvPr/>
        </p:nvSpPr>
        <p:spPr>
          <a:xfrm>
            <a:off x="8685360" y="5192640"/>
            <a:ext cx="151560" cy="135360"/>
          </a:xfrm>
          <a:custGeom>
            <a:avLst/>
            <a:gdLst/>
            <a:ahLst/>
            <a:rect l="l" t="t" r="r" b="b"/>
            <a:pathLst>
              <a:path w="167004" h="184784">
                <a:moveTo>
                  <a:pt x="117566" y="12623"/>
                </a:moveTo>
                <a:lnTo>
                  <a:pt x="64427" y="12623"/>
                </a:lnTo>
                <a:lnTo>
                  <a:pt x="79886" y="14862"/>
                </a:lnTo>
                <a:lnTo>
                  <a:pt x="91459" y="21307"/>
                </a:lnTo>
                <a:lnTo>
                  <a:pt x="98717" y="31547"/>
                </a:lnTo>
                <a:lnTo>
                  <a:pt x="101231" y="45173"/>
                </a:lnTo>
                <a:lnTo>
                  <a:pt x="99780" y="56014"/>
                </a:lnTo>
                <a:lnTo>
                  <a:pt x="68262" y="80848"/>
                </a:lnTo>
                <a:lnTo>
                  <a:pt x="55041" y="81114"/>
                </a:lnTo>
                <a:lnTo>
                  <a:pt x="53975" y="87363"/>
                </a:lnTo>
                <a:lnTo>
                  <a:pt x="52273" y="93941"/>
                </a:lnTo>
                <a:lnTo>
                  <a:pt x="55041" y="93941"/>
                </a:lnTo>
                <a:lnTo>
                  <a:pt x="60192" y="94622"/>
                </a:lnTo>
                <a:lnTo>
                  <a:pt x="86859" y="123136"/>
                </a:lnTo>
                <a:lnTo>
                  <a:pt x="114452" y="164007"/>
                </a:lnTo>
                <a:lnTo>
                  <a:pt x="120228" y="174027"/>
                </a:lnTo>
                <a:lnTo>
                  <a:pt x="122123" y="177139"/>
                </a:lnTo>
                <a:lnTo>
                  <a:pt x="123228" y="179247"/>
                </a:lnTo>
                <a:lnTo>
                  <a:pt x="124599" y="181076"/>
                </a:lnTo>
                <a:lnTo>
                  <a:pt x="125717" y="182638"/>
                </a:lnTo>
                <a:lnTo>
                  <a:pt x="127101" y="184696"/>
                </a:lnTo>
                <a:lnTo>
                  <a:pt x="138658" y="183959"/>
                </a:lnTo>
                <a:lnTo>
                  <a:pt x="166662" y="183184"/>
                </a:lnTo>
                <a:lnTo>
                  <a:pt x="166992" y="181305"/>
                </a:lnTo>
                <a:lnTo>
                  <a:pt x="161480" y="177380"/>
                </a:lnTo>
                <a:lnTo>
                  <a:pt x="159550" y="175793"/>
                </a:lnTo>
                <a:lnTo>
                  <a:pt x="133428" y="145897"/>
                </a:lnTo>
                <a:lnTo>
                  <a:pt x="96545" y="94488"/>
                </a:lnTo>
                <a:lnTo>
                  <a:pt x="90220" y="86321"/>
                </a:lnTo>
                <a:lnTo>
                  <a:pt x="121946" y="62728"/>
                </a:lnTo>
                <a:lnTo>
                  <a:pt x="128193" y="40157"/>
                </a:lnTo>
                <a:lnTo>
                  <a:pt x="127276" y="30907"/>
                </a:lnTo>
                <a:lnTo>
                  <a:pt x="124580" y="22542"/>
                </a:lnTo>
                <a:lnTo>
                  <a:pt x="120189" y="15254"/>
                </a:lnTo>
                <a:lnTo>
                  <a:pt x="117566" y="12623"/>
                </a:lnTo>
                <a:close/>
                <a:moveTo>
                  <a:pt x="5232" y="571"/>
                </a:moveTo>
                <a:lnTo>
                  <a:pt x="0" y="11582"/>
                </a:lnTo>
                <a:lnTo>
                  <a:pt x="10718" y="11582"/>
                </a:lnTo>
                <a:lnTo>
                  <a:pt x="14859" y="14211"/>
                </a:lnTo>
                <a:lnTo>
                  <a:pt x="18110" y="55845"/>
                </a:lnTo>
                <a:lnTo>
                  <a:pt x="17894" y="133299"/>
                </a:lnTo>
                <a:lnTo>
                  <a:pt x="14287" y="183184"/>
                </a:lnTo>
                <a:lnTo>
                  <a:pt x="22009" y="182638"/>
                </a:lnTo>
                <a:lnTo>
                  <a:pt x="49090" y="182638"/>
                </a:lnTo>
                <a:lnTo>
                  <a:pt x="46760" y="173990"/>
                </a:lnTo>
                <a:lnTo>
                  <a:pt x="45054" y="163104"/>
                </a:lnTo>
                <a:lnTo>
                  <a:pt x="44060" y="149807"/>
                </a:lnTo>
                <a:lnTo>
                  <a:pt x="43792" y="136247"/>
                </a:lnTo>
                <a:lnTo>
                  <a:pt x="43904" y="86321"/>
                </a:lnTo>
                <a:lnTo>
                  <a:pt x="44082" y="35671"/>
                </a:lnTo>
                <a:lnTo>
                  <a:pt x="59410" y="12623"/>
                </a:lnTo>
                <a:lnTo>
                  <a:pt x="117566" y="12623"/>
                </a:lnTo>
                <a:lnTo>
                  <a:pt x="114185" y="9232"/>
                </a:lnTo>
                <a:lnTo>
                  <a:pt x="107083" y="4805"/>
                </a:lnTo>
                <a:lnTo>
                  <a:pt x="98807" y="1963"/>
                </a:lnTo>
                <a:lnTo>
                  <a:pt x="92356" y="1066"/>
                </a:lnTo>
                <a:lnTo>
                  <a:pt x="27216" y="1066"/>
                </a:lnTo>
                <a:lnTo>
                  <a:pt x="5232" y="571"/>
                </a:lnTo>
                <a:close/>
                <a:moveTo>
                  <a:pt x="49090" y="182638"/>
                </a:moveTo>
                <a:lnTo>
                  <a:pt x="42125" y="182638"/>
                </a:lnTo>
                <a:lnTo>
                  <a:pt x="49237" y="183184"/>
                </a:lnTo>
                <a:lnTo>
                  <a:pt x="49090" y="182638"/>
                </a:lnTo>
                <a:close/>
                <a:moveTo>
                  <a:pt x="72923" y="0"/>
                </a:moveTo>
                <a:lnTo>
                  <a:pt x="60502" y="0"/>
                </a:lnTo>
                <a:lnTo>
                  <a:pt x="53352" y="304"/>
                </a:lnTo>
                <a:lnTo>
                  <a:pt x="27216" y="1066"/>
                </a:lnTo>
                <a:lnTo>
                  <a:pt x="92356" y="1066"/>
                </a:lnTo>
                <a:lnTo>
                  <a:pt x="87905" y="447"/>
                </a:lnTo>
                <a:lnTo>
                  <a:pt x="72923" y="0"/>
                </a:lnTo>
                <a:close/>
              </a:path>
            </a:pathLst>
          </a:custGeom>
          <a:solidFill>
            <a:srgbClr val="d1d3d4"/>
          </a:solidFill>
          <a:ln>
            <a:noFill/>
          </a:ln>
        </p:spPr>
        <p:style>
          <a:lnRef idx="0"/>
          <a:fillRef idx="0"/>
          <a:effectRef idx="0"/>
          <a:fontRef idx="minor"/>
        </p:style>
      </p:sp>
      <p:sp>
        <p:nvSpPr>
          <p:cNvPr id="445" name="CustomShape 9"/>
          <p:cNvSpPr/>
          <p:nvPr/>
        </p:nvSpPr>
        <p:spPr>
          <a:xfrm>
            <a:off x="8294400" y="5350320"/>
            <a:ext cx="584280" cy="25920"/>
          </a:xfrm>
          <a:custGeom>
            <a:avLst/>
            <a:gdLst/>
            <a:ahLst/>
            <a:rect l="l" t="t" r="r" b="b"/>
            <a:pathLst>
              <a:path w="643254" h="35559">
                <a:moveTo>
                  <a:pt x="321144" y="0"/>
                </a:moveTo>
                <a:lnTo>
                  <a:pt x="201185" y="4351"/>
                </a:lnTo>
                <a:lnTo>
                  <a:pt x="98545" y="13925"/>
                </a:lnTo>
                <a:lnTo>
                  <a:pt x="26918" y="23499"/>
                </a:lnTo>
                <a:lnTo>
                  <a:pt x="0" y="27851"/>
                </a:lnTo>
                <a:lnTo>
                  <a:pt x="0" y="35140"/>
                </a:lnTo>
                <a:lnTo>
                  <a:pt x="93030" y="27255"/>
                </a:lnTo>
                <a:lnTo>
                  <a:pt x="157500" y="23206"/>
                </a:lnTo>
                <a:lnTo>
                  <a:pt x="223526" y="21714"/>
                </a:lnTo>
                <a:lnTo>
                  <a:pt x="612562" y="21501"/>
                </a:lnTo>
                <a:lnTo>
                  <a:pt x="566307" y="11749"/>
                </a:lnTo>
                <a:lnTo>
                  <a:pt x="507355" y="3481"/>
                </a:lnTo>
                <a:lnTo>
                  <a:pt x="435682" y="435"/>
                </a:lnTo>
                <a:lnTo>
                  <a:pt x="321144" y="0"/>
                </a:lnTo>
                <a:close/>
                <a:moveTo>
                  <a:pt x="612562" y="21501"/>
                </a:moveTo>
                <a:lnTo>
                  <a:pt x="321221" y="21501"/>
                </a:lnTo>
                <a:lnTo>
                  <a:pt x="455192" y="23632"/>
                </a:lnTo>
                <a:lnTo>
                  <a:pt x="556390" y="28321"/>
                </a:lnTo>
                <a:lnTo>
                  <a:pt x="620369" y="33009"/>
                </a:lnTo>
                <a:lnTo>
                  <a:pt x="642683" y="35140"/>
                </a:lnTo>
                <a:lnTo>
                  <a:pt x="642683" y="27851"/>
                </a:lnTo>
                <a:lnTo>
                  <a:pt x="612562" y="21501"/>
                </a:lnTo>
                <a:close/>
              </a:path>
            </a:pathLst>
          </a:custGeom>
          <a:solidFill>
            <a:srgbClr val="d1d3d4"/>
          </a:solidFill>
          <a:ln>
            <a:noFill/>
          </a:ln>
        </p:spPr>
        <p:style>
          <a:lnRef idx="0"/>
          <a:fillRef idx="0"/>
          <a:effectRef idx="0"/>
          <a:fontRef idx="minor"/>
        </p:style>
      </p:sp>
      <p:sp>
        <p:nvSpPr>
          <p:cNvPr id="446" name="CustomShape 10"/>
          <p:cNvSpPr/>
          <p:nvPr/>
        </p:nvSpPr>
        <p:spPr>
          <a:xfrm>
            <a:off x="8224200" y="4989960"/>
            <a:ext cx="723960" cy="585720"/>
          </a:xfrm>
          <a:custGeom>
            <a:avLst/>
            <a:gdLst/>
            <a:ahLst/>
            <a:rect l="l" t="t" r="r" b="b"/>
            <a:pathLst>
              <a:path w="796925" h="796925">
                <a:moveTo>
                  <a:pt x="796874" y="398437"/>
                </a:moveTo>
                <a:lnTo>
                  <a:pt x="794193" y="444901"/>
                </a:lnTo>
                <a:lnTo>
                  <a:pt x="786350" y="489791"/>
                </a:lnTo>
                <a:lnTo>
                  <a:pt x="773644" y="532809"/>
                </a:lnTo>
                <a:lnTo>
                  <a:pt x="756374" y="573655"/>
                </a:lnTo>
                <a:lnTo>
                  <a:pt x="734839" y="612029"/>
                </a:lnTo>
                <a:lnTo>
                  <a:pt x="709338" y="647634"/>
                </a:lnTo>
                <a:lnTo>
                  <a:pt x="680170" y="680170"/>
                </a:lnTo>
                <a:lnTo>
                  <a:pt x="647634" y="709338"/>
                </a:lnTo>
                <a:lnTo>
                  <a:pt x="612029" y="734839"/>
                </a:lnTo>
                <a:lnTo>
                  <a:pt x="573655" y="756374"/>
                </a:lnTo>
                <a:lnTo>
                  <a:pt x="532809" y="773644"/>
                </a:lnTo>
                <a:lnTo>
                  <a:pt x="489791" y="786350"/>
                </a:lnTo>
                <a:lnTo>
                  <a:pt x="444901" y="794193"/>
                </a:lnTo>
                <a:lnTo>
                  <a:pt x="398437" y="796874"/>
                </a:lnTo>
                <a:lnTo>
                  <a:pt x="351972" y="794193"/>
                </a:lnTo>
                <a:lnTo>
                  <a:pt x="307082" y="786350"/>
                </a:lnTo>
                <a:lnTo>
                  <a:pt x="264064" y="773644"/>
                </a:lnTo>
                <a:lnTo>
                  <a:pt x="223219" y="756374"/>
                </a:lnTo>
                <a:lnTo>
                  <a:pt x="184844" y="734839"/>
                </a:lnTo>
                <a:lnTo>
                  <a:pt x="149239" y="709338"/>
                </a:lnTo>
                <a:lnTo>
                  <a:pt x="116703" y="680170"/>
                </a:lnTo>
                <a:lnTo>
                  <a:pt x="87535" y="647634"/>
                </a:lnTo>
                <a:lnTo>
                  <a:pt x="62034" y="612029"/>
                </a:lnTo>
                <a:lnTo>
                  <a:pt x="40499" y="573655"/>
                </a:lnTo>
                <a:lnTo>
                  <a:pt x="23229" y="532809"/>
                </a:lnTo>
                <a:lnTo>
                  <a:pt x="10523" y="489791"/>
                </a:lnTo>
                <a:lnTo>
                  <a:pt x="2680" y="444901"/>
                </a:lnTo>
                <a:lnTo>
                  <a:pt x="0" y="398437"/>
                </a:lnTo>
                <a:lnTo>
                  <a:pt x="2680" y="351972"/>
                </a:lnTo>
                <a:lnTo>
                  <a:pt x="10523" y="307082"/>
                </a:lnTo>
                <a:lnTo>
                  <a:pt x="23229" y="264064"/>
                </a:lnTo>
                <a:lnTo>
                  <a:pt x="40499" y="223219"/>
                </a:lnTo>
                <a:lnTo>
                  <a:pt x="62034" y="184844"/>
                </a:lnTo>
                <a:lnTo>
                  <a:pt x="87535" y="149239"/>
                </a:lnTo>
                <a:lnTo>
                  <a:pt x="116703" y="116703"/>
                </a:lnTo>
                <a:lnTo>
                  <a:pt x="149239" y="87535"/>
                </a:lnTo>
                <a:lnTo>
                  <a:pt x="184844" y="62034"/>
                </a:lnTo>
                <a:lnTo>
                  <a:pt x="223219" y="40499"/>
                </a:lnTo>
                <a:lnTo>
                  <a:pt x="264064" y="23229"/>
                </a:lnTo>
                <a:lnTo>
                  <a:pt x="307082" y="10523"/>
                </a:lnTo>
                <a:lnTo>
                  <a:pt x="351972" y="2680"/>
                </a:lnTo>
                <a:lnTo>
                  <a:pt x="398437" y="0"/>
                </a:lnTo>
                <a:lnTo>
                  <a:pt x="444901" y="2680"/>
                </a:lnTo>
                <a:lnTo>
                  <a:pt x="489791" y="10523"/>
                </a:lnTo>
                <a:lnTo>
                  <a:pt x="532809" y="23229"/>
                </a:lnTo>
                <a:lnTo>
                  <a:pt x="573655" y="40499"/>
                </a:lnTo>
                <a:lnTo>
                  <a:pt x="612029" y="62034"/>
                </a:lnTo>
                <a:lnTo>
                  <a:pt x="647634" y="87535"/>
                </a:lnTo>
                <a:lnTo>
                  <a:pt x="680170" y="116703"/>
                </a:lnTo>
                <a:lnTo>
                  <a:pt x="709338" y="149239"/>
                </a:lnTo>
                <a:lnTo>
                  <a:pt x="734839" y="184844"/>
                </a:lnTo>
                <a:lnTo>
                  <a:pt x="756374" y="223219"/>
                </a:lnTo>
                <a:lnTo>
                  <a:pt x="773644" y="264064"/>
                </a:lnTo>
                <a:lnTo>
                  <a:pt x="786350" y="307082"/>
                </a:lnTo>
                <a:lnTo>
                  <a:pt x="794193" y="351972"/>
                </a:lnTo>
                <a:lnTo>
                  <a:pt x="796874" y="398437"/>
                </a:lnTo>
                <a:close/>
              </a:path>
            </a:pathLst>
          </a:custGeom>
          <a:noFill/>
          <a:ln w="11160">
            <a:solidFill>
              <a:srgbClr val="d1d3d4"/>
            </a:solidFill>
            <a:round/>
          </a:ln>
        </p:spPr>
        <p:style>
          <a:lnRef idx="0"/>
          <a:fillRef idx="0"/>
          <a:effectRef idx="0"/>
          <a:fontRef idx="minor"/>
        </p:style>
      </p:sp>
      <p:sp>
        <p:nvSpPr>
          <p:cNvPr id="447" name="CustomShape 11"/>
          <p:cNvSpPr/>
          <p:nvPr/>
        </p:nvSpPr>
        <p:spPr>
          <a:xfrm>
            <a:off x="242280" y="2217960"/>
            <a:ext cx="8693280" cy="360"/>
          </a:xfrm>
          <a:custGeom>
            <a:avLst/>
            <a:gdLst/>
            <a:ahLst/>
            <a:rect l="l" t="t" r="r" b="b"/>
            <a:pathLst>
              <a:path w="9563100" h="0">
                <a:moveTo>
                  <a:pt x="0" y="0"/>
                </a:moveTo>
                <a:lnTo>
                  <a:pt x="9563100" y="0"/>
                </a:lnTo>
              </a:path>
            </a:pathLst>
          </a:custGeom>
          <a:noFill/>
          <a:ln w="63360">
            <a:solidFill>
              <a:srgbClr val="ffffff"/>
            </a:solidFill>
            <a:round/>
          </a:ln>
        </p:spPr>
        <p:style>
          <a:lnRef idx="0"/>
          <a:fillRef idx="0"/>
          <a:effectRef idx="0"/>
          <a:fontRef idx="minor"/>
        </p:style>
      </p:sp>
      <p:sp>
        <p:nvSpPr>
          <p:cNvPr id="448" name="CustomShape 12"/>
          <p:cNvSpPr/>
          <p:nvPr/>
        </p:nvSpPr>
        <p:spPr>
          <a:xfrm>
            <a:off x="242280" y="3316320"/>
            <a:ext cx="8693280" cy="360"/>
          </a:xfrm>
          <a:custGeom>
            <a:avLst/>
            <a:gdLst/>
            <a:ahLst/>
            <a:rect l="l" t="t" r="r" b="b"/>
            <a:pathLst>
              <a:path w="9563100" h="0">
                <a:moveTo>
                  <a:pt x="0" y="0"/>
                </a:moveTo>
                <a:lnTo>
                  <a:pt x="9563100" y="0"/>
                </a:lnTo>
              </a:path>
            </a:pathLst>
          </a:custGeom>
          <a:noFill/>
          <a:ln w="63360">
            <a:solidFill>
              <a:srgbClr val="ffffff"/>
            </a:solidFill>
            <a:round/>
          </a:ln>
        </p:spPr>
        <p:style>
          <a:lnRef idx="0"/>
          <a:fillRef idx="0"/>
          <a:effectRef idx="0"/>
          <a:fontRef idx="minor"/>
        </p:style>
      </p:sp>
      <p:sp>
        <p:nvSpPr>
          <p:cNvPr id="449" name="CustomShape 13"/>
          <p:cNvSpPr/>
          <p:nvPr/>
        </p:nvSpPr>
        <p:spPr>
          <a:xfrm>
            <a:off x="6115680" y="1652760"/>
            <a:ext cx="426960" cy="533160"/>
          </a:xfrm>
          <a:custGeom>
            <a:avLst/>
            <a:gdLst/>
            <a:ahLst/>
            <a:rect l="l" t="t" r="r" b="b"/>
            <a:pathLst>
              <a:path w="469900" h="725805">
                <a:moveTo>
                  <a:pt x="341463" y="412911"/>
                </a:moveTo>
                <a:lnTo>
                  <a:pt x="231505" y="412911"/>
                </a:lnTo>
                <a:lnTo>
                  <a:pt x="279003" y="545779"/>
                </a:lnTo>
                <a:lnTo>
                  <a:pt x="373021" y="688959"/>
                </a:lnTo>
                <a:lnTo>
                  <a:pt x="385062" y="706462"/>
                </a:lnTo>
                <a:lnTo>
                  <a:pt x="398530" y="719064"/>
                </a:lnTo>
                <a:lnTo>
                  <a:pt x="413878" y="725456"/>
                </a:lnTo>
                <a:lnTo>
                  <a:pt x="431555" y="724328"/>
                </a:lnTo>
                <a:lnTo>
                  <a:pt x="448753" y="715496"/>
                </a:lnTo>
                <a:lnTo>
                  <a:pt x="461022" y="701019"/>
                </a:lnTo>
                <a:lnTo>
                  <a:pt x="466352" y="683153"/>
                </a:lnTo>
                <a:lnTo>
                  <a:pt x="462734" y="664156"/>
                </a:lnTo>
                <a:lnTo>
                  <a:pt x="366683" y="504948"/>
                </a:lnTo>
                <a:lnTo>
                  <a:pt x="341463" y="412911"/>
                </a:lnTo>
                <a:close/>
                <a:moveTo>
                  <a:pt x="315565" y="161045"/>
                </a:moveTo>
                <a:lnTo>
                  <a:pt x="168970" y="161045"/>
                </a:lnTo>
                <a:lnTo>
                  <a:pt x="188744" y="289696"/>
                </a:lnTo>
                <a:lnTo>
                  <a:pt x="190527" y="299010"/>
                </a:lnTo>
                <a:lnTo>
                  <a:pt x="190625" y="304822"/>
                </a:lnTo>
                <a:lnTo>
                  <a:pt x="188592" y="309566"/>
                </a:lnTo>
                <a:lnTo>
                  <a:pt x="183981" y="315680"/>
                </a:lnTo>
                <a:lnTo>
                  <a:pt x="82597" y="478126"/>
                </a:lnTo>
                <a:lnTo>
                  <a:pt x="54352" y="664435"/>
                </a:lnTo>
                <a:lnTo>
                  <a:pt x="52990" y="685621"/>
                </a:lnTo>
                <a:lnTo>
                  <a:pt x="58250" y="702895"/>
                </a:lnTo>
                <a:lnTo>
                  <a:pt x="69174" y="715586"/>
                </a:lnTo>
                <a:lnTo>
                  <a:pt x="84807" y="723020"/>
                </a:lnTo>
                <a:lnTo>
                  <a:pt x="102865" y="724024"/>
                </a:lnTo>
                <a:lnTo>
                  <a:pt x="118865" y="718134"/>
                </a:lnTo>
                <a:lnTo>
                  <a:pt x="131356" y="706457"/>
                </a:lnTo>
                <a:lnTo>
                  <a:pt x="138884" y="690102"/>
                </a:lnTo>
                <a:lnTo>
                  <a:pt x="163991" y="525294"/>
                </a:lnTo>
                <a:lnTo>
                  <a:pt x="231505" y="412911"/>
                </a:lnTo>
                <a:lnTo>
                  <a:pt x="341463" y="412911"/>
                </a:lnTo>
                <a:lnTo>
                  <a:pt x="324850" y="352282"/>
                </a:lnTo>
                <a:lnTo>
                  <a:pt x="323547" y="343830"/>
                </a:lnTo>
                <a:lnTo>
                  <a:pt x="323767" y="337200"/>
                </a:lnTo>
                <a:lnTo>
                  <a:pt x="326096" y="328961"/>
                </a:lnTo>
                <a:lnTo>
                  <a:pt x="331123" y="315680"/>
                </a:lnTo>
                <a:lnTo>
                  <a:pt x="335794" y="297224"/>
                </a:lnTo>
                <a:lnTo>
                  <a:pt x="337533" y="286419"/>
                </a:lnTo>
                <a:lnTo>
                  <a:pt x="337537" y="284819"/>
                </a:lnTo>
                <a:lnTo>
                  <a:pt x="336862" y="276870"/>
                </a:lnTo>
                <a:lnTo>
                  <a:pt x="333752" y="265579"/>
                </a:lnTo>
                <a:lnTo>
                  <a:pt x="315565" y="161045"/>
                </a:lnTo>
                <a:close/>
                <a:moveTo>
                  <a:pt x="427405" y="122729"/>
                </a:moveTo>
                <a:lnTo>
                  <a:pt x="308898" y="122729"/>
                </a:lnTo>
                <a:lnTo>
                  <a:pt x="370709" y="176412"/>
                </a:lnTo>
                <a:lnTo>
                  <a:pt x="396084" y="284819"/>
                </a:lnTo>
                <a:lnTo>
                  <a:pt x="400637" y="300582"/>
                </a:lnTo>
                <a:lnTo>
                  <a:pt x="408343" y="313148"/>
                </a:lnTo>
                <a:lnTo>
                  <a:pt x="419244" y="321497"/>
                </a:lnTo>
                <a:lnTo>
                  <a:pt x="433384" y="324608"/>
                </a:lnTo>
                <a:lnTo>
                  <a:pt x="448232" y="321479"/>
                </a:lnTo>
                <a:lnTo>
                  <a:pt x="460214" y="312958"/>
                </a:lnTo>
                <a:lnTo>
                  <a:pt x="467893" y="300714"/>
                </a:lnTo>
                <a:lnTo>
                  <a:pt x="469833" y="286419"/>
                </a:lnTo>
                <a:lnTo>
                  <a:pt x="437130" y="151736"/>
                </a:lnTo>
                <a:lnTo>
                  <a:pt x="434562" y="136364"/>
                </a:lnTo>
                <a:lnTo>
                  <a:pt x="431726" y="127582"/>
                </a:lnTo>
                <a:lnTo>
                  <a:pt x="427405" y="122729"/>
                </a:lnTo>
                <a:close/>
                <a:moveTo>
                  <a:pt x="207627" y="0"/>
                </a:moveTo>
                <a:lnTo>
                  <a:pt x="183805" y="12883"/>
                </a:lnTo>
                <a:lnTo>
                  <a:pt x="152942" y="43938"/>
                </a:lnTo>
                <a:lnTo>
                  <a:pt x="87245" y="175294"/>
                </a:lnTo>
                <a:lnTo>
                  <a:pt x="13001" y="231962"/>
                </a:lnTo>
                <a:lnTo>
                  <a:pt x="3720" y="245866"/>
                </a:lnTo>
                <a:lnTo>
                  <a:pt x="0" y="260821"/>
                </a:lnTo>
                <a:lnTo>
                  <a:pt x="2189" y="275298"/>
                </a:lnTo>
                <a:lnTo>
                  <a:pt x="10639" y="287766"/>
                </a:lnTo>
                <a:lnTo>
                  <a:pt x="22610" y="293491"/>
                </a:lnTo>
                <a:lnTo>
                  <a:pt x="36822" y="292850"/>
                </a:lnTo>
                <a:lnTo>
                  <a:pt x="50921" y="287378"/>
                </a:lnTo>
                <a:lnTo>
                  <a:pt x="126996" y="229485"/>
                </a:lnTo>
                <a:lnTo>
                  <a:pt x="134810" y="224123"/>
                </a:lnTo>
                <a:lnTo>
                  <a:pt x="141787" y="215206"/>
                </a:lnTo>
                <a:lnTo>
                  <a:pt x="151862" y="196319"/>
                </a:lnTo>
                <a:lnTo>
                  <a:pt x="168970" y="161045"/>
                </a:lnTo>
                <a:lnTo>
                  <a:pt x="315565" y="161045"/>
                </a:lnTo>
                <a:lnTo>
                  <a:pt x="308898" y="122729"/>
                </a:lnTo>
                <a:lnTo>
                  <a:pt x="427405" y="122729"/>
                </a:lnTo>
                <a:lnTo>
                  <a:pt x="426843" y="122098"/>
                </a:lnTo>
                <a:lnTo>
                  <a:pt x="418131" y="116620"/>
                </a:lnTo>
                <a:lnTo>
                  <a:pt x="282876" y="19631"/>
                </a:lnTo>
                <a:lnTo>
                  <a:pt x="236590" y="3008"/>
                </a:lnTo>
                <a:lnTo>
                  <a:pt x="207627" y="0"/>
                </a:lnTo>
                <a:close/>
              </a:path>
            </a:pathLst>
          </a:custGeom>
          <a:solidFill>
            <a:srgbClr val="ffffff">
              <a:alpha val="80000"/>
            </a:srgbClr>
          </a:solidFill>
          <a:ln>
            <a:noFill/>
          </a:ln>
        </p:spPr>
        <p:style>
          <a:lnRef idx="0"/>
          <a:fillRef idx="0"/>
          <a:effectRef idx="0"/>
          <a:fontRef idx="minor"/>
        </p:style>
      </p:sp>
      <p:sp>
        <p:nvSpPr>
          <p:cNvPr id="450" name="CustomShape 14"/>
          <p:cNvSpPr/>
          <p:nvPr/>
        </p:nvSpPr>
        <p:spPr>
          <a:xfrm>
            <a:off x="6210720" y="1548360"/>
            <a:ext cx="126360" cy="106200"/>
          </a:xfrm>
          <a:prstGeom prst="rect">
            <a:avLst/>
          </a:prstGeom>
          <a:blipFill rotWithShape="0">
            <a:blip r:embed="rId3"/>
            <a:stretch>
              <a:fillRect/>
            </a:stretch>
          </a:blipFill>
          <a:ln>
            <a:noFill/>
          </a:ln>
        </p:spPr>
        <p:style>
          <a:lnRef idx="0"/>
          <a:fillRef idx="0"/>
          <a:effectRef idx="0"/>
          <a:fontRef idx="minor"/>
        </p:style>
      </p:sp>
      <p:sp>
        <p:nvSpPr>
          <p:cNvPr id="451" name="CustomShape 15"/>
          <p:cNvSpPr/>
          <p:nvPr/>
        </p:nvSpPr>
        <p:spPr>
          <a:xfrm>
            <a:off x="7558920" y="1652760"/>
            <a:ext cx="426960" cy="533160"/>
          </a:xfrm>
          <a:custGeom>
            <a:avLst/>
            <a:gdLst/>
            <a:ahLst/>
            <a:rect l="l" t="t" r="r" b="b"/>
            <a:pathLst>
              <a:path w="469900" h="725805">
                <a:moveTo>
                  <a:pt x="341463" y="412911"/>
                </a:moveTo>
                <a:lnTo>
                  <a:pt x="231505" y="412911"/>
                </a:lnTo>
                <a:lnTo>
                  <a:pt x="279003" y="545779"/>
                </a:lnTo>
                <a:lnTo>
                  <a:pt x="373021" y="688959"/>
                </a:lnTo>
                <a:lnTo>
                  <a:pt x="385062" y="706462"/>
                </a:lnTo>
                <a:lnTo>
                  <a:pt x="398530" y="719064"/>
                </a:lnTo>
                <a:lnTo>
                  <a:pt x="413878" y="725456"/>
                </a:lnTo>
                <a:lnTo>
                  <a:pt x="431555" y="724328"/>
                </a:lnTo>
                <a:lnTo>
                  <a:pt x="448753" y="715496"/>
                </a:lnTo>
                <a:lnTo>
                  <a:pt x="461022" y="701019"/>
                </a:lnTo>
                <a:lnTo>
                  <a:pt x="466352" y="683153"/>
                </a:lnTo>
                <a:lnTo>
                  <a:pt x="462734" y="664156"/>
                </a:lnTo>
                <a:lnTo>
                  <a:pt x="366683" y="504948"/>
                </a:lnTo>
                <a:lnTo>
                  <a:pt x="341463" y="412911"/>
                </a:lnTo>
                <a:close/>
                <a:moveTo>
                  <a:pt x="315565" y="161045"/>
                </a:moveTo>
                <a:lnTo>
                  <a:pt x="168970" y="161045"/>
                </a:lnTo>
                <a:lnTo>
                  <a:pt x="188744" y="289696"/>
                </a:lnTo>
                <a:lnTo>
                  <a:pt x="190527" y="299010"/>
                </a:lnTo>
                <a:lnTo>
                  <a:pt x="190625" y="304822"/>
                </a:lnTo>
                <a:lnTo>
                  <a:pt x="188592" y="309566"/>
                </a:lnTo>
                <a:lnTo>
                  <a:pt x="183981" y="315680"/>
                </a:lnTo>
                <a:lnTo>
                  <a:pt x="82597" y="478126"/>
                </a:lnTo>
                <a:lnTo>
                  <a:pt x="54352" y="664435"/>
                </a:lnTo>
                <a:lnTo>
                  <a:pt x="52990" y="685621"/>
                </a:lnTo>
                <a:lnTo>
                  <a:pt x="58250" y="702895"/>
                </a:lnTo>
                <a:lnTo>
                  <a:pt x="69174" y="715586"/>
                </a:lnTo>
                <a:lnTo>
                  <a:pt x="84807" y="723020"/>
                </a:lnTo>
                <a:lnTo>
                  <a:pt x="102865" y="724024"/>
                </a:lnTo>
                <a:lnTo>
                  <a:pt x="118865" y="718134"/>
                </a:lnTo>
                <a:lnTo>
                  <a:pt x="131356" y="706457"/>
                </a:lnTo>
                <a:lnTo>
                  <a:pt x="138884" y="690102"/>
                </a:lnTo>
                <a:lnTo>
                  <a:pt x="163991" y="525294"/>
                </a:lnTo>
                <a:lnTo>
                  <a:pt x="231505" y="412911"/>
                </a:lnTo>
                <a:lnTo>
                  <a:pt x="341463" y="412911"/>
                </a:lnTo>
                <a:lnTo>
                  <a:pt x="324850" y="352282"/>
                </a:lnTo>
                <a:lnTo>
                  <a:pt x="323547" y="343830"/>
                </a:lnTo>
                <a:lnTo>
                  <a:pt x="323767" y="337200"/>
                </a:lnTo>
                <a:lnTo>
                  <a:pt x="326096" y="328961"/>
                </a:lnTo>
                <a:lnTo>
                  <a:pt x="331123" y="315680"/>
                </a:lnTo>
                <a:lnTo>
                  <a:pt x="335794" y="297224"/>
                </a:lnTo>
                <a:lnTo>
                  <a:pt x="337533" y="286419"/>
                </a:lnTo>
                <a:lnTo>
                  <a:pt x="337537" y="284819"/>
                </a:lnTo>
                <a:lnTo>
                  <a:pt x="336862" y="276870"/>
                </a:lnTo>
                <a:lnTo>
                  <a:pt x="333752" y="265579"/>
                </a:lnTo>
                <a:lnTo>
                  <a:pt x="315565" y="161045"/>
                </a:lnTo>
                <a:close/>
                <a:moveTo>
                  <a:pt x="427405" y="122729"/>
                </a:moveTo>
                <a:lnTo>
                  <a:pt x="308898" y="122729"/>
                </a:lnTo>
                <a:lnTo>
                  <a:pt x="370709" y="176412"/>
                </a:lnTo>
                <a:lnTo>
                  <a:pt x="396084" y="284819"/>
                </a:lnTo>
                <a:lnTo>
                  <a:pt x="400637" y="300582"/>
                </a:lnTo>
                <a:lnTo>
                  <a:pt x="408343" y="313148"/>
                </a:lnTo>
                <a:lnTo>
                  <a:pt x="419244" y="321497"/>
                </a:lnTo>
                <a:lnTo>
                  <a:pt x="433384" y="324608"/>
                </a:lnTo>
                <a:lnTo>
                  <a:pt x="448232" y="321479"/>
                </a:lnTo>
                <a:lnTo>
                  <a:pt x="460214" y="312958"/>
                </a:lnTo>
                <a:lnTo>
                  <a:pt x="467893" y="300714"/>
                </a:lnTo>
                <a:lnTo>
                  <a:pt x="469833" y="286419"/>
                </a:lnTo>
                <a:lnTo>
                  <a:pt x="437130" y="151736"/>
                </a:lnTo>
                <a:lnTo>
                  <a:pt x="434562" y="136364"/>
                </a:lnTo>
                <a:lnTo>
                  <a:pt x="431726" y="127582"/>
                </a:lnTo>
                <a:lnTo>
                  <a:pt x="427405" y="122729"/>
                </a:lnTo>
                <a:close/>
                <a:moveTo>
                  <a:pt x="207627" y="0"/>
                </a:moveTo>
                <a:lnTo>
                  <a:pt x="183805" y="12883"/>
                </a:lnTo>
                <a:lnTo>
                  <a:pt x="152942" y="43938"/>
                </a:lnTo>
                <a:lnTo>
                  <a:pt x="87245" y="175294"/>
                </a:lnTo>
                <a:lnTo>
                  <a:pt x="13001" y="231962"/>
                </a:lnTo>
                <a:lnTo>
                  <a:pt x="3720" y="245866"/>
                </a:lnTo>
                <a:lnTo>
                  <a:pt x="0" y="260821"/>
                </a:lnTo>
                <a:lnTo>
                  <a:pt x="2189" y="275298"/>
                </a:lnTo>
                <a:lnTo>
                  <a:pt x="10639" y="287766"/>
                </a:lnTo>
                <a:lnTo>
                  <a:pt x="22610" y="293491"/>
                </a:lnTo>
                <a:lnTo>
                  <a:pt x="36822" y="292850"/>
                </a:lnTo>
                <a:lnTo>
                  <a:pt x="50921" y="287378"/>
                </a:lnTo>
                <a:lnTo>
                  <a:pt x="126996" y="229485"/>
                </a:lnTo>
                <a:lnTo>
                  <a:pt x="134810" y="224123"/>
                </a:lnTo>
                <a:lnTo>
                  <a:pt x="141787" y="215206"/>
                </a:lnTo>
                <a:lnTo>
                  <a:pt x="151862" y="196319"/>
                </a:lnTo>
                <a:lnTo>
                  <a:pt x="168970" y="161045"/>
                </a:lnTo>
                <a:lnTo>
                  <a:pt x="315565" y="161045"/>
                </a:lnTo>
                <a:lnTo>
                  <a:pt x="308898" y="122729"/>
                </a:lnTo>
                <a:lnTo>
                  <a:pt x="427405" y="122729"/>
                </a:lnTo>
                <a:lnTo>
                  <a:pt x="426843" y="122098"/>
                </a:lnTo>
                <a:lnTo>
                  <a:pt x="418131" y="116620"/>
                </a:lnTo>
                <a:lnTo>
                  <a:pt x="282876" y="19631"/>
                </a:lnTo>
                <a:lnTo>
                  <a:pt x="236590" y="3008"/>
                </a:lnTo>
                <a:lnTo>
                  <a:pt x="207627" y="0"/>
                </a:lnTo>
                <a:close/>
              </a:path>
            </a:pathLst>
          </a:custGeom>
          <a:solidFill>
            <a:srgbClr val="ffffff">
              <a:alpha val="80000"/>
            </a:srgbClr>
          </a:solidFill>
          <a:ln>
            <a:noFill/>
          </a:ln>
        </p:spPr>
        <p:style>
          <a:lnRef idx="0"/>
          <a:fillRef idx="0"/>
          <a:effectRef idx="0"/>
          <a:fontRef idx="minor"/>
        </p:style>
      </p:sp>
      <p:sp>
        <p:nvSpPr>
          <p:cNvPr id="452" name="CustomShape 16"/>
          <p:cNvSpPr/>
          <p:nvPr/>
        </p:nvSpPr>
        <p:spPr>
          <a:xfrm>
            <a:off x="7653960" y="1548360"/>
            <a:ext cx="126360" cy="106200"/>
          </a:xfrm>
          <a:prstGeom prst="rect">
            <a:avLst/>
          </a:prstGeom>
          <a:blipFill rotWithShape="0">
            <a:blip r:embed="rId4"/>
            <a:stretch>
              <a:fillRect/>
            </a:stretch>
          </a:blipFill>
          <a:ln>
            <a:noFill/>
          </a:ln>
        </p:spPr>
        <p:style>
          <a:lnRef idx="0"/>
          <a:fillRef idx="0"/>
          <a:effectRef idx="0"/>
          <a:fontRef idx="minor"/>
        </p:style>
      </p:sp>
      <p:sp>
        <p:nvSpPr>
          <p:cNvPr id="453" name="CustomShape 17"/>
          <p:cNvSpPr/>
          <p:nvPr/>
        </p:nvSpPr>
        <p:spPr>
          <a:xfrm>
            <a:off x="4294440" y="1645200"/>
            <a:ext cx="813600" cy="544680"/>
          </a:xfrm>
          <a:custGeom>
            <a:avLst/>
            <a:gdLst/>
            <a:ahLst/>
            <a:rect l="l" t="t" r="r" b="b"/>
            <a:pathLst>
              <a:path w="895350" h="741044">
                <a:moveTo>
                  <a:pt x="559274" y="583345"/>
                </a:moveTo>
                <a:lnTo>
                  <a:pt x="528124" y="583345"/>
                </a:lnTo>
                <a:lnTo>
                  <a:pt x="539786" y="625960"/>
                </a:lnTo>
                <a:lnTo>
                  <a:pt x="560757" y="663807"/>
                </a:lnTo>
                <a:lnTo>
                  <a:pt x="589697" y="695550"/>
                </a:lnTo>
                <a:lnTo>
                  <a:pt x="625264" y="719851"/>
                </a:lnTo>
                <a:lnTo>
                  <a:pt x="666117" y="735371"/>
                </a:lnTo>
                <a:lnTo>
                  <a:pt x="710915" y="740775"/>
                </a:lnTo>
                <a:lnTo>
                  <a:pt x="759869" y="734081"/>
                </a:lnTo>
                <a:lnTo>
                  <a:pt x="803873" y="715377"/>
                </a:lnTo>
                <a:lnTo>
                  <a:pt x="810321" y="710371"/>
                </a:lnTo>
                <a:lnTo>
                  <a:pt x="710814" y="710371"/>
                </a:lnTo>
                <a:lnTo>
                  <a:pt x="666705" y="704023"/>
                </a:lnTo>
                <a:lnTo>
                  <a:pt x="627546" y="686047"/>
                </a:lnTo>
                <a:lnTo>
                  <a:pt x="595217" y="658316"/>
                </a:lnTo>
                <a:lnTo>
                  <a:pt x="571597" y="622704"/>
                </a:lnTo>
                <a:lnTo>
                  <a:pt x="559274" y="583345"/>
                </a:lnTo>
                <a:close/>
                <a:moveTo>
                  <a:pt x="184043" y="371687"/>
                </a:moveTo>
                <a:lnTo>
                  <a:pt x="135091" y="378383"/>
                </a:lnTo>
                <a:lnTo>
                  <a:pt x="91089" y="397104"/>
                </a:lnTo>
                <a:lnTo>
                  <a:pt x="53803" y="426069"/>
                </a:lnTo>
                <a:lnTo>
                  <a:pt x="24999" y="463496"/>
                </a:lnTo>
                <a:lnTo>
                  <a:pt x="6476" y="507530"/>
                </a:lnTo>
                <a:lnTo>
                  <a:pt x="123" y="554986"/>
                </a:lnTo>
                <a:lnTo>
                  <a:pt x="0" y="557298"/>
                </a:lnTo>
                <a:lnTo>
                  <a:pt x="6604" y="605570"/>
                </a:lnTo>
                <a:lnTo>
                  <a:pt x="25313" y="649576"/>
                </a:lnTo>
                <a:lnTo>
                  <a:pt x="54255" y="686862"/>
                </a:lnTo>
                <a:lnTo>
                  <a:pt x="91656" y="715658"/>
                </a:lnTo>
                <a:lnTo>
                  <a:pt x="135739" y="734198"/>
                </a:lnTo>
                <a:lnTo>
                  <a:pt x="184729" y="740711"/>
                </a:lnTo>
                <a:lnTo>
                  <a:pt x="233682" y="734015"/>
                </a:lnTo>
                <a:lnTo>
                  <a:pt x="277687" y="715313"/>
                </a:lnTo>
                <a:lnTo>
                  <a:pt x="284253" y="710218"/>
                </a:lnTo>
                <a:lnTo>
                  <a:pt x="184678" y="710218"/>
                </a:lnTo>
                <a:lnTo>
                  <a:pt x="136050" y="702454"/>
                </a:lnTo>
                <a:lnTo>
                  <a:pt x="93753" y="680652"/>
                </a:lnTo>
                <a:lnTo>
                  <a:pt x="60347" y="647365"/>
                </a:lnTo>
                <a:lnTo>
                  <a:pt x="38392" y="605150"/>
                </a:lnTo>
                <a:lnTo>
                  <a:pt x="30570" y="557298"/>
                </a:lnTo>
                <a:lnTo>
                  <a:pt x="30629" y="555431"/>
                </a:lnTo>
                <a:lnTo>
                  <a:pt x="38199" y="507948"/>
                </a:lnTo>
                <a:lnTo>
                  <a:pt x="59989" y="465652"/>
                </a:lnTo>
                <a:lnTo>
                  <a:pt x="93268" y="432238"/>
                </a:lnTo>
                <a:lnTo>
                  <a:pt x="135482" y="410273"/>
                </a:lnTo>
                <a:lnTo>
                  <a:pt x="184081" y="402320"/>
                </a:lnTo>
                <a:lnTo>
                  <a:pt x="282355" y="402320"/>
                </a:lnTo>
                <a:lnTo>
                  <a:pt x="257589" y="387029"/>
                </a:lnTo>
                <a:lnTo>
                  <a:pt x="260711" y="378075"/>
                </a:lnTo>
                <a:lnTo>
                  <a:pt x="232900" y="378075"/>
                </a:lnTo>
                <a:lnTo>
                  <a:pt x="221055" y="375254"/>
                </a:lnTo>
                <a:lnTo>
                  <a:pt x="208957" y="373248"/>
                </a:lnTo>
                <a:lnTo>
                  <a:pt x="196617" y="372059"/>
                </a:lnTo>
                <a:lnTo>
                  <a:pt x="184043" y="371687"/>
                </a:lnTo>
                <a:close/>
                <a:moveTo>
                  <a:pt x="810577" y="402459"/>
                </a:moveTo>
                <a:lnTo>
                  <a:pt x="710242" y="402459"/>
                </a:lnTo>
                <a:lnTo>
                  <a:pt x="758885" y="410227"/>
                </a:lnTo>
                <a:lnTo>
                  <a:pt x="801186" y="432029"/>
                </a:lnTo>
                <a:lnTo>
                  <a:pt x="834592" y="465313"/>
                </a:lnTo>
                <a:lnTo>
                  <a:pt x="856551" y="507530"/>
                </a:lnTo>
                <a:lnTo>
                  <a:pt x="864322" y="554986"/>
                </a:lnTo>
                <a:lnTo>
                  <a:pt x="864440" y="556561"/>
                </a:lnTo>
                <a:lnTo>
                  <a:pt x="856751" y="604608"/>
                </a:lnTo>
                <a:lnTo>
                  <a:pt x="834923" y="647031"/>
                </a:lnTo>
                <a:lnTo>
                  <a:pt x="801637" y="680441"/>
                </a:lnTo>
                <a:lnTo>
                  <a:pt x="759418" y="702408"/>
                </a:lnTo>
                <a:lnTo>
                  <a:pt x="710814" y="710371"/>
                </a:lnTo>
                <a:lnTo>
                  <a:pt x="810321" y="710371"/>
                </a:lnTo>
                <a:lnTo>
                  <a:pt x="841157" y="686436"/>
                </a:lnTo>
                <a:lnTo>
                  <a:pt x="869951" y="649036"/>
                </a:lnTo>
                <a:lnTo>
                  <a:pt x="888403" y="605150"/>
                </a:lnTo>
                <a:lnTo>
                  <a:pt x="894910" y="556561"/>
                </a:lnTo>
                <a:lnTo>
                  <a:pt x="894855" y="554986"/>
                </a:lnTo>
                <a:lnTo>
                  <a:pt x="888294" y="506990"/>
                </a:lnTo>
                <a:lnTo>
                  <a:pt x="869596" y="462963"/>
                </a:lnTo>
                <a:lnTo>
                  <a:pt x="840668" y="425654"/>
                </a:lnTo>
                <a:lnTo>
                  <a:pt x="810577" y="402459"/>
                </a:lnTo>
                <a:close/>
                <a:moveTo>
                  <a:pt x="303528" y="415909"/>
                </a:moveTo>
                <a:lnTo>
                  <a:pt x="247530" y="415909"/>
                </a:lnTo>
                <a:lnTo>
                  <a:pt x="284202" y="439205"/>
                </a:lnTo>
                <a:lnTo>
                  <a:pt x="312884" y="471619"/>
                </a:lnTo>
                <a:lnTo>
                  <a:pt x="331594" y="511197"/>
                </a:lnTo>
                <a:lnTo>
                  <a:pt x="338197" y="554986"/>
                </a:lnTo>
                <a:lnTo>
                  <a:pt x="338257" y="556561"/>
                </a:lnTo>
                <a:lnTo>
                  <a:pt x="330574" y="604608"/>
                </a:lnTo>
                <a:lnTo>
                  <a:pt x="308769" y="646904"/>
                </a:lnTo>
                <a:lnTo>
                  <a:pt x="275485" y="680313"/>
                </a:lnTo>
                <a:lnTo>
                  <a:pt x="233271" y="702273"/>
                </a:lnTo>
                <a:lnTo>
                  <a:pt x="184678" y="710218"/>
                </a:lnTo>
                <a:lnTo>
                  <a:pt x="284253" y="710218"/>
                </a:lnTo>
                <a:lnTo>
                  <a:pt x="314974" y="686379"/>
                </a:lnTo>
                <a:lnTo>
                  <a:pt x="343772" y="648985"/>
                </a:lnTo>
                <a:lnTo>
                  <a:pt x="362211" y="605150"/>
                </a:lnTo>
                <a:lnTo>
                  <a:pt x="368742" y="556561"/>
                </a:lnTo>
                <a:lnTo>
                  <a:pt x="368687" y="554986"/>
                </a:lnTo>
                <a:lnTo>
                  <a:pt x="360564" y="501631"/>
                </a:lnTo>
                <a:lnTo>
                  <a:pt x="337626" y="453759"/>
                </a:lnTo>
                <a:lnTo>
                  <a:pt x="303528" y="415909"/>
                </a:lnTo>
                <a:close/>
                <a:moveTo>
                  <a:pt x="303192" y="361095"/>
                </a:moveTo>
                <a:lnTo>
                  <a:pt x="266631" y="361095"/>
                </a:lnTo>
                <a:lnTo>
                  <a:pt x="411094" y="510117"/>
                </a:lnTo>
                <a:lnTo>
                  <a:pt x="432328" y="579205"/>
                </a:lnTo>
                <a:lnTo>
                  <a:pt x="438606" y="591808"/>
                </a:lnTo>
                <a:lnTo>
                  <a:pt x="448230" y="601378"/>
                </a:lnTo>
                <a:lnTo>
                  <a:pt x="460248" y="607421"/>
                </a:lnTo>
                <a:lnTo>
                  <a:pt x="473705" y="609444"/>
                </a:lnTo>
                <a:lnTo>
                  <a:pt x="477730" y="609393"/>
                </a:lnTo>
                <a:lnTo>
                  <a:pt x="512059" y="584552"/>
                </a:lnTo>
                <a:lnTo>
                  <a:pt x="528124" y="583345"/>
                </a:lnTo>
                <a:lnTo>
                  <a:pt x="559274" y="583345"/>
                </a:lnTo>
                <a:lnTo>
                  <a:pt x="558566" y="581085"/>
                </a:lnTo>
                <a:lnTo>
                  <a:pt x="715919" y="569134"/>
                </a:lnTo>
                <a:lnTo>
                  <a:pt x="719919" y="566581"/>
                </a:lnTo>
                <a:lnTo>
                  <a:pt x="722002" y="562683"/>
                </a:lnTo>
                <a:lnTo>
                  <a:pt x="724161" y="558784"/>
                </a:lnTo>
                <a:lnTo>
                  <a:pt x="724161" y="558212"/>
                </a:lnTo>
                <a:lnTo>
                  <a:pt x="515183" y="558212"/>
                </a:lnTo>
                <a:lnTo>
                  <a:pt x="514858" y="556561"/>
                </a:lnTo>
                <a:lnTo>
                  <a:pt x="514586" y="555431"/>
                </a:lnTo>
                <a:lnTo>
                  <a:pt x="512147" y="547582"/>
                </a:lnTo>
                <a:lnTo>
                  <a:pt x="525868" y="500211"/>
                </a:lnTo>
                <a:lnTo>
                  <a:pt x="497568" y="500211"/>
                </a:lnTo>
                <a:lnTo>
                  <a:pt x="483357" y="453983"/>
                </a:lnTo>
                <a:lnTo>
                  <a:pt x="393783" y="453983"/>
                </a:lnTo>
                <a:lnTo>
                  <a:pt x="303192" y="361095"/>
                </a:lnTo>
                <a:close/>
                <a:moveTo>
                  <a:pt x="282355" y="402320"/>
                </a:moveTo>
                <a:lnTo>
                  <a:pt x="184081" y="402320"/>
                </a:lnTo>
                <a:lnTo>
                  <a:pt x="194053" y="402623"/>
                </a:lnTo>
                <a:lnTo>
                  <a:pt x="203857" y="403555"/>
                </a:lnTo>
                <a:lnTo>
                  <a:pt x="213472" y="405091"/>
                </a:lnTo>
                <a:lnTo>
                  <a:pt x="222880" y="407209"/>
                </a:lnTo>
                <a:lnTo>
                  <a:pt x="169679" y="559901"/>
                </a:lnTo>
                <a:lnTo>
                  <a:pt x="173273" y="567318"/>
                </a:lnTo>
                <a:lnTo>
                  <a:pt x="180068" y="569693"/>
                </a:lnTo>
                <a:lnTo>
                  <a:pt x="181503" y="570226"/>
                </a:lnTo>
                <a:lnTo>
                  <a:pt x="182951" y="570442"/>
                </a:lnTo>
                <a:lnTo>
                  <a:pt x="189796" y="570442"/>
                </a:lnTo>
                <a:lnTo>
                  <a:pt x="194876" y="567051"/>
                </a:lnTo>
                <a:lnTo>
                  <a:pt x="247530" y="415909"/>
                </a:lnTo>
                <a:lnTo>
                  <a:pt x="303528" y="415909"/>
                </a:lnTo>
                <a:lnTo>
                  <a:pt x="302479" y="414744"/>
                </a:lnTo>
                <a:lnTo>
                  <a:pt x="282355" y="402320"/>
                </a:lnTo>
                <a:close/>
                <a:moveTo>
                  <a:pt x="604247" y="331847"/>
                </a:moveTo>
                <a:lnTo>
                  <a:pt x="574631" y="331847"/>
                </a:lnTo>
                <a:lnTo>
                  <a:pt x="612566" y="400897"/>
                </a:lnTo>
                <a:lnTo>
                  <a:pt x="577581" y="429911"/>
                </a:lnTo>
                <a:lnTo>
                  <a:pt x="550786" y="466612"/>
                </a:lnTo>
                <a:lnTo>
                  <a:pt x="533665" y="509416"/>
                </a:lnTo>
                <a:lnTo>
                  <a:pt x="527809" y="555913"/>
                </a:lnTo>
                <a:lnTo>
                  <a:pt x="527705" y="557298"/>
                </a:lnTo>
                <a:lnTo>
                  <a:pt x="515183" y="558212"/>
                </a:lnTo>
                <a:lnTo>
                  <a:pt x="724161" y="558212"/>
                </a:lnTo>
                <a:lnTo>
                  <a:pt x="724161" y="554986"/>
                </a:lnTo>
                <a:lnTo>
                  <a:pt x="556597" y="554986"/>
                </a:lnTo>
                <a:lnTo>
                  <a:pt x="561834" y="516536"/>
                </a:lnTo>
                <a:lnTo>
                  <a:pt x="575982" y="481690"/>
                </a:lnTo>
                <a:lnTo>
                  <a:pt x="597815" y="451675"/>
                </a:lnTo>
                <a:lnTo>
                  <a:pt x="626105" y="427720"/>
                </a:lnTo>
                <a:lnTo>
                  <a:pt x="655813" y="427720"/>
                </a:lnTo>
                <a:lnTo>
                  <a:pt x="649104" y="415312"/>
                </a:lnTo>
                <a:lnTo>
                  <a:pt x="663502" y="409844"/>
                </a:lnTo>
                <a:lnTo>
                  <a:pt x="678554" y="405814"/>
                </a:lnTo>
                <a:lnTo>
                  <a:pt x="694165" y="403319"/>
                </a:lnTo>
                <a:lnTo>
                  <a:pt x="710242" y="402459"/>
                </a:lnTo>
                <a:lnTo>
                  <a:pt x="810577" y="402459"/>
                </a:lnTo>
                <a:lnTo>
                  <a:pt x="803284" y="396837"/>
                </a:lnTo>
                <a:lnTo>
                  <a:pt x="782251" y="387981"/>
                </a:lnTo>
                <a:lnTo>
                  <a:pt x="634563" y="387981"/>
                </a:lnTo>
                <a:lnTo>
                  <a:pt x="604247" y="331847"/>
                </a:lnTo>
                <a:close/>
                <a:moveTo>
                  <a:pt x="655813" y="427720"/>
                </a:moveTo>
                <a:lnTo>
                  <a:pt x="626105" y="427720"/>
                </a:lnTo>
                <a:lnTo>
                  <a:pt x="689452" y="544903"/>
                </a:lnTo>
                <a:lnTo>
                  <a:pt x="556597" y="554986"/>
                </a:lnTo>
                <a:lnTo>
                  <a:pt x="724161" y="554986"/>
                </a:lnTo>
                <a:lnTo>
                  <a:pt x="724161" y="554085"/>
                </a:lnTo>
                <a:lnTo>
                  <a:pt x="722053" y="550224"/>
                </a:lnTo>
                <a:lnTo>
                  <a:pt x="655813" y="427720"/>
                </a:lnTo>
                <a:close/>
                <a:moveTo>
                  <a:pt x="601929" y="327555"/>
                </a:moveTo>
                <a:lnTo>
                  <a:pt x="547923" y="327555"/>
                </a:lnTo>
                <a:lnTo>
                  <a:pt x="497568" y="500211"/>
                </a:lnTo>
                <a:lnTo>
                  <a:pt x="525868" y="500211"/>
                </a:lnTo>
                <a:lnTo>
                  <a:pt x="574631" y="331847"/>
                </a:lnTo>
                <a:lnTo>
                  <a:pt x="604247" y="331847"/>
                </a:lnTo>
                <a:lnTo>
                  <a:pt x="601929" y="327555"/>
                </a:lnTo>
                <a:close/>
                <a:moveTo>
                  <a:pt x="592436" y="309978"/>
                </a:moveTo>
                <a:lnTo>
                  <a:pt x="443567" y="309978"/>
                </a:lnTo>
                <a:lnTo>
                  <a:pt x="389910" y="362594"/>
                </a:lnTo>
                <a:lnTo>
                  <a:pt x="382717" y="371916"/>
                </a:lnTo>
                <a:lnTo>
                  <a:pt x="378389" y="382636"/>
                </a:lnTo>
                <a:lnTo>
                  <a:pt x="377089" y="394121"/>
                </a:lnTo>
                <a:lnTo>
                  <a:pt x="378999" y="405814"/>
                </a:lnTo>
                <a:lnTo>
                  <a:pt x="393783" y="453983"/>
                </a:lnTo>
                <a:lnTo>
                  <a:pt x="483357" y="453983"/>
                </a:lnTo>
                <a:lnTo>
                  <a:pt x="468447" y="405482"/>
                </a:lnTo>
                <a:lnTo>
                  <a:pt x="547923" y="327555"/>
                </a:lnTo>
                <a:lnTo>
                  <a:pt x="601929" y="327555"/>
                </a:lnTo>
                <a:lnTo>
                  <a:pt x="592436" y="309978"/>
                </a:lnTo>
                <a:close/>
                <a:moveTo>
                  <a:pt x="710242" y="371763"/>
                </a:moveTo>
                <a:lnTo>
                  <a:pt x="690289" y="372849"/>
                </a:lnTo>
                <a:lnTo>
                  <a:pt x="670950" y="375972"/>
                </a:lnTo>
                <a:lnTo>
                  <a:pt x="652337" y="381045"/>
                </a:lnTo>
                <a:lnTo>
                  <a:pt x="634563" y="387981"/>
                </a:lnTo>
                <a:lnTo>
                  <a:pt x="782251" y="387981"/>
                </a:lnTo>
                <a:lnTo>
                  <a:pt x="759217" y="378283"/>
                </a:lnTo>
                <a:lnTo>
                  <a:pt x="710242" y="371763"/>
                </a:lnTo>
                <a:close/>
                <a:moveTo>
                  <a:pt x="288541" y="266938"/>
                </a:moveTo>
                <a:lnTo>
                  <a:pt x="261919" y="266938"/>
                </a:lnTo>
                <a:lnTo>
                  <a:pt x="256763" y="293150"/>
                </a:lnTo>
                <a:lnTo>
                  <a:pt x="256763" y="294497"/>
                </a:lnTo>
                <a:lnTo>
                  <a:pt x="248622" y="332622"/>
                </a:lnTo>
                <a:lnTo>
                  <a:pt x="232900" y="378075"/>
                </a:lnTo>
                <a:lnTo>
                  <a:pt x="260711" y="378075"/>
                </a:lnTo>
                <a:lnTo>
                  <a:pt x="266631" y="361095"/>
                </a:lnTo>
                <a:lnTo>
                  <a:pt x="303192" y="361095"/>
                </a:lnTo>
                <a:lnTo>
                  <a:pt x="275521" y="332724"/>
                </a:lnTo>
                <a:lnTo>
                  <a:pt x="280080" y="310295"/>
                </a:lnTo>
                <a:lnTo>
                  <a:pt x="592436" y="309978"/>
                </a:lnTo>
                <a:lnTo>
                  <a:pt x="584652" y="295563"/>
                </a:lnTo>
                <a:lnTo>
                  <a:pt x="586265" y="289975"/>
                </a:lnTo>
                <a:lnTo>
                  <a:pt x="598764" y="277745"/>
                </a:lnTo>
                <a:lnTo>
                  <a:pt x="285732" y="277745"/>
                </a:lnTo>
                <a:lnTo>
                  <a:pt x="288541" y="266938"/>
                </a:lnTo>
                <a:close/>
                <a:moveTo>
                  <a:pt x="570643" y="129498"/>
                </a:moveTo>
                <a:lnTo>
                  <a:pt x="413532" y="129498"/>
                </a:lnTo>
                <a:lnTo>
                  <a:pt x="501060" y="253666"/>
                </a:lnTo>
                <a:lnTo>
                  <a:pt x="476854" y="277402"/>
                </a:lnTo>
                <a:lnTo>
                  <a:pt x="285732" y="277745"/>
                </a:lnTo>
                <a:lnTo>
                  <a:pt x="598764" y="277745"/>
                </a:lnTo>
                <a:lnTo>
                  <a:pt x="621689" y="243470"/>
                </a:lnTo>
                <a:lnTo>
                  <a:pt x="624176" y="224963"/>
                </a:lnTo>
                <a:lnTo>
                  <a:pt x="621178" y="206329"/>
                </a:lnTo>
                <a:lnTo>
                  <a:pt x="612465" y="188833"/>
                </a:lnTo>
                <a:lnTo>
                  <a:pt x="570643" y="129498"/>
                </a:lnTo>
                <a:close/>
                <a:moveTo>
                  <a:pt x="456364" y="0"/>
                </a:moveTo>
                <a:lnTo>
                  <a:pt x="408414" y="10779"/>
                </a:lnTo>
                <a:lnTo>
                  <a:pt x="402115" y="15859"/>
                </a:lnTo>
                <a:lnTo>
                  <a:pt x="399664" y="17599"/>
                </a:lnTo>
                <a:lnTo>
                  <a:pt x="397378" y="19631"/>
                </a:lnTo>
                <a:lnTo>
                  <a:pt x="245600" y="187702"/>
                </a:lnTo>
                <a:lnTo>
                  <a:pt x="237262" y="201395"/>
                </a:lnTo>
                <a:lnTo>
                  <a:pt x="234564" y="216641"/>
                </a:lnTo>
                <a:lnTo>
                  <a:pt x="237427" y="231813"/>
                </a:lnTo>
                <a:lnTo>
                  <a:pt x="245778" y="245284"/>
                </a:lnTo>
                <a:lnTo>
                  <a:pt x="196413" y="245386"/>
                </a:lnTo>
                <a:lnTo>
                  <a:pt x="189199" y="245386"/>
                </a:lnTo>
                <a:lnTo>
                  <a:pt x="183319" y="249018"/>
                </a:lnTo>
                <a:lnTo>
                  <a:pt x="183344" y="263458"/>
                </a:lnTo>
                <a:lnTo>
                  <a:pt x="189225" y="267090"/>
                </a:lnTo>
                <a:lnTo>
                  <a:pt x="288541" y="266938"/>
                </a:lnTo>
                <a:lnTo>
                  <a:pt x="290875" y="257959"/>
                </a:lnTo>
                <a:lnTo>
                  <a:pt x="291040" y="256968"/>
                </a:lnTo>
                <a:lnTo>
                  <a:pt x="297771" y="254695"/>
                </a:lnTo>
                <a:lnTo>
                  <a:pt x="304020" y="250745"/>
                </a:lnTo>
                <a:lnTo>
                  <a:pt x="413532" y="129498"/>
                </a:lnTo>
                <a:lnTo>
                  <a:pt x="570643" y="129498"/>
                </a:lnTo>
                <a:lnTo>
                  <a:pt x="497885" y="26273"/>
                </a:lnTo>
                <a:lnTo>
                  <a:pt x="479364" y="8753"/>
                </a:lnTo>
                <a:lnTo>
                  <a:pt x="456364" y="0"/>
                </a:lnTo>
                <a:close/>
              </a:path>
            </a:pathLst>
          </a:custGeom>
          <a:solidFill>
            <a:srgbClr val="ffffff">
              <a:alpha val="80000"/>
            </a:srgbClr>
          </a:solidFill>
          <a:ln>
            <a:noFill/>
          </a:ln>
        </p:spPr>
        <p:style>
          <a:lnRef idx="0"/>
          <a:fillRef idx="0"/>
          <a:effectRef idx="0"/>
          <a:fontRef idx="minor"/>
        </p:style>
      </p:sp>
      <p:sp>
        <p:nvSpPr>
          <p:cNvPr id="454" name="CustomShape 18"/>
          <p:cNvSpPr/>
          <p:nvPr/>
        </p:nvSpPr>
        <p:spPr>
          <a:xfrm>
            <a:off x="4563720" y="1538640"/>
            <a:ext cx="124200" cy="100440"/>
          </a:xfrm>
          <a:prstGeom prst="rect">
            <a:avLst/>
          </a:prstGeom>
          <a:blipFill rotWithShape="0">
            <a:blip r:embed="rId5"/>
            <a:stretch>
              <a:fillRect/>
            </a:stretch>
          </a:blipFill>
          <a:ln>
            <a:noFill/>
          </a:ln>
        </p:spPr>
        <p:style>
          <a:lnRef idx="0"/>
          <a:fillRef idx="0"/>
          <a:effectRef idx="0"/>
          <a:fontRef idx="minor"/>
        </p:style>
      </p:sp>
      <p:sp>
        <p:nvSpPr>
          <p:cNvPr id="455" name="CustomShape 19"/>
          <p:cNvSpPr/>
          <p:nvPr/>
        </p:nvSpPr>
        <p:spPr>
          <a:xfrm>
            <a:off x="2043720" y="1615680"/>
            <a:ext cx="1465920" cy="577080"/>
          </a:xfrm>
          <a:custGeom>
            <a:avLst/>
            <a:gdLst/>
            <a:ahLst/>
            <a:rect l="l" t="t" r="r" b="b"/>
            <a:pathLst>
              <a:path w="1612900" h="785494">
                <a:moveTo>
                  <a:pt x="1110627" y="0"/>
                </a:moveTo>
                <a:lnTo>
                  <a:pt x="693166" y="0"/>
                </a:lnTo>
                <a:lnTo>
                  <a:pt x="652005" y="4197"/>
                </a:lnTo>
                <a:lnTo>
                  <a:pt x="612824" y="16219"/>
                </a:lnTo>
                <a:lnTo>
                  <a:pt x="576717" y="35606"/>
                </a:lnTo>
                <a:lnTo>
                  <a:pt x="544779" y="61899"/>
                </a:lnTo>
                <a:lnTo>
                  <a:pt x="349618" y="258089"/>
                </a:lnTo>
                <a:lnTo>
                  <a:pt x="191808" y="258089"/>
                </a:lnTo>
                <a:lnTo>
                  <a:pt x="147824" y="263156"/>
                </a:lnTo>
                <a:lnTo>
                  <a:pt x="107451" y="277588"/>
                </a:lnTo>
                <a:lnTo>
                  <a:pt x="71837" y="300234"/>
                </a:lnTo>
                <a:lnTo>
                  <a:pt x="42134" y="329942"/>
                </a:lnTo>
                <a:lnTo>
                  <a:pt x="19493" y="365560"/>
                </a:lnTo>
                <a:lnTo>
                  <a:pt x="5065" y="405938"/>
                </a:lnTo>
                <a:lnTo>
                  <a:pt x="0" y="449922"/>
                </a:lnTo>
                <a:lnTo>
                  <a:pt x="0" y="499440"/>
                </a:lnTo>
                <a:lnTo>
                  <a:pt x="7998" y="549046"/>
                </a:lnTo>
                <a:lnTo>
                  <a:pt x="30273" y="592130"/>
                </a:lnTo>
                <a:lnTo>
                  <a:pt x="64243" y="626104"/>
                </a:lnTo>
                <a:lnTo>
                  <a:pt x="107323" y="648385"/>
                </a:lnTo>
                <a:lnTo>
                  <a:pt x="156933" y="656386"/>
                </a:lnTo>
                <a:lnTo>
                  <a:pt x="195999" y="656386"/>
                </a:lnTo>
                <a:lnTo>
                  <a:pt x="215472" y="696681"/>
                </a:lnTo>
                <a:lnTo>
                  <a:pt x="242686" y="730416"/>
                </a:lnTo>
                <a:lnTo>
                  <a:pt x="276157" y="756876"/>
                </a:lnTo>
                <a:lnTo>
                  <a:pt x="314400" y="775345"/>
                </a:lnTo>
                <a:lnTo>
                  <a:pt x="355934" y="785108"/>
                </a:lnTo>
                <a:lnTo>
                  <a:pt x="399274" y="785449"/>
                </a:lnTo>
                <a:lnTo>
                  <a:pt x="442937" y="775652"/>
                </a:lnTo>
                <a:lnTo>
                  <a:pt x="482407" y="756654"/>
                </a:lnTo>
                <a:lnTo>
                  <a:pt x="516218" y="729664"/>
                </a:lnTo>
                <a:lnTo>
                  <a:pt x="543202" y="695851"/>
                </a:lnTo>
                <a:lnTo>
                  <a:pt x="549859" y="682015"/>
                </a:lnTo>
                <a:lnTo>
                  <a:pt x="379806" y="682015"/>
                </a:lnTo>
                <a:lnTo>
                  <a:pt x="345156" y="674986"/>
                </a:lnTo>
                <a:lnTo>
                  <a:pt x="316717" y="655816"/>
                </a:lnTo>
                <a:lnTo>
                  <a:pt x="297543" y="627381"/>
                </a:lnTo>
                <a:lnTo>
                  <a:pt x="290512" y="592556"/>
                </a:lnTo>
                <a:lnTo>
                  <a:pt x="297543" y="557736"/>
                </a:lnTo>
                <a:lnTo>
                  <a:pt x="316717" y="529301"/>
                </a:lnTo>
                <a:lnTo>
                  <a:pt x="345156" y="510128"/>
                </a:lnTo>
                <a:lnTo>
                  <a:pt x="379984" y="503097"/>
                </a:lnTo>
                <a:lnTo>
                  <a:pt x="1611929" y="503097"/>
                </a:lnTo>
                <a:lnTo>
                  <a:pt x="1612519" y="499440"/>
                </a:lnTo>
                <a:lnTo>
                  <a:pt x="1612519" y="381203"/>
                </a:lnTo>
                <a:lnTo>
                  <a:pt x="1605921" y="341625"/>
                </a:lnTo>
                <a:lnTo>
                  <a:pt x="1587436" y="307133"/>
                </a:lnTo>
                <a:lnTo>
                  <a:pt x="1558998" y="280247"/>
                </a:lnTo>
                <a:lnTo>
                  <a:pt x="1522539" y="263486"/>
                </a:lnTo>
                <a:lnTo>
                  <a:pt x="1398041" y="229844"/>
                </a:lnTo>
                <a:lnTo>
                  <a:pt x="1290955" y="89281"/>
                </a:lnTo>
                <a:lnTo>
                  <a:pt x="1254576" y="51685"/>
                </a:lnTo>
                <a:lnTo>
                  <a:pt x="1211178" y="23666"/>
                </a:lnTo>
                <a:lnTo>
                  <a:pt x="1162587" y="6134"/>
                </a:lnTo>
                <a:lnTo>
                  <a:pt x="1110627" y="0"/>
                </a:lnTo>
                <a:close/>
                <a:moveTo>
                  <a:pt x="1189490" y="656386"/>
                </a:moveTo>
                <a:lnTo>
                  <a:pt x="1067917" y="656386"/>
                </a:lnTo>
                <a:lnTo>
                  <a:pt x="1087396" y="696681"/>
                </a:lnTo>
                <a:lnTo>
                  <a:pt x="1114613" y="730416"/>
                </a:lnTo>
                <a:lnTo>
                  <a:pt x="1148085" y="756876"/>
                </a:lnTo>
                <a:lnTo>
                  <a:pt x="1186330" y="775345"/>
                </a:lnTo>
                <a:lnTo>
                  <a:pt x="1227865" y="785108"/>
                </a:lnTo>
                <a:lnTo>
                  <a:pt x="1271205" y="785449"/>
                </a:lnTo>
                <a:lnTo>
                  <a:pt x="1314869" y="775652"/>
                </a:lnTo>
                <a:lnTo>
                  <a:pt x="1354328" y="756654"/>
                </a:lnTo>
                <a:lnTo>
                  <a:pt x="1388141" y="729664"/>
                </a:lnTo>
                <a:lnTo>
                  <a:pt x="1415135" y="695851"/>
                </a:lnTo>
                <a:lnTo>
                  <a:pt x="1421796" y="682015"/>
                </a:lnTo>
                <a:lnTo>
                  <a:pt x="1251546" y="682015"/>
                </a:lnTo>
                <a:lnTo>
                  <a:pt x="1251719" y="681980"/>
                </a:lnTo>
                <a:lnTo>
                  <a:pt x="1217077" y="674986"/>
                </a:lnTo>
                <a:lnTo>
                  <a:pt x="1189490" y="656386"/>
                </a:lnTo>
                <a:close/>
                <a:moveTo>
                  <a:pt x="379895" y="681997"/>
                </a:moveTo>
                <a:moveTo>
                  <a:pt x="1251889" y="503097"/>
                </a:moveTo>
                <a:lnTo>
                  <a:pt x="379984" y="503097"/>
                </a:lnTo>
                <a:lnTo>
                  <a:pt x="414791" y="510128"/>
                </a:lnTo>
                <a:lnTo>
                  <a:pt x="443223" y="529301"/>
                </a:lnTo>
                <a:lnTo>
                  <a:pt x="462397" y="557736"/>
                </a:lnTo>
                <a:lnTo>
                  <a:pt x="469430" y="592556"/>
                </a:lnTo>
                <a:lnTo>
                  <a:pt x="462335" y="627381"/>
                </a:lnTo>
                <a:lnTo>
                  <a:pt x="443120" y="655816"/>
                </a:lnTo>
                <a:lnTo>
                  <a:pt x="414642" y="674991"/>
                </a:lnTo>
                <a:lnTo>
                  <a:pt x="379976" y="681980"/>
                </a:lnTo>
                <a:lnTo>
                  <a:pt x="549859" y="682015"/>
                </a:lnTo>
                <a:lnTo>
                  <a:pt x="562190" y="656386"/>
                </a:lnTo>
                <a:lnTo>
                  <a:pt x="1189490" y="656386"/>
                </a:lnTo>
                <a:lnTo>
                  <a:pt x="1188645" y="655816"/>
                </a:lnTo>
                <a:lnTo>
                  <a:pt x="1169474" y="627381"/>
                </a:lnTo>
                <a:lnTo>
                  <a:pt x="1162443" y="592556"/>
                </a:lnTo>
                <a:lnTo>
                  <a:pt x="1169474" y="557736"/>
                </a:lnTo>
                <a:lnTo>
                  <a:pt x="1188645" y="529301"/>
                </a:lnTo>
                <a:lnTo>
                  <a:pt x="1217077" y="510128"/>
                </a:lnTo>
                <a:lnTo>
                  <a:pt x="1251889" y="503097"/>
                </a:lnTo>
                <a:close/>
                <a:moveTo>
                  <a:pt x="1251719" y="681980"/>
                </a:moveTo>
                <a:lnTo>
                  <a:pt x="1251546" y="682015"/>
                </a:lnTo>
                <a:lnTo>
                  <a:pt x="1251889" y="682015"/>
                </a:lnTo>
                <a:lnTo>
                  <a:pt x="1251719" y="681980"/>
                </a:lnTo>
                <a:close/>
                <a:moveTo>
                  <a:pt x="1611929" y="503097"/>
                </a:moveTo>
                <a:lnTo>
                  <a:pt x="1251889" y="503097"/>
                </a:lnTo>
                <a:lnTo>
                  <a:pt x="1286716" y="510128"/>
                </a:lnTo>
                <a:lnTo>
                  <a:pt x="1315156" y="529301"/>
                </a:lnTo>
                <a:lnTo>
                  <a:pt x="1334330" y="557736"/>
                </a:lnTo>
                <a:lnTo>
                  <a:pt x="1341361" y="592556"/>
                </a:lnTo>
                <a:lnTo>
                  <a:pt x="1334246" y="627433"/>
                </a:lnTo>
                <a:lnTo>
                  <a:pt x="1314980" y="655888"/>
                </a:lnTo>
                <a:lnTo>
                  <a:pt x="1286450" y="675041"/>
                </a:lnTo>
                <a:lnTo>
                  <a:pt x="1251719" y="681980"/>
                </a:lnTo>
                <a:lnTo>
                  <a:pt x="1251889" y="682015"/>
                </a:lnTo>
                <a:lnTo>
                  <a:pt x="1421796" y="682015"/>
                </a:lnTo>
                <a:lnTo>
                  <a:pt x="1434134" y="656386"/>
                </a:lnTo>
                <a:lnTo>
                  <a:pt x="1455585" y="656386"/>
                </a:lnTo>
                <a:lnTo>
                  <a:pt x="1505185" y="648385"/>
                </a:lnTo>
                <a:lnTo>
                  <a:pt x="1548265" y="626104"/>
                </a:lnTo>
                <a:lnTo>
                  <a:pt x="1582237" y="592130"/>
                </a:lnTo>
                <a:lnTo>
                  <a:pt x="1604517" y="549046"/>
                </a:lnTo>
                <a:lnTo>
                  <a:pt x="1611929" y="503097"/>
                </a:lnTo>
                <a:close/>
              </a:path>
            </a:pathLst>
          </a:custGeom>
          <a:solidFill>
            <a:srgbClr val="ffffff">
              <a:alpha val="80000"/>
            </a:srgbClr>
          </a:solidFill>
          <a:ln>
            <a:noFill/>
          </a:ln>
        </p:spPr>
        <p:style>
          <a:lnRef idx="0"/>
          <a:fillRef idx="0"/>
          <a:effectRef idx="0"/>
          <a:fontRef idx="minor"/>
        </p:style>
      </p:sp>
      <p:sp>
        <p:nvSpPr>
          <p:cNvPr id="456" name="CustomShape 20"/>
          <p:cNvSpPr/>
          <p:nvPr/>
        </p:nvSpPr>
        <p:spPr>
          <a:xfrm>
            <a:off x="265680" y="596160"/>
            <a:ext cx="4991760" cy="776160"/>
          </a:xfrm>
          <a:prstGeom prst="rect">
            <a:avLst/>
          </a:prstGeom>
          <a:noFill/>
          <a:ln>
            <a:noFill/>
          </a:ln>
        </p:spPr>
        <p:style>
          <a:lnRef idx="0"/>
          <a:fillRef idx="0"/>
          <a:effectRef idx="0"/>
          <a:fontRef idx="minor"/>
        </p:style>
        <p:txBody>
          <a:bodyPr lIns="0" rIns="0" tIns="10440" bIns="0">
            <a:spAutoFit/>
          </a:bodyPr>
          <a:p>
            <a:pPr marL="10440">
              <a:lnSpc>
                <a:spcPct val="100000"/>
              </a:lnSpc>
              <a:spcBef>
                <a:spcPts val="82"/>
              </a:spcBef>
            </a:pPr>
            <a:r>
              <a:rPr b="1" lang="es-CR" sz="1000" spc="-58" strike="noStrike">
                <a:solidFill>
                  <a:srgbClr val="ffffff"/>
                </a:solidFill>
                <a:latin typeface="Century Gothic"/>
              </a:rPr>
              <a:t>RECOMENDACIONES </a:t>
            </a:r>
            <a:r>
              <a:rPr b="1" lang="es-CR" sz="1000" spc="-52" strike="noStrike">
                <a:solidFill>
                  <a:srgbClr val="ffffff"/>
                </a:solidFill>
                <a:latin typeface="Century Gothic"/>
              </a:rPr>
              <a:t>PARA</a:t>
            </a:r>
            <a:r>
              <a:rPr b="1" lang="es-CR" sz="1000" spc="-106" strike="noStrike">
                <a:solidFill>
                  <a:srgbClr val="ffffff"/>
                </a:solidFill>
                <a:latin typeface="Century Gothic"/>
              </a:rPr>
              <a:t> </a:t>
            </a:r>
            <a:r>
              <a:rPr b="1" lang="es-CR" sz="1000" spc="41" strike="noStrike">
                <a:solidFill>
                  <a:srgbClr val="ffffff"/>
                </a:solidFill>
                <a:latin typeface="Century Gothic"/>
              </a:rPr>
              <a:t>EL</a:t>
            </a:r>
            <a:endParaRPr b="0" lang="es-CR" sz="1000" spc="-1" strike="noStrike">
              <a:latin typeface="Arial"/>
            </a:endParaRPr>
          </a:p>
          <a:p>
            <a:pPr marL="10440">
              <a:lnSpc>
                <a:spcPct val="100000"/>
              </a:lnSpc>
              <a:spcBef>
                <a:spcPts val="51"/>
              </a:spcBef>
            </a:pPr>
            <a:r>
              <a:rPr b="1" lang="es-CR" sz="1200" spc="-9" strike="noStrike">
                <a:solidFill>
                  <a:srgbClr val="ffffff"/>
                </a:solidFill>
                <a:latin typeface="Century Gothic"/>
              </a:rPr>
              <a:t>DESPLAZAMIENTO</a:t>
            </a:r>
            <a:r>
              <a:rPr b="1" lang="es-CR" sz="1200" spc="-154" strike="noStrike">
                <a:solidFill>
                  <a:srgbClr val="ffffff"/>
                </a:solidFill>
                <a:latin typeface="Century Gothic"/>
              </a:rPr>
              <a:t> </a:t>
            </a:r>
            <a:r>
              <a:rPr b="1" lang="es-CR" sz="1200" spc="-26" strike="noStrike">
                <a:solidFill>
                  <a:srgbClr val="ffffff"/>
                </a:solidFill>
                <a:latin typeface="Century Gothic"/>
              </a:rPr>
              <a:t>Y</a:t>
            </a:r>
            <a:r>
              <a:rPr b="1" lang="es-CR" sz="1200" spc="-148" strike="noStrike">
                <a:solidFill>
                  <a:srgbClr val="ffffff"/>
                </a:solidFill>
                <a:latin typeface="Century Gothic"/>
              </a:rPr>
              <a:t> </a:t>
            </a:r>
            <a:r>
              <a:rPr b="1" lang="es-CR" sz="1200" spc="7" strike="noStrike">
                <a:solidFill>
                  <a:srgbClr val="ffffff"/>
                </a:solidFill>
                <a:latin typeface="Century Gothic"/>
              </a:rPr>
              <a:t>TRANSPORTE</a:t>
            </a:r>
            <a:r>
              <a:rPr b="1" lang="es-CR" sz="1200" spc="-100" strike="noStrike">
                <a:solidFill>
                  <a:srgbClr val="ffffff"/>
                </a:solidFill>
                <a:latin typeface="Century Gothic"/>
              </a:rPr>
              <a:t> DENTRO Y FUERA DE LA </a:t>
            </a:r>
            <a:r>
              <a:rPr b="1" lang="es-CR" sz="1200" spc="-55" strike="noStrike">
                <a:solidFill>
                  <a:srgbClr val="ffffff"/>
                </a:solidFill>
                <a:latin typeface="Century Gothic"/>
              </a:rPr>
              <a:t>UCR</a:t>
            </a:r>
            <a:endParaRPr b="0" lang="es-CR" sz="1200" spc="-1" strike="noStrike">
              <a:latin typeface="Arial"/>
            </a:endParaRPr>
          </a:p>
          <a:p>
            <a:pPr marL="31680">
              <a:lnSpc>
                <a:spcPct val="100000"/>
              </a:lnSpc>
              <a:spcBef>
                <a:spcPts val="471"/>
              </a:spcBef>
            </a:pPr>
            <a:r>
              <a:rPr b="0" lang="es-CR" sz="1000" spc="-1" strike="noStrike">
                <a:solidFill>
                  <a:srgbClr val="ffffff"/>
                </a:solidFill>
                <a:latin typeface="Calibri"/>
              </a:rPr>
              <a:t>Priorice </a:t>
            </a:r>
            <a:r>
              <a:rPr b="0" lang="es-CR" sz="1000" spc="1" strike="noStrike">
                <a:solidFill>
                  <a:srgbClr val="ffffff"/>
                </a:solidFill>
                <a:latin typeface="Calibri"/>
              </a:rPr>
              <a:t>las </a:t>
            </a:r>
            <a:r>
              <a:rPr b="0" lang="es-CR" sz="1000" spc="15" strike="noStrike">
                <a:solidFill>
                  <a:srgbClr val="ffffff"/>
                </a:solidFill>
                <a:latin typeface="Calibri"/>
              </a:rPr>
              <a:t>opciones </a:t>
            </a:r>
            <a:r>
              <a:rPr b="0" lang="es-CR" sz="1000" spc="18" strike="noStrike">
                <a:solidFill>
                  <a:srgbClr val="ffffff"/>
                </a:solidFill>
                <a:latin typeface="Calibri"/>
              </a:rPr>
              <a:t>de</a:t>
            </a:r>
            <a:endParaRPr b="0" lang="es-CR" sz="1000" spc="-1" strike="noStrike">
              <a:latin typeface="Arial"/>
            </a:endParaRPr>
          </a:p>
          <a:p>
            <a:pPr marL="31680">
              <a:lnSpc>
                <a:spcPct val="100000"/>
              </a:lnSpc>
              <a:spcBef>
                <a:spcPts val="471"/>
              </a:spcBef>
            </a:pPr>
            <a:r>
              <a:rPr b="0" lang="es-CR" sz="1000" spc="18" strike="noStrike">
                <a:solidFill>
                  <a:srgbClr val="ffffff"/>
                </a:solidFill>
                <a:latin typeface="Calibri"/>
              </a:rPr>
              <a:t> </a:t>
            </a:r>
            <a:r>
              <a:rPr b="0" lang="es-CR" sz="1000" spc="15" strike="noStrike">
                <a:solidFill>
                  <a:srgbClr val="ffffff"/>
                </a:solidFill>
                <a:latin typeface="Calibri"/>
              </a:rPr>
              <a:t>movilidad </a:t>
            </a:r>
            <a:r>
              <a:rPr b="0" lang="es-CR" sz="1000" spc="18" strike="noStrike">
                <a:solidFill>
                  <a:srgbClr val="ffffff"/>
                </a:solidFill>
                <a:latin typeface="Calibri"/>
              </a:rPr>
              <a:t>que </a:t>
            </a:r>
            <a:r>
              <a:rPr b="0" lang="es-CR" sz="1000" spc="9" strike="noStrike">
                <a:solidFill>
                  <a:srgbClr val="ffffff"/>
                </a:solidFill>
                <a:latin typeface="Calibri"/>
              </a:rPr>
              <a:t>garanticen</a:t>
            </a:r>
            <a:r>
              <a:rPr b="0" lang="es-CR" sz="1000" spc="-131" strike="noStrike">
                <a:solidFill>
                  <a:srgbClr val="ffffff"/>
                </a:solidFill>
                <a:latin typeface="Calibri"/>
              </a:rPr>
              <a:t> </a:t>
            </a:r>
            <a:r>
              <a:rPr b="0" lang="es-CR" sz="1000" spc="1" strike="noStrike">
                <a:solidFill>
                  <a:srgbClr val="ffffff"/>
                </a:solidFill>
                <a:latin typeface="Calibri"/>
              </a:rPr>
              <a:t>la</a:t>
            </a:r>
            <a:endParaRPr b="0" lang="es-CR" sz="1000" spc="-1" strike="noStrike">
              <a:latin typeface="Arial"/>
            </a:endParaRPr>
          </a:p>
        </p:txBody>
      </p:sp>
      <p:sp>
        <p:nvSpPr>
          <p:cNvPr id="457" name="CustomShape 21"/>
          <p:cNvSpPr/>
          <p:nvPr/>
        </p:nvSpPr>
        <p:spPr>
          <a:xfrm>
            <a:off x="288720" y="1473840"/>
            <a:ext cx="1598760" cy="163080"/>
          </a:xfrm>
          <a:prstGeom prst="rect">
            <a:avLst/>
          </a:prstGeom>
          <a:noFill/>
          <a:ln>
            <a:noFill/>
          </a:ln>
        </p:spPr>
        <p:style>
          <a:lnRef idx="0"/>
          <a:fillRef idx="0"/>
          <a:effectRef idx="0"/>
          <a:fontRef idx="minor"/>
        </p:style>
        <p:txBody>
          <a:bodyPr lIns="0" rIns="0" tIns="10440" bIns="0">
            <a:spAutoFit/>
          </a:bodyPr>
          <a:p>
            <a:pPr marL="10440">
              <a:lnSpc>
                <a:spcPct val="100000"/>
              </a:lnSpc>
              <a:spcBef>
                <a:spcPts val="82"/>
              </a:spcBef>
            </a:pPr>
            <a:r>
              <a:rPr b="0" lang="es-CR" sz="1000" spc="7" strike="noStrike">
                <a:solidFill>
                  <a:srgbClr val="ffffff"/>
                </a:solidFill>
                <a:latin typeface="Calibri"/>
              </a:rPr>
              <a:t>distancia </a:t>
            </a:r>
            <a:r>
              <a:rPr b="0" lang="es-CR" sz="1000" spc="1" strike="noStrike">
                <a:solidFill>
                  <a:srgbClr val="ffffff"/>
                </a:solidFill>
                <a:latin typeface="Calibri"/>
              </a:rPr>
              <a:t>física </a:t>
            </a:r>
            <a:r>
              <a:rPr b="0" lang="es-CR" sz="1000" spc="18" strike="noStrike">
                <a:solidFill>
                  <a:srgbClr val="ffffff"/>
                </a:solidFill>
                <a:latin typeface="Calibri"/>
              </a:rPr>
              <a:t>de 1.8</a:t>
            </a:r>
            <a:r>
              <a:rPr b="0" lang="es-CR" sz="1000" spc="-117" strike="noStrike">
                <a:solidFill>
                  <a:srgbClr val="ffffff"/>
                </a:solidFill>
                <a:latin typeface="Calibri"/>
              </a:rPr>
              <a:t> </a:t>
            </a:r>
            <a:r>
              <a:rPr b="0" lang="es-CR" sz="1000" spc="-9" strike="noStrike">
                <a:solidFill>
                  <a:srgbClr val="ffffff"/>
                </a:solidFill>
                <a:latin typeface="Calibri"/>
              </a:rPr>
              <a:t>metros:</a:t>
            </a:r>
            <a:endParaRPr b="0" lang="es-CR" sz="1000" spc="-1" strike="noStrike">
              <a:latin typeface="Arial"/>
            </a:endParaRPr>
          </a:p>
        </p:txBody>
      </p:sp>
      <p:sp>
        <p:nvSpPr>
          <p:cNvPr id="458" name="CustomShape 22"/>
          <p:cNvSpPr/>
          <p:nvPr/>
        </p:nvSpPr>
        <p:spPr>
          <a:xfrm>
            <a:off x="2260080" y="1227960"/>
            <a:ext cx="1226520" cy="189360"/>
          </a:xfrm>
          <a:custGeom>
            <a:avLst/>
            <a:gdLst/>
            <a:ahLst/>
            <a:rect l="l" t="t" r="r" b="b"/>
            <a:pathLst>
              <a:path w="1349375" h="257810">
                <a:moveTo>
                  <a:pt x="1349057" y="128854"/>
                </a:moveTo>
                <a:lnTo>
                  <a:pt x="1338934" y="179007"/>
                </a:lnTo>
                <a:lnTo>
                  <a:pt x="1311325" y="219965"/>
                </a:lnTo>
                <a:lnTo>
                  <a:pt x="1270372" y="247581"/>
                </a:lnTo>
                <a:lnTo>
                  <a:pt x="1220216" y="257708"/>
                </a:lnTo>
                <a:lnTo>
                  <a:pt x="128841" y="257708"/>
                </a:lnTo>
                <a:lnTo>
                  <a:pt x="78684" y="247581"/>
                </a:lnTo>
                <a:lnTo>
                  <a:pt x="37731" y="219965"/>
                </a:lnTo>
                <a:lnTo>
                  <a:pt x="10123" y="179007"/>
                </a:lnTo>
                <a:lnTo>
                  <a:pt x="0" y="128854"/>
                </a:lnTo>
                <a:lnTo>
                  <a:pt x="10123" y="78700"/>
                </a:lnTo>
                <a:lnTo>
                  <a:pt x="37731" y="37742"/>
                </a:lnTo>
                <a:lnTo>
                  <a:pt x="78684" y="10126"/>
                </a:lnTo>
                <a:lnTo>
                  <a:pt x="128841" y="0"/>
                </a:lnTo>
                <a:lnTo>
                  <a:pt x="1220216" y="0"/>
                </a:lnTo>
                <a:lnTo>
                  <a:pt x="1270372" y="10126"/>
                </a:lnTo>
                <a:lnTo>
                  <a:pt x="1311325" y="37742"/>
                </a:lnTo>
                <a:lnTo>
                  <a:pt x="1338934" y="78700"/>
                </a:lnTo>
                <a:lnTo>
                  <a:pt x="1349057" y="128854"/>
                </a:lnTo>
                <a:close/>
              </a:path>
            </a:pathLst>
          </a:custGeom>
          <a:noFill/>
          <a:ln w="13680">
            <a:solidFill>
              <a:srgbClr val="fff200"/>
            </a:solidFill>
            <a:round/>
          </a:ln>
        </p:spPr>
        <p:style>
          <a:lnRef idx="0"/>
          <a:fillRef idx="0"/>
          <a:effectRef idx="0"/>
          <a:fontRef idx="minor"/>
        </p:style>
      </p:sp>
      <p:sp>
        <p:nvSpPr>
          <p:cNvPr id="459" name="CustomShape 23"/>
          <p:cNvSpPr/>
          <p:nvPr/>
        </p:nvSpPr>
        <p:spPr>
          <a:xfrm>
            <a:off x="2375640" y="1247760"/>
            <a:ext cx="986760" cy="147960"/>
          </a:xfrm>
          <a:prstGeom prst="rect">
            <a:avLst/>
          </a:prstGeom>
          <a:noFill/>
          <a:ln>
            <a:noFill/>
          </a:ln>
        </p:spPr>
        <p:style>
          <a:lnRef idx="0"/>
          <a:fillRef idx="0"/>
          <a:effectRef idx="0"/>
          <a:fontRef idx="minor"/>
        </p:style>
        <p:txBody>
          <a:bodyPr lIns="0" rIns="0" tIns="10440" bIns="0">
            <a:spAutoFit/>
          </a:bodyPr>
          <a:p>
            <a:pPr marL="10440">
              <a:lnSpc>
                <a:spcPct val="100000"/>
              </a:lnSpc>
              <a:spcBef>
                <a:spcPts val="82"/>
              </a:spcBef>
            </a:pPr>
            <a:r>
              <a:rPr b="1" lang="es-CR" sz="900" spc="-26" strike="noStrike">
                <a:solidFill>
                  <a:srgbClr val="ffffff"/>
                </a:solidFill>
                <a:latin typeface="Century Gothic"/>
              </a:rPr>
              <a:t>Automóvil</a:t>
            </a:r>
            <a:r>
              <a:rPr b="1" lang="es-CR" sz="900" spc="-97" strike="noStrike">
                <a:solidFill>
                  <a:srgbClr val="ffffff"/>
                </a:solidFill>
                <a:latin typeface="Century Gothic"/>
              </a:rPr>
              <a:t> </a:t>
            </a:r>
            <a:r>
              <a:rPr b="1" lang="es-CR" sz="900" spc="-35" strike="noStrike">
                <a:solidFill>
                  <a:srgbClr val="ffffff"/>
                </a:solidFill>
                <a:latin typeface="Century Gothic"/>
              </a:rPr>
              <a:t>privado</a:t>
            </a:r>
            <a:endParaRPr b="0" lang="es-CR" sz="900" spc="-1" strike="noStrike">
              <a:latin typeface="Arial"/>
            </a:endParaRPr>
          </a:p>
        </p:txBody>
      </p:sp>
      <p:sp>
        <p:nvSpPr>
          <p:cNvPr id="460" name="CustomShape 24"/>
          <p:cNvSpPr/>
          <p:nvPr/>
        </p:nvSpPr>
        <p:spPr>
          <a:xfrm>
            <a:off x="2873160" y="1417320"/>
            <a:ext cx="360" cy="238680"/>
          </a:xfrm>
          <a:custGeom>
            <a:avLst/>
            <a:gdLst/>
            <a:ahLst/>
            <a:rect l="l" t="t" r="r" b="b"/>
            <a:pathLst>
              <a:path w="0" h="325119">
                <a:moveTo>
                  <a:pt x="0" y="0"/>
                </a:moveTo>
                <a:lnTo>
                  <a:pt x="0" y="324497"/>
                </a:lnTo>
              </a:path>
            </a:pathLst>
          </a:custGeom>
          <a:noFill/>
          <a:ln w="13680">
            <a:solidFill>
              <a:srgbClr val="fff200"/>
            </a:solidFill>
            <a:round/>
          </a:ln>
        </p:spPr>
        <p:style>
          <a:lnRef idx="0"/>
          <a:fillRef idx="0"/>
          <a:effectRef idx="0"/>
          <a:fontRef idx="minor"/>
        </p:style>
      </p:sp>
      <p:sp>
        <p:nvSpPr>
          <p:cNvPr id="461" name="CustomShape 25"/>
          <p:cNvSpPr/>
          <p:nvPr/>
        </p:nvSpPr>
        <p:spPr>
          <a:xfrm>
            <a:off x="4080600" y="1227960"/>
            <a:ext cx="1226520" cy="189360"/>
          </a:xfrm>
          <a:custGeom>
            <a:avLst/>
            <a:gdLst/>
            <a:ahLst/>
            <a:rect l="l" t="t" r="r" b="b"/>
            <a:pathLst>
              <a:path w="1349375" h="257810">
                <a:moveTo>
                  <a:pt x="1349057" y="128854"/>
                </a:moveTo>
                <a:lnTo>
                  <a:pt x="1338934" y="179007"/>
                </a:lnTo>
                <a:lnTo>
                  <a:pt x="1311325" y="219965"/>
                </a:lnTo>
                <a:lnTo>
                  <a:pt x="1270372" y="247581"/>
                </a:lnTo>
                <a:lnTo>
                  <a:pt x="1220215" y="257708"/>
                </a:lnTo>
                <a:lnTo>
                  <a:pt x="128841" y="257708"/>
                </a:lnTo>
                <a:lnTo>
                  <a:pt x="78684" y="247581"/>
                </a:lnTo>
                <a:lnTo>
                  <a:pt x="37731" y="219965"/>
                </a:lnTo>
                <a:lnTo>
                  <a:pt x="10123" y="179007"/>
                </a:lnTo>
                <a:lnTo>
                  <a:pt x="0" y="128854"/>
                </a:lnTo>
                <a:lnTo>
                  <a:pt x="10123" y="78700"/>
                </a:lnTo>
                <a:lnTo>
                  <a:pt x="37731" y="37742"/>
                </a:lnTo>
                <a:lnTo>
                  <a:pt x="78684" y="10126"/>
                </a:lnTo>
                <a:lnTo>
                  <a:pt x="128841" y="0"/>
                </a:lnTo>
                <a:lnTo>
                  <a:pt x="1220215" y="0"/>
                </a:lnTo>
                <a:lnTo>
                  <a:pt x="1270372" y="10126"/>
                </a:lnTo>
                <a:lnTo>
                  <a:pt x="1311325" y="37742"/>
                </a:lnTo>
                <a:lnTo>
                  <a:pt x="1338934" y="78700"/>
                </a:lnTo>
                <a:lnTo>
                  <a:pt x="1349057" y="128854"/>
                </a:lnTo>
                <a:close/>
              </a:path>
            </a:pathLst>
          </a:custGeom>
          <a:noFill/>
          <a:ln w="13680">
            <a:solidFill>
              <a:srgbClr val="fff200"/>
            </a:solidFill>
            <a:round/>
          </a:ln>
        </p:spPr>
        <p:style>
          <a:lnRef idx="0"/>
          <a:fillRef idx="0"/>
          <a:effectRef idx="0"/>
          <a:fontRef idx="minor"/>
        </p:style>
      </p:sp>
      <p:sp>
        <p:nvSpPr>
          <p:cNvPr id="462" name="CustomShape 26"/>
          <p:cNvSpPr/>
          <p:nvPr/>
        </p:nvSpPr>
        <p:spPr>
          <a:xfrm>
            <a:off x="4279680" y="1247760"/>
            <a:ext cx="901440" cy="147960"/>
          </a:xfrm>
          <a:prstGeom prst="rect">
            <a:avLst/>
          </a:prstGeom>
          <a:noFill/>
          <a:ln>
            <a:noFill/>
          </a:ln>
        </p:spPr>
        <p:style>
          <a:lnRef idx="0"/>
          <a:fillRef idx="0"/>
          <a:effectRef idx="0"/>
          <a:fontRef idx="minor"/>
        </p:style>
        <p:txBody>
          <a:bodyPr lIns="0" rIns="0" tIns="10440" bIns="0">
            <a:spAutoFit/>
          </a:bodyPr>
          <a:p>
            <a:pPr marL="10440">
              <a:lnSpc>
                <a:spcPct val="100000"/>
              </a:lnSpc>
              <a:spcBef>
                <a:spcPts val="82"/>
              </a:spcBef>
            </a:pPr>
            <a:r>
              <a:rPr b="1" lang="es-CR" sz="900" spc="-26" strike="noStrike">
                <a:solidFill>
                  <a:srgbClr val="ffffff"/>
                </a:solidFill>
                <a:latin typeface="Century Gothic"/>
              </a:rPr>
              <a:t>Bicicleta propia</a:t>
            </a:r>
            <a:endParaRPr b="0" lang="es-CR" sz="900" spc="-1" strike="noStrike">
              <a:latin typeface="Arial"/>
            </a:endParaRPr>
          </a:p>
        </p:txBody>
      </p:sp>
      <p:sp>
        <p:nvSpPr>
          <p:cNvPr id="463" name="CustomShape 27"/>
          <p:cNvSpPr/>
          <p:nvPr/>
        </p:nvSpPr>
        <p:spPr>
          <a:xfrm>
            <a:off x="6037920" y="1247760"/>
            <a:ext cx="2115000" cy="147960"/>
          </a:xfrm>
          <a:prstGeom prst="rect">
            <a:avLst/>
          </a:prstGeom>
          <a:noFill/>
          <a:ln>
            <a:noFill/>
          </a:ln>
        </p:spPr>
        <p:style>
          <a:lnRef idx="0"/>
          <a:fillRef idx="0"/>
          <a:effectRef idx="0"/>
          <a:fontRef idx="minor"/>
        </p:style>
        <p:txBody>
          <a:bodyPr lIns="0" rIns="0" tIns="10440" bIns="0">
            <a:spAutoFit/>
          </a:bodyPr>
          <a:p>
            <a:pPr marL="10440">
              <a:lnSpc>
                <a:spcPct val="100000"/>
              </a:lnSpc>
              <a:spcBef>
                <a:spcPts val="82"/>
              </a:spcBef>
            </a:pPr>
            <a:r>
              <a:rPr b="1" lang="es-CR" sz="900" spc="-26" strike="noStrike">
                <a:solidFill>
                  <a:srgbClr val="ffffff"/>
                </a:solidFill>
                <a:latin typeface="Century Gothic"/>
              </a:rPr>
              <a:t>Desplazamiento a pie con mascarilla</a:t>
            </a:r>
            <a:endParaRPr b="0" lang="es-CR" sz="900" spc="-1" strike="noStrike">
              <a:latin typeface="Arial"/>
            </a:endParaRPr>
          </a:p>
        </p:txBody>
      </p:sp>
      <p:sp>
        <p:nvSpPr>
          <p:cNvPr id="464" name="CustomShape 28"/>
          <p:cNvSpPr/>
          <p:nvPr/>
        </p:nvSpPr>
        <p:spPr>
          <a:xfrm>
            <a:off x="4693680" y="1417320"/>
            <a:ext cx="360" cy="238680"/>
          </a:xfrm>
          <a:custGeom>
            <a:avLst/>
            <a:gdLst/>
            <a:ahLst/>
            <a:rect l="l" t="t" r="r" b="b"/>
            <a:pathLst>
              <a:path w="0" h="325119">
                <a:moveTo>
                  <a:pt x="0" y="0"/>
                </a:moveTo>
                <a:lnTo>
                  <a:pt x="0" y="324497"/>
                </a:lnTo>
              </a:path>
            </a:pathLst>
          </a:custGeom>
          <a:noFill/>
          <a:ln w="13680">
            <a:solidFill>
              <a:srgbClr val="fff200"/>
            </a:solidFill>
            <a:round/>
          </a:ln>
        </p:spPr>
        <p:style>
          <a:lnRef idx="0"/>
          <a:fillRef idx="0"/>
          <a:effectRef idx="0"/>
          <a:fontRef idx="minor"/>
        </p:style>
      </p:sp>
      <p:sp>
        <p:nvSpPr>
          <p:cNvPr id="465" name="CustomShape 29"/>
          <p:cNvSpPr/>
          <p:nvPr/>
        </p:nvSpPr>
        <p:spPr>
          <a:xfrm>
            <a:off x="5969160" y="1227960"/>
            <a:ext cx="2180520" cy="189360"/>
          </a:xfrm>
          <a:custGeom>
            <a:avLst/>
            <a:gdLst/>
            <a:ahLst/>
            <a:rect l="l" t="t" r="r" b="b"/>
            <a:pathLst>
              <a:path w="2399029" h="257810">
                <a:moveTo>
                  <a:pt x="2398509" y="128854"/>
                </a:moveTo>
                <a:lnTo>
                  <a:pt x="2388386" y="179007"/>
                </a:lnTo>
                <a:lnTo>
                  <a:pt x="2360777" y="219965"/>
                </a:lnTo>
                <a:lnTo>
                  <a:pt x="2319824" y="247581"/>
                </a:lnTo>
                <a:lnTo>
                  <a:pt x="2269667" y="257708"/>
                </a:lnTo>
                <a:lnTo>
                  <a:pt x="128828" y="257708"/>
                </a:lnTo>
                <a:lnTo>
                  <a:pt x="78679" y="247581"/>
                </a:lnTo>
                <a:lnTo>
                  <a:pt x="37730" y="219965"/>
                </a:lnTo>
                <a:lnTo>
                  <a:pt x="10122" y="179007"/>
                </a:lnTo>
                <a:lnTo>
                  <a:pt x="0" y="128854"/>
                </a:lnTo>
                <a:lnTo>
                  <a:pt x="10122" y="78700"/>
                </a:lnTo>
                <a:lnTo>
                  <a:pt x="37730" y="37742"/>
                </a:lnTo>
                <a:lnTo>
                  <a:pt x="78679" y="10126"/>
                </a:lnTo>
                <a:lnTo>
                  <a:pt x="128828" y="0"/>
                </a:lnTo>
                <a:lnTo>
                  <a:pt x="2269667" y="0"/>
                </a:lnTo>
                <a:lnTo>
                  <a:pt x="2319824" y="10126"/>
                </a:lnTo>
                <a:lnTo>
                  <a:pt x="2360777" y="37742"/>
                </a:lnTo>
                <a:lnTo>
                  <a:pt x="2388386" y="78700"/>
                </a:lnTo>
                <a:lnTo>
                  <a:pt x="2398509" y="128854"/>
                </a:lnTo>
                <a:close/>
              </a:path>
            </a:pathLst>
          </a:custGeom>
          <a:noFill/>
          <a:ln w="13680">
            <a:solidFill>
              <a:srgbClr val="fff200"/>
            </a:solidFill>
            <a:round/>
          </a:ln>
        </p:spPr>
        <p:style>
          <a:lnRef idx="0"/>
          <a:fillRef idx="0"/>
          <a:effectRef idx="0"/>
          <a:fontRef idx="minor"/>
        </p:style>
      </p:sp>
      <p:sp>
        <p:nvSpPr>
          <p:cNvPr id="466" name="CustomShape 30"/>
          <p:cNvSpPr/>
          <p:nvPr/>
        </p:nvSpPr>
        <p:spPr>
          <a:xfrm>
            <a:off x="7056000" y="1417320"/>
            <a:ext cx="360" cy="238680"/>
          </a:xfrm>
          <a:custGeom>
            <a:avLst/>
            <a:gdLst/>
            <a:ahLst/>
            <a:rect l="l" t="t" r="r" b="b"/>
            <a:pathLst>
              <a:path w="0" h="325119">
                <a:moveTo>
                  <a:pt x="0" y="0"/>
                </a:moveTo>
                <a:lnTo>
                  <a:pt x="0" y="324497"/>
                </a:lnTo>
              </a:path>
            </a:pathLst>
          </a:custGeom>
          <a:noFill/>
          <a:ln w="13680">
            <a:solidFill>
              <a:srgbClr val="fff200"/>
            </a:solidFill>
            <a:round/>
          </a:ln>
        </p:spPr>
        <p:style>
          <a:lnRef idx="0"/>
          <a:fillRef idx="0"/>
          <a:effectRef idx="0"/>
          <a:fontRef idx="minor"/>
        </p:style>
      </p:sp>
      <p:sp>
        <p:nvSpPr>
          <p:cNvPr id="467" name="CustomShape 31"/>
          <p:cNvSpPr/>
          <p:nvPr/>
        </p:nvSpPr>
        <p:spPr>
          <a:xfrm>
            <a:off x="6646320" y="1980000"/>
            <a:ext cx="810720" cy="360"/>
          </a:xfrm>
          <a:custGeom>
            <a:avLst/>
            <a:gdLst/>
            <a:ahLst/>
            <a:rect l="l" t="t" r="r" b="b"/>
            <a:pathLst>
              <a:path w="892175" h="0">
                <a:moveTo>
                  <a:pt x="0" y="0"/>
                </a:moveTo>
                <a:lnTo>
                  <a:pt x="891997" y="0"/>
                </a:lnTo>
              </a:path>
            </a:pathLst>
          </a:custGeom>
          <a:noFill/>
          <a:ln w="10440">
            <a:solidFill>
              <a:srgbClr val="ffffff"/>
            </a:solidFill>
            <a:round/>
          </a:ln>
        </p:spPr>
        <p:style>
          <a:lnRef idx="0"/>
          <a:fillRef idx="0"/>
          <a:effectRef idx="0"/>
          <a:fontRef idx="minor"/>
        </p:style>
      </p:sp>
      <p:sp>
        <p:nvSpPr>
          <p:cNvPr id="468" name="CustomShape 32"/>
          <p:cNvSpPr/>
          <p:nvPr/>
        </p:nvSpPr>
        <p:spPr>
          <a:xfrm>
            <a:off x="6634080" y="1965240"/>
            <a:ext cx="36000" cy="29160"/>
          </a:xfrm>
          <a:custGeom>
            <a:avLst/>
            <a:gdLst/>
            <a:ahLst/>
            <a:rect l="l" t="t" r="r" b="b"/>
            <a:pathLst>
              <a:path w="40004" h="40005">
                <a:moveTo>
                  <a:pt x="19939" y="0"/>
                </a:moveTo>
                <a:lnTo>
                  <a:pt x="12178" y="1570"/>
                </a:lnTo>
                <a:lnTo>
                  <a:pt x="5840" y="5851"/>
                </a:lnTo>
                <a:lnTo>
                  <a:pt x="1567" y="12194"/>
                </a:lnTo>
                <a:lnTo>
                  <a:pt x="0" y="19951"/>
                </a:lnTo>
                <a:lnTo>
                  <a:pt x="1567" y="27716"/>
                </a:lnTo>
                <a:lnTo>
                  <a:pt x="5840" y="34062"/>
                </a:lnTo>
                <a:lnTo>
                  <a:pt x="12178" y="38345"/>
                </a:lnTo>
                <a:lnTo>
                  <a:pt x="19939" y="39916"/>
                </a:lnTo>
                <a:lnTo>
                  <a:pt x="27699" y="38345"/>
                </a:lnTo>
                <a:lnTo>
                  <a:pt x="34037" y="34062"/>
                </a:lnTo>
                <a:lnTo>
                  <a:pt x="38310" y="27716"/>
                </a:lnTo>
                <a:lnTo>
                  <a:pt x="39878" y="19951"/>
                </a:lnTo>
                <a:lnTo>
                  <a:pt x="38310" y="12194"/>
                </a:lnTo>
                <a:lnTo>
                  <a:pt x="34037" y="5851"/>
                </a:lnTo>
                <a:lnTo>
                  <a:pt x="27699" y="1570"/>
                </a:lnTo>
                <a:lnTo>
                  <a:pt x="19939" y="0"/>
                </a:lnTo>
                <a:close/>
              </a:path>
            </a:pathLst>
          </a:custGeom>
          <a:solidFill>
            <a:srgbClr val="ffffff"/>
          </a:solidFill>
          <a:ln>
            <a:noFill/>
          </a:ln>
        </p:spPr>
        <p:style>
          <a:lnRef idx="0"/>
          <a:fillRef idx="0"/>
          <a:effectRef idx="0"/>
          <a:fontRef idx="minor"/>
        </p:style>
      </p:sp>
      <p:sp>
        <p:nvSpPr>
          <p:cNvPr id="469" name="CustomShape 33"/>
          <p:cNvSpPr/>
          <p:nvPr/>
        </p:nvSpPr>
        <p:spPr>
          <a:xfrm>
            <a:off x="7433280" y="1965240"/>
            <a:ext cx="36000" cy="29160"/>
          </a:xfrm>
          <a:custGeom>
            <a:avLst/>
            <a:gdLst/>
            <a:ahLst/>
            <a:rect l="l" t="t" r="r" b="b"/>
            <a:pathLst>
              <a:path w="40004" h="40005">
                <a:moveTo>
                  <a:pt x="19939" y="0"/>
                </a:moveTo>
                <a:lnTo>
                  <a:pt x="12178" y="1570"/>
                </a:lnTo>
                <a:lnTo>
                  <a:pt x="5840" y="5851"/>
                </a:lnTo>
                <a:lnTo>
                  <a:pt x="1567" y="12194"/>
                </a:lnTo>
                <a:lnTo>
                  <a:pt x="0" y="19951"/>
                </a:lnTo>
                <a:lnTo>
                  <a:pt x="1567" y="27716"/>
                </a:lnTo>
                <a:lnTo>
                  <a:pt x="5840" y="34062"/>
                </a:lnTo>
                <a:lnTo>
                  <a:pt x="12178" y="38345"/>
                </a:lnTo>
                <a:lnTo>
                  <a:pt x="19939" y="39916"/>
                </a:lnTo>
                <a:lnTo>
                  <a:pt x="27699" y="38345"/>
                </a:lnTo>
                <a:lnTo>
                  <a:pt x="34037" y="34062"/>
                </a:lnTo>
                <a:lnTo>
                  <a:pt x="38310" y="27716"/>
                </a:lnTo>
                <a:lnTo>
                  <a:pt x="39878" y="19951"/>
                </a:lnTo>
                <a:lnTo>
                  <a:pt x="38310" y="12194"/>
                </a:lnTo>
                <a:lnTo>
                  <a:pt x="34037" y="5851"/>
                </a:lnTo>
                <a:lnTo>
                  <a:pt x="27699" y="1570"/>
                </a:lnTo>
                <a:lnTo>
                  <a:pt x="19939" y="0"/>
                </a:lnTo>
                <a:close/>
              </a:path>
            </a:pathLst>
          </a:custGeom>
          <a:solidFill>
            <a:srgbClr val="ffffff"/>
          </a:solidFill>
          <a:ln>
            <a:noFill/>
          </a:ln>
        </p:spPr>
        <p:style>
          <a:lnRef idx="0"/>
          <a:fillRef idx="0"/>
          <a:effectRef idx="0"/>
          <a:fontRef idx="minor"/>
        </p:style>
      </p:sp>
      <p:sp>
        <p:nvSpPr>
          <p:cNvPr id="470" name="CustomShape 34"/>
          <p:cNvSpPr/>
          <p:nvPr/>
        </p:nvSpPr>
        <p:spPr>
          <a:xfrm>
            <a:off x="7036560" y="1875240"/>
            <a:ext cx="129600" cy="70560"/>
          </a:xfrm>
          <a:prstGeom prst="rect">
            <a:avLst/>
          </a:prstGeom>
          <a:blipFill rotWithShape="0">
            <a:blip r:embed="rId6"/>
            <a:stretch>
              <a:fillRect/>
            </a:stretch>
          </a:blipFill>
          <a:ln>
            <a:noFill/>
          </a:ln>
        </p:spPr>
        <p:style>
          <a:lnRef idx="0"/>
          <a:fillRef idx="0"/>
          <a:effectRef idx="0"/>
          <a:fontRef idx="minor"/>
        </p:style>
      </p:sp>
      <p:sp>
        <p:nvSpPr>
          <p:cNvPr id="471" name="CustomShape 35"/>
          <p:cNvSpPr/>
          <p:nvPr/>
        </p:nvSpPr>
        <p:spPr>
          <a:xfrm>
            <a:off x="5205960" y="1980000"/>
            <a:ext cx="810720" cy="360"/>
          </a:xfrm>
          <a:custGeom>
            <a:avLst/>
            <a:gdLst/>
            <a:ahLst/>
            <a:rect l="l" t="t" r="r" b="b"/>
            <a:pathLst>
              <a:path w="892175" h="0">
                <a:moveTo>
                  <a:pt x="0" y="0"/>
                </a:moveTo>
                <a:lnTo>
                  <a:pt x="892022" y="0"/>
                </a:lnTo>
              </a:path>
            </a:pathLst>
          </a:custGeom>
          <a:noFill/>
          <a:ln w="10440">
            <a:solidFill>
              <a:srgbClr val="ffffff"/>
            </a:solidFill>
            <a:round/>
          </a:ln>
        </p:spPr>
        <p:style>
          <a:lnRef idx="0"/>
          <a:fillRef idx="0"/>
          <a:effectRef idx="0"/>
          <a:fontRef idx="minor"/>
        </p:style>
      </p:sp>
      <p:sp>
        <p:nvSpPr>
          <p:cNvPr id="472" name="CustomShape 36"/>
          <p:cNvSpPr/>
          <p:nvPr/>
        </p:nvSpPr>
        <p:spPr>
          <a:xfrm>
            <a:off x="5193720" y="1965240"/>
            <a:ext cx="36000" cy="29160"/>
          </a:xfrm>
          <a:custGeom>
            <a:avLst/>
            <a:gdLst/>
            <a:ahLst/>
            <a:rect l="l" t="t" r="r" b="b"/>
            <a:pathLst>
              <a:path w="40004" h="40005">
                <a:moveTo>
                  <a:pt x="19938" y="0"/>
                </a:moveTo>
                <a:lnTo>
                  <a:pt x="12178" y="1570"/>
                </a:lnTo>
                <a:lnTo>
                  <a:pt x="5840" y="5851"/>
                </a:lnTo>
                <a:lnTo>
                  <a:pt x="1567" y="12194"/>
                </a:lnTo>
                <a:lnTo>
                  <a:pt x="0" y="19951"/>
                </a:lnTo>
                <a:lnTo>
                  <a:pt x="1567" y="27716"/>
                </a:lnTo>
                <a:lnTo>
                  <a:pt x="5840" y="34062"/>
                </a:lnTo>
                <a:lnTo>
                  <a:pt x="12178" y="38345"/>
                </a:lnTo>
                <a:lnTo>
                  <a:pt x="19938" y="39916"/>
                </a:lnTo>
                <a:lnTo>
                  <a:pt x="27703" y="38345"/>
                </a:lnTo>
                <a:lnTo>
                  <a:pt x="34050" y="34062"/>
                </a:lnTo>
                <a:lnTo>
                  <a:pt x="38332" y="27716"/>
                </a:lnTo>
                <a:lnTo>
                  <a:pt x="39903" y="19951"/>
                </a:lnTo>
                <a:lnTo>
                  <a:pt x="38332" y="12194"/>
                </a:lnTo>
                <a:lnTo>
                  <a:pt x="34050" y="5851"/>
                </a:lnTo>
                <a:lnTo>
                  <a:pt x="27703" y="1570"/>
                </a:lnTo>
                <a:lnTo>
                  <a:pt x="19938" y="0"/>
                </a:lnTo>
                <a:close/>
              </a:path>
            </a:pathLst>
          </a:custGeom>
          <a:solidFill>
            <a:srgbClr val="ffffff"/>
          </a:solidFill>
          <a:ln>
            <a:noFill/>
          </a:ln>
        </p:spPr>
        <p:style>
          <a:lnRef idx="0"/>
          <a:fillRef idx="0"/>
          <a:effectRef idx="0"/>
          <a:fontRef idx="minor"/>
        </p:style>
      </p:sp>
      <p:sp>
        <p:nvSpPr>
          <p:cNvPr id="473" name="CustomShape 37"/>
          <p:cNvSpPr/>
          <p:nvPr/>
        </p:nvSpPr>
        <p:spPr>
          <a:xfrm>
            <a:off x="5992920" y="1965240"/>
            <a:ext cx="36000" cy="29160"/>
          </a:xfrm>
          <a:custGeom>
            <a:avLst/>
            <a:gdLst/>
            <a:ahLst/>
            <a:rect l="l" t="t" r="r" b="b"/>
            <a:pathLst>
              <a:path w="40004" h="40005">
                <a:moveTo>
                  <a:pt x="19939" y="0"/>
                </a:moveTo>
                <a:lnTo>
                  <a:pt x="12178" y="1570"/>
                </a:lnTo>
                <a:lnTo>
                  <a:pt x="5840" y="5851"/>
                </a:lnTo>
                <a:lnTo>
                  <a:pt x="1567" y="12194"/>
                </a:lnTo>
                <a:lnTo>
                  <a:pt x="0" y="19951"/>
                </a:lnTo>
                <a:lnTo>
                  <a:pt x="1567" y="27716"/>
                </a:lnTo>
                <a:lnTo>
                  <a:pt x="5840" y="34062"/>
                </a:lnTo>
                <a:lnTo>
                  <a:pt x="12178" y="38345"/>
                </a:lnTo>
                <a:lnTo>
                  <a:pt x="19939" y="39916"/>
                </a:lnTo>
                <a:lnTo>
                  <a:pt x="27703" y="38345"/>
                </a:lnTo>
                <a:lnTo>
                  <a:pt x="34050" y="34062"/>
                </a:lnTo>
                <a:lnTo>
                  <a:pt x="38332" y="27716"/>
                </a:lnTo>
                <a:lnTo>
                  <a:pt x="39903" y="19951"/>
                </a:lnTo>
                <a:lnTo>
                  <a:pt x="38332" y="12194"/>
                </a:lnTo>
                <a:lnTo>
                  <a:pt x="34050" y="5851"/>
                </a:lnTo>
                <a:lnTo>
                  <a:pt x="27703" y="1570"/>
                </a:lnTo>
                <a:lnTo>
                  <a:pt x="19939" y="0"/>
                </a:lnTo>
                <a:close/>
              </a:path>
            </a:pathLst>
          </a:custGeom>
          <a:solidFill>
            <a:srgbClr val="ffffff"/>
          </a:solidFill>
          <a:ln>
            <a:noFill/>
          </a:ln>
        </p:spPr>
        <p:style>
          <a:lnRef idx="0"/>
          <a:fillRef idx="0"/>
          <a:effectRef idx="0"/>
          <a:fontRef idx="minor"/>
        </p:style>
      </p:sp>
      <p:sp>
        <p:nvSpPr>
          <p:cNvPr id="474" name="CustomShape 38"/>
          <p:cNvSpPr/>
          <p:nvPr/>
        </p:nvSpPr>
        <p:spPr>
          <a:xfrm>
            <a:off x="5596200" y="1875240"/>
            <a:ext cx="129600" cy="70560"/>
          </a:xfrm>
          <a:prstGeom prst="rect">
            <a:avLst/>
          </a:prstGeom>
          <a:blipFill rotWithShape="0">
            <a:blip r:embed="rId7"/>
            <a:stretch>
              <a:fillRect/>
            </a:stretch>
          </a:blipFill>
          <a:ln>
            <a:noFill/>
          </a:ln>
        </p:spPr>
        <p:style>
          <a:lnRef idx="0"/>
          <a:fillRef idx="0"/>
          <a:effectRef idx="0"/>
          <a:fontRef idx="minor"/>
        </p:style>
      </p:sp>
      <p:sp>
        <p:nvSpPr>
          <p:cNvPr id="475" name="CustomShape 39"/>
          <p:cNvSpPr/>
          <p:nvPr/>
        </p:nvSpPr>
        <p:spPr>
          <a:xfrm>
            <a:off x="1962720" y="2403360"/>
            <a:ext cx="5114880" cy="406080"/>
          </a:xfrm>
          <a:prstGeom prst="rect">
            <a:avLst/>
          </a:prstGeom>
          <a:noFill/>
          <a:ln>
            <a:noFill/>
          </a:ln>
        </p:spPr>
        <p:style>
          <a:lnRef idx="0"/>
          <a:fillRef idx="0"/>
          <a:effectRef idx="0"/>
          <a:fontRef idx="minor"/>
        </p:style>
        <p:txBody>
          <a:bodyPr lIns="0" rIns="0" tIns="10440" bIns="0">
            <a:spAutoFit/>
          </a:bodyPr>
          <a:p>
            <a:pPr marL="10440">
              <a:lnSpc>
                <a:spcPct val="100000"/>
              </a:lnSpc>
              <a:spcBef>
                <a:spcPts val="82"/>
              </a:spcBef>
            </a:pPr>
            <a:r>
              <a:rPr b="1" lang="es-CR" sz="1300" spc="-26" strike="noStrike">
                <a:solidFill>
                  <a:srgbClr val="ffffff"/>
                </a:solidFill>
                <a:latin typeface="Century Gothic"/>
              </a:rPr>
              <a:t>EN</a:t>
            </a:r>
            <a:r>
              <a:rPr b="1" lang="es-CR" sz="1300" spc="-109" strike="noStrike">
                <a:solidFill>
                  <a:srgbClr val="ffffff"/>
                </a:solidFill>
                <a:latin typeface="Century Gothic"/>
              </a:rPr>
              <a:t> </a:t>
            </a:r>
            <a:r>
              <a:rPr b="1" lang="es-CR" sz="1300" spc="-123" strike="noStrike">
                <a:solidFill>
                  <a:srgbClr val="ffffff"/>
                </a:solidFill>
                <a:latin typeface="Century Gothic"/>
              </a:rPr>
              <a:t>CASO</a:t>
            </a:r>
            <a:r>
              <a:rPr b="1" lang="es-CR" sz="1300" spc="-106" strike="noStrike">
                <a:solidFill>
                  <a:srgbClr val="ffffff"/>
                </a:solidFill>
                <a:latin typeface="Century Gothic"/>
              </a:rPr>
              <a:t> </a:t>
            </a:r>
            <a:r>
              <a:rPr b="1" lang="es-CR" sz="1300" spc="1" strike="noStrike">
                <a:solidFill>
                  <a:srgbClr val="ffffff"/>
                </a:solidFill>
                <a:latin typeface="Century Gothic"/>
              </a:rPr>
              <a:t>DE</a:t>
            </a:r>
            <a:r>
              <a:rPr b="1" lang="es-CR" sz="1300" spc="-106" strike="noStrike">
                <a:solidFill>
                  <a:srgbClr val="ffffff"/>
                </a:solidFill>
                <a:latin typeface="Century Gothic"/>
              </a:rPr>
              <a:t> </a:t>
            </a:r>
            <a:r>
              <a:rPr b="1" lang="es-CR" sz="1300" spc="41" strike="noStrike">
                <a:solidFill>
                  <a:srgbClr val="ffffff"/>
                </a:solidFill>
                <a:latin typeface="Century Gothic"/>
              </a:rPr>
              <a:t>UTILIZAR</a:t>
            </a:r>
            <a:r>
              <a:rPr b="1" lang="es-CR" sz="1300" spc="-106" strike="noStrike">
                <a:solidFill>
                  <a:srgbClr val="ffffff"/>
                </a:solidFill>
                <a:latin typeface="Century Gothic"/>
              </a:rPr>
              <a:t> </a:t>
            </a:r>
            <a:r>
              <a:rPr b="1" lang="es-CR" sz="1300" spc="52" strike="noStrike">
                <a:solidFill>
                  <a:srgbClr val="ffffff"/>
                </a:solidFill>
                <a:latin typeface="Century Gothic"/>
              </a:rPr>
              <a:t>EL</a:t>
            </a:r>
            <a:r>
              <a:rPr b="1" lang="es-CR" sz="1300" spc="-106" strike="noStrike">
                <a:solidFill>
                  <a:srgbClr val="ffffff"/>
                </a:solidFill>
                <a:latin typeface="Century Gothic"/>
              </a:rPr>
              <a:t> </a:t>
            </a:r>
            <a:r>
              <a:rPr b="1" lang="es-CR" sz="1300" spc="-55" strike="noStrike">
                <a:solidFill>
                  <a:srgbClr val="ffffff"/>
                </a:solidFill>
                <a:latin typeface="Century Gothic"/>
              </a:rPr>
              <a:t>SERVICIO</a:t>
            </a:r>
            <a:r>
              <a:rPr b="1" lang="es-CR" sz="1300" spc="-106" strike="noStrike">
                <a:solidFill>
                  <a:srgbClr val="ffffff"/>
                </a:solidFill>
                <a:latin typeface="Century Gothic"/>
              </a:rPr>
              <a:t> </a:t>
            </a:r>
            <a:r>
              <a:rPr b="1" lang="es-CR" sz="1300" spc="1" strike="noStrike">
                <a:solidFill>
                  <a:srgbClr val="ffffff"/>
                </a:solidFill>
                <a:latin typeface="Century Gothic"/>
              </a:rPr>
              <a:t>DE</a:t>
            </a:r>
            <a:r>
              <a:rPr b="1" lang="es-CR" sz="1300" spc="-106" strike="noStrike">
                <a:solidFill>
                  <a:srgbClr val="ffffff"/>
                </a:solidFill>
                <a:latin typeface="Century Gothic"/>
              </a:rPr>
              <a:t> </a:t>
            </a:r>
            <a:r>
              <a:rPr b="1" lang="es-CR" sz="1300" spc="-1" strike="noStrike">
                <a:solidFill>
                  <a:srgbClr val="ffffff"/>
                </a:solidFill>
                <a:latin typeface="Century Gothic"/>
              </a:rPr>
              <a:t>AUTOBUSES</a:t>
            </a:r>
            <a:r>
              <a:rPr b="1" lang="es-CR" sz="1300" spc="-106" strike="noStrike">
                <a:solidFill>
                  <a:srgbClr val="ffffff"/>
                </a:solidFill>
                <a:latin typeface="Century Gothic"/>
              </a:rPr>
              <a:t> </a:t>
            </a:r>
            <a:r>
              <a:rPr b="1" lang="es-CR" sz="1300" spc="-168" strike="noStrike">
                <a:solidFill>
                  <a:srgbClr val="ffffff"/>
                </a:solidFill>
                <a:latin typeface="Century Gothic"/>
              </a:rPr>
              <a:t>O</a:t>
            </a:r>
            <a:r>
              <a:rPr b="1" lang="es-CR" sz="1300" spc="-109" strike="noStrike">
                <a:solidFill>
                  <a:srgbClr val="ffffff"/>
                </a:solidFill>
                <a:latin typeface="Century Gothic"/>
              </a:rPr>
              <a:t> </a:t>
            </a:r>
            <a:r>
              <a:rPr b="1" lang="es-CR" sz="1300" spc="1" strike="noStrike">
                <a:solidFill>
                  <a:srgbClr val="ffffff"/>
                </a:solidFill>
                <a:latin typeface="Century Gothic"/>
              </a:rPr>
              <a:t>DE</a:t>
            </a:r>
            <a:r>
              <a:rPr b="1" lang="es-CR" sz="1300" spc="-160" strike="noStrike">
                <a:solidFill>
                  <a:srgbClr val="ffffff"/>
                </a:solidFill>
                <a:latin typeface="Century Gothic"/>
              </a:rPr>
              <a:t> </a:t>
            </a:r>
            <a:r>
              <a:rPr b="1" lang="es-CR" sz="1300" spc="18" strike="noStrike">
                <a:solidFill>
                  <a:srgbClr val="ffffff"/>
                </a:solidFill>
                <a:latin typeface="Century Gothic"/>
              </a:rPr>
              <a:t>TREN:</a:t>
            </a:r>
            <a:endParaRPr b="0" lang="es-CR" sz="1300" spc="-1" strike="noStrike">
              <a:latin typeface="Arial"/>
            </a:endParaRPr>
          </a:p>
        </p:txBody>
      </p:sp>
      <p:sp>
        <p:nvSpPr>
          <p:cNvPr id="476" name="CustomShape 40"/>
          <p:cNvSpPr/>
          <p:nvPr/>
        </p:nvSpPr>
        <p:spPr>
          <a:xfrm>
            <a:off x="156960" y="3291120"/>
            <a:ext cx="1523520" cy="1232280"/>
          </a:xfrm>
          <a:prstGeom prst="rect">
            <a:avLst/>
          </a:prstGeom>
          <a:blipFill rotWithShape="0">
            <a:blip r:embed="rId8"/>
            <a:stretch>
              <a:fillRect/>
            </a:stretch>
          </a:blipFill>
          <a:ln>
            <a:noFill/>
          </a:ln>
        </p:spPr>
        <p:style>
          <a:lnRef idx="0"/>
          <a:fillRef idx="0"/>
          <a:effectRef idx="0"/>
          <a:fontRef idx="minor"/>
        </p:style>
      </p:sp>
      <p:sp>
        <p:nvSpPr>
          <p:cNvPr id="477" name="CustomShape 41"/>
          <p:cNvSpPr/>
          <p:nvPr/>
        </p:nvSpPr>
        <p:spPr>
          <a:xfrm>
            <a:off x="496440" y="3515760"/>
            <a:ext cx="904320" cy="731160"/>
          </a:xfrm>
          <a:custGeom>
            <a:avLst/>
            <a:gdLst/>
            <a:ahLst/>
            <a:rect l="l" t="t" r="r" b="b"/>
            <a:pathLst>
              <a:path w="995044" h="995045">
                <a:moveTo>
                  <a:pt x="497331" y="0"/>
                </a:moveTo>
                <a:lnTo>
                  <a:pt x="449436" y="2276"/>
                </a:lnTo>
                <a:lnTo>
                  <a:pt x="402828" y="8966"/>
                </a:lnTo>
                <a:lnTo>
                  <a:pt x="357717" y="19863"/>
                </a:lnTo>
                <a:lnTo>
                  <a:pt x="314311" y="34756"/>
                </a:lnTo>
                <a:lnTo>
                  <a:pt x="272818" y="53439"/>
                </a:lnTo>
                <a:lnTo>
                  <a:pt x="233446" y="75703"/>
                </a:lnTo>
                <a:lnTo>
                  <a:pt x="196404" y="101339"/>
                </a:lnTo>
                <a:lnTo>
                  <a:pt x="161901" y="130139"/>
                </a:lnTo>
                <a:lnTo>
                  <a:pt x="130145" y="161895"/>
                </a:lnTo>
                <a:lnTo>
                  <a:pt x="101345" y="196399"/>
                </a:lnTo>
                <a:lnTo>
                  <a:pt x="75708" y="233442"/>
                </a:lnTo>
                <a:lnTo>
                  <a:pt x="53443" y="272815"/>
                </a:lnTo>
                <a:lnTo>
                  <a:pt x="34759" y="314312"/>
                </a:lnTo>
                <a:lnTo>
                  <a:pt x="19865" y="357722"/>
                </a:lnTo>
                <a:lnTo>
                  <a:pt x="8967" y="402839"/>
                </a:lnTo>
                <a:lnTo>
                  <a:pt x="2276" y="449453"/>
                </a:lnTo>
                <a:lnTo>
                  <a:pt x="0" y="497357"/>
                </a:lnTo>
                <a:lnTo>
                  <a:pt x="2276" y="545252"/>
                </a:lnTo>
                <a:lnTo>
                  <a:pt x="8967" y="591860"/>
                </a:lnTo>
                <a:lnTo>
                  <a:pt x="19865" y="636971"/>
                </a:lnTo>
                <a:lnTo>
                  <a:pt x="34759" y="680378"/>
                </a:lnTo>
                <a:lnTo>
                  <a:pt x="53443" y="721871"/>
                </a:lnTo>
                <a:lnTo>
                  <a:pt x="75708" y="761242"/>
                </a:lnTo>
                <a:lnTo>
                  <a:pt x="101345" y="798284"/>
                </a:lnTo>
                <a:lnTo>
                  <a:pt x="130145" y="832787"/>
                </a:lnTo>
                <a:lnTo>
                  <a:pt x="161901" y="864543"/>
                </a:lnTo>
                <a:lnTo>
                  <a:pt x="196404" y="893344"/>
                </a:lnTo>
                <a:lnTo>
                  <a:pt x="233446" y="918981"/>
                </a:lnTo>
                <a:lnTo>
                  <a:pt x="272818" y="941245"/>
                </a:lnTo>
                <a:lnTo>
                  <a:pt x="314311" y="959929"/>
                </a:lnTo>
                <a:lnTo>
                  <a:pt x="357717" y="974824"/>
                </a:lnTo>
                <a:lnTo>
                  <a:pt x="402828" y="985721"/>
                </a:lnTo>
                <a:lnTo>
                  <a:pt x="449436" y="992412"/>
                </a:lnTo>
                <a:lnTo>
                  <a:pt x="497331" y="994689"/>
                </a:lnTo>
                <a:lnTo>
                  <a:pt x="545227" y="992412"/>
                </a:lnTo>
                <a:lnTo>
                  <a:pt x="591835" y="985721"/>
                </a:lnTo>
                <a:lnTo>
                  <a:pt x="636946" y="974824"/>
                </a:lnTo>
                <a:lnTo>
                  <a:pt x="680352" y="959929"/>
                </a:lnTo>
                <a:lnTo>
                  <a:pt x="721845" y="941245"/>
                </a:lnTo>
                <a:lnTo>
                  <a:pt x="761217" y="918981"/>
                </a:lnTo>
                <a:lnTo>
                  <a:pt x="798259" y="893344"/>
                </a:lnTo>
                <a:lnTo>
                  <a:pt x="832762" y="864543"/>
                </a:lnTo>
                <a:lnTo>
                  <a:pt x="864518" y="832787"/>
                </a:lnTo>
                <a:lnTo>
                  <a:pt x="893318" y="798284"/>
                </a:lnTo>
                <a:lnTo>
                  <a:pt x="918955" y="761242"/>
                </a:lnTo>
                <a:lnTo>
                  <a:pt x="941220" y="721871"/>
                </a:lnTo>
                <a:lnTo>
                  <a:pt x="959904" y="680378"/>
                </a:lnTo>
                <a:lnTo>
                  <a:pt x="974798" y="636971"/>
                </a:lnTo>
                <a:lnTo>
                  <a:pt x="985696" y="591860"/>
                </a:lnTo>
                <a:lnTo>
                  <a:pt x="992387" y="545252"/>
                </a:lnTo>
                <a:lnTo>
                  <a:pt x="994663" y="497357"/>
                </a:lnTo>
                <a:lnTo>
                  <a:pt x="992387" y="449453"/>
                </a:lnTo>
                <a:lnTo>
                  <a:pt x="985696" y="402839"/>
                </a:lnTo>
                <a:lnTo>
                  <a:pt x="974798" y="357722"/>
                </a:lnTo>
                <a:lnTo>
                  <a:pt x="959904" y="314312"/>
                </a:lnTo>
                <a:lnTo>
                  <a:pt x="941220" y="272815"/>
                </a:lnTo>
                <a:lnTo>
                  <a:pt x="918955" y="233442"/>
                </a:lnTo>
                <a:lnTo>
                  <a:pt x="893318" y="196399"/>
                </a:lnTo>
                <a:lnTo>
                  <a:pt x="864518" y="161895"/>
                </a:lnTo>
                <a:lnTo>
                  <a:pt x="832762" y="130139"/>
                </a:lnTo>
                <a:lnTo>
                  <a:pt x="798259" y="101339"/>
                </a:lnTo>
                <a:lnTo>
                  <a:pt x="761217" y="75703"/>
                </a:lnTo>
                <a:lnTo>
                  <a:pt x="721845" y="53439"/>
                </a:lnTo>
                <a:lnTo>
                  <a:pt x="680352" y="34756"/>
                </a:lnTo>
                <a:lnTo>
                  <a:pt x="636946" y="19863"/>
                </a:lnTo>
                <a:lnTo>
                  <a:pt x="591835" y="8966"/>
                </a:lnTo>
                <a:lnTo>
                  <a:pt x="545227" y="2276"/>
                </a:lnTo>
                <a:lnTo>
                  <a:pt x="497331" y="0"/>
                </a:lnTo>
                <a:close/>
              </a:path>
            </a:pathLst>
          </a:custGeom>
          <a:solidFill>
            <a:srgbClr val="ffffff"/>
          </a:solidFill>
          <a:ln>
            <a:noFill/>
          </a:ln>
        </p:spPr>
        <p:style>
          <a:lnRef idx="0"/>
          <a:fillRef idx="0"/>
          <a:effectRef idx="0"/>
          <a:fontRef idx="minor"/>
        </p:style>
      </p:sp>
      <p:sp>
        <p:nvSpPr>
          <p:cNvPr id="478" name="CustomShape 42"/>
          <p:cNvSpPr/>
          <p:nvPr/>
        </p:nvSpPr>
        <p:spPr>
          <a:xfrm>
            <a:off x="1974600" y="3291120"/>
            <a:ext cx="1523520" cy="1232280"/>
          </a:xfrm>
          <a:prstGeom prst="rect">
            <a:avLst/>
          </a:prstGeom>
          <a:blipFill rotWithShape="0">
            <a:blip r:embed="rId9"/>
            <a:stretch>
              <a:fillRect/>
            </a:stretch>
          </a:blipFill>
          <a:ln>
            <a:noFill/>
          </a:ln>
        </p:spPr>
        <p:style>
          <a:lnRef idx="0"/>
          <a:fillRef idx="0"/>
          <a:effectRef idx="0"/>
          <a:fontRef idx="minor"/>
        </p:style>
      </p:sp>
      <p:sp>
        <p:nvSpPr>
          <p:cNvPr id="479" name="CustomShape 43"/>
          <p:cNvSpPr/>
          <p:nvPr/>
        </p:nvSpPr>
        <p:spPr>
          <a:xfrm>
            <a:off x="2314080" y="3515760"/>
            <a:ext cx="904320" cy="731160"/>
          </a:xfrm>
          <a:custGeom>
            <a:avLst/>
            <a:gdLst/>
            <a:ahLst/>
            <a:rect l="l" t="t" r="r" b="b"/>
            <a:pathLst>
              <a:path w="995045" h="995045">
                <a:moveTo>
                  <a:pt x="497331" y="0"/>
                </a:moveTo>
                <a:lnTo>
                  <a:pt x="449436" y="2276"/>
                </a:lnTo>
                <a:lnTo>
                  <a:pt x="402828" y="8966"/>
                </a:lnTo>
                <a:lnTo>
                  <a:pt x="357717" y="19863"/>
                </a:lnTo>
                <a:lnTo>
                  <a:pt x="314311" y="34756"/>
                </a:lnTo>
                <a:lnTo>
                  <a:pt x="272818" y="53439"/>
                </a:lnTo>
                <a:lnTo>
                  <a:pt x="233446" y="75703"/>
                </a:lnTo>
                <a:lnTo>
                  <a:pt x="196404" y="101339"/>
                </a:lnTo>
                <a:lnTo>
                  <a:pt x="161901" y="130139"/>
                </a:lnTo>
                <a:lnTo>
                  <a:pt x="130145" y="161895"/>
                </a:lnTo>
                <a:lnTo>
                  <a:pt x="101345" y="196399"/>
                </a:lnTo>
                <a:lnTo>
                  <a:pt x="75708" y="233442"/>
                </a:lnTo>
                <a:lnTo>
                  <a:pt x="53443" y="272815"/>
                </a:lnTo>
                <a:lnTo>
                  <a:pt x="34759" y="314312"/>
                </a:lnTo>
                <a:lnTo>
                  <a:pt x="19865" y="357722"/>
                </a:lnTo>
                <a:lnTo>
                  <a:pt x="8967" y="402839"/>
                </a:lnTo>
                <a:lnTo>
                  <a:pt x="2276" y="449453"/>
                </a:lnTo>
                <a:lnTo>
                  <a:pt x="0" y="497357"/>
                </a:lnTo>
                <a:lnTo>
                  <a:pt x="2276" y="545252"/>
                </a:lnTo>
                <a:lnTo>
                  <a:pt x="8967" y="591860"/>
                </a:lnTo>
                <a:lnTo>
                  <a:pt x="19865" y="636971"/>
                </a:lnTo>
                <a:lnTo>
                  <a:pt x="34759" y="680378"/>
                </a:lnTo>
                <a:lnTo>
                  <a:pt x="53443" y="721871"/>
                </a:lnTo>
                <a:lnTo>
                  <a:pt x="75708" y="761242"/>
                </a:lnTo>
                <a:lnTo>
                  <a:pt x="101345" y="798284"/>
                </a:lnTo>
                <a:lnTo>
                  <a:pt x="130145" y="832787"/>
                </a:lnTo>
                <a:lnTo>
                  <a:pt x="161901" y="864543"/>
                </a:lnTo>
                <a:lnTo>
                  <a:pt x="196404" y="893344"/>
                </a:lnTo>
                <a:lnTo>
                  <a:pt x="233446" y="918981"/>
                </a:lnTo>
                <a:lnTo>
                  <a:pt x="272818" y="941245"/>
                </a:lnTo>
                <a:lnTo>
                  <a:pt x="314311" y="959929"/>
                </a:lnTo>
                <a:lnTo>
                  <a:pt x="357717" y="974824"/>
                </a:lnTo>
                <a:lnTo>
                  <a:pt x="402828" y="985721"/>
                </a:lnTo>
                <a:lnTo>
                  <a:pt x="449436" y="992412"/>
                </a:lnTo>
                <a:lnTo>
                  <a:pt x="497331" y="994689"/>
                </a:lnTo>
                <a:lnTo>
                  <a:pt x="545227" y="992412"/>
                </a:lnTo>
                <a:lnTo>
                  <a:pt x="591835" y="985721"/>
                </a:lnTo>
                <a:lnTo>
                  <a:pt x="636946" y="974824"/>
                </a:lnTo>
                <a:lnTo>
                  <a:pt x="680352" y="959929"/>
                </a:lnTo>
                <a:lnTo>
                  <a:pt x="721845" y="941245"/>
                </a:lnTo>
                <a:lnTo>
                  <a:pt x="761217" y="918981"/>
                </a:lnTo>
                <a:lnTo>
                  <a:pt x="798259" y="893344"/>
                </a:lnTo>
                <a:lnTo>
                  <a:pt x="832762" y="864543"/>
                </a:lnTo>
                <a:lnTo>
                  <a:pt x="864518" y="832787"/>
                </a:lnTo>
                <a:lnTo>
                  <a:pt x="893318" y="798284"/>
                </a:lnTo>
                <a:lnTo>
                  <a:pt x="918955" y="761242"/>
                </a:lnTo>
                <a:lnTo>
                  <a:pt x="941220" y="721871"/>
                </a:lnTo>
                <a:lnTo>
                  <a:pt x="959904" y="680378"/>
                </a:lnTo>
                <a:lnTo>
                  <a:pt x="974798" y="636971"/>
                </a:lnTo>
                <a:lnTo>
                  <a:pt x="985696" y="591860"/>
                </a:lnTo>
                <a:lnTo>
                  <a:pt x="992387" y="545252"/>
                </a:lnTo>
                <a:lnTo>
                  <a:pt x="994663" y="497357"/>
                </a:lnTo>
                <a:lnTo>
                  <a:pt x="992387" y="449453"/>
                </a:lnTo>
                <a:lnTo>
                  <a:pt x="985696" y="402839"/>
                </a:lnTo>
                <a:lnTo>
                  <a:pt x="974798" y="357722"/>
                </a:lnTo>
                <a:lnTo>
                  <a:pt x="959904" y="314312"/>
                </a:lnTo>
                <a:lnTo>
                  <a:pt x="941220" y="272815"/>
                </a:lnTo>
                <a:lnTo>
                  <a:pt x="918955" y="233442"/>
                </a:lnTo>
                <a:lnTo>
                  <a:pt x="893318" y="196399"/>
                </a:lnTo>
                <a:lnTo>
                  <a:pt x="864518" y="161895"/>
                </a:lnTo>
                <a:lnTo>
                  <a:pt x="832762" y="130139"/>
                </a:lnTo>
                <a:lnTo>
                  <a:pt x="798259" y="101339"/>
                </a:lnTo>
                <a:lnTo>
                  <a:pt x="761217" y="75703"/>
                </a:lnTo>
                <a:lnTo>
                  <a:pt x="721845" y="53439"/>
                </a:lnTo>
                <a:lnTo>
                  <a:pt x="680352" y="34756"/>
                </a:lnTo>
                <a:lnTo>
                  <a:pt x="636946" y="19863"/>
                </a:lnTo>
                <a:lnTo>
                  <a:pt x="591835" y="8966"/>
                </a:lnTo>
                <a:lnTo>
                  <a:pt x="545227" y="2276"/>
                </a:lnTo>
                <a:lnTo>
                  <a:pt x="497331" y="0"/>
                </a:lnTo>
                <a:close/>
              </a:path>
            </a:pathLst>
          </a:custGeom>
          <a:solidFill>
            <a:srgbClr val="ffffff"/>
          </a:solidFill>
          <a:ln>
            <a:noFill/>
          </a:ln>
        </p:spPr>
        <p:style>
          <a:lnRef idx="0"/>
          <a:fillRef idx="0"/>
          <a:effectRef idx="0"/>
          <a:fontRef idx="minor"/>
        </p:style>
      </p:sp>
      <p:sp>
        <p:nvSpPr>
          <p:cNvPr id="480" name="CustomShape 44"/>
          <p:cNvSpPr/>
          <p:nvPr/>
        </p:nvSpPr>
        <p:spPr>
          <a:xfrm>
            <a:off x="3791880" y="3291120"/>
            <a:ext cx="1523520" cy="1232280"/>
          </a:xfrm>
          <a:prstGeom prst="rect">
            <a:avLst/>
          </a:prstGeom>
          <a:blipFill rotWithShape="0">
            <a:blip r:embed="rId10"/>
            <a:stretch>
              <a:fillRect/>
            </a:stretch>
          </a:blipFill>
          <a:ln>
            <a:noFill/>
          </a:ln>
        </p:spPr>
        <p:style>
          <a:lnRef idx="0"/>
          <a:fillRef idx="0"/>
          <a:effectRef idx="0"/>
          <a:fontRef idx="minor"/>
        </p:style>
      </p:sp>
      <p:sp>
        <p:nvSpPr>
          <p:cNvPr id="481" name="CustomShape 45"/>
          <p:cNvSpPr/>
          <p:nvPr/>
        </p:nvSpPr>
        <p:spPr>
          <a:xfrm>
            <a:off x="4131360" y="3515760"/>
            <a:ext cx="904320" cy="731160"/>
          </a:xfrm>
          <a:custGeom>
            <a:avLst/>
            <a:gdLst/>
            <a:ahLst/>
            <a:rect l="l" t="t" r="r" b="b"/>
            <a:pathLst>
              <a:path w="995045" h="995045">
                <a:moveTo>
                  <a:pt x="497331" y="0"/>
                </a:moveTo>
                <a:lnTo>
                  <a:pt x="449436" y="2276"/>
                </a:lnTo>
                <a:lnTo>
                  <a:pt x="402828" y="8966"/>
                </a:lnTo>
                <a:lnTo>
                  <a:pt x="357717" y="19863"/>
                </a:lnTo>
                <a:lnTo>
                  <a:pt x="314311" y="34756"/>
                </a:lnTo>
                <a:lnTo>
                  <a:pt x="272818" y="53439"/>
                </a:lnTo>
                <a:lnTo>
                  <a:pt x="233446" y="75703"/>
                </a:lnTo>
                <a:lnTo>
                  <a:pt x="196404" y="101339"/>
                </a:lnTo>
                <a:lnTo>
                  <a:pt x="161901" y="130139"/>
                </a:lnTo>
                <a:lnTo>
                  <a:pt x="130145" y="161895"/>
                </a:lnTo>
                <a:lnTo>
                  <a:pt x="101345" y="196399"/>
                </a:lnTo>
                <a:lnTo>
                  <a:pt x="75708" y="233442"/>
                </a:lnTo>
                <a:lnTo>
                  <a:pt x="53443" y="272815"/>
                </a:lnTo>
                <a:lnTo>
                  <a:pt x="34759" y="314312"/>
                </a:lnTo>
                <a:lnTo>
                  <a:pt x="19865" y="357722"/>
                </a:lnTo>
                <a:lnTo>
                  <a:pt x="8967" y="402839"/>
                </a:lnTo>
                <a:lnTo>
                  <a:pt x="2276" y="449453"/>
                </a:lnTo>
                <a:lnTo>
                  <a:pt x="0" y="497357"/>
                </a:lnTo>
                <a:lnTo>
                  <a:pt x="2276" y="545252"/>
                </a:lnTo>
                <a:lnTo>
                  <a:pt x="8967" y="591860"/>
                </a:lnTo>
                <a:lnTo>
                  <a:pt x="19865" y="636971"/>
                </a:lnTo>
                <a:lnTo>
                  <a:pt x="34759" y="680378"/>
                </a:lnTo>
                <a:lnTo>
                  <a:pt x="53443" y="721871"/>
                </a:lnTo>
                <a:lnTo>
                  <a:pt x="75708" y="761242"/>
                </a:lnTo>
                <a:lnTo>
                  <a:pt x="101345" y="798284"/>
                </a:lnTo>
                <a:lnTo>
                  <a:pt x="130145" y="832787"/>
                </a:lnTo>
                <a:lnTo>
                  <a:pt x="161901" y="864543"/>
                </a:lnTo>
                <a:lnTo>
                  <a:pt x="196404" y="893344"/>
                </a:lnTo>
                <a:lnTo>
                  <a:pt x="233446" y="918981"/>
                </a:lnTo>
                <a:lnTo>
                  <a:pt x="272818" y="941245"/>
                </a:lnTo>
                <a:lnTo>
                  <a:pt x="314311" y="959929"/>
                </a:lnTo>
                <a:lnTo>
                  <a:pt x="357717" y="974824"/>
                </a:lnTo>
                <a:lnTo>
                  <a:pt x="402828" y="985721"/>
                </a:lnTo>
                <a:lnTo>
                  <a:pt x="449436" y="992412"/>
                </a:lnTo>
                <a:lnTo>
                  <a:pt x="497331" y="994689"/>
                </a:lnTo>
                <a:lnTo>
                  <a:pt x="545227" y="992412"/>
                </a:lnTo>
                <a:lnTo>
                  <a:pt x="591835" y="985721"/>
                </a:lnTo>
                <a:lnTo>
                  <a:pt x="636946" y="974824"/>
                </a:lnTo>
                <a:lnTo>
                  <a:pt x="680352" y="959929"/>
                </a:lnTo>
                <a:lnTo>
                  <a:pt x="721845" y="941245"/>
                </a:lnTo>
                <a:lnTo>
                  <a:pt x="761217" y="918981"/>
                </a:lnTo>
                <a:lnTo>
                  <a:pt x="798259" y="893344"/>
                </a:lnTo>
                <a:lnTo>
                  <a:pt x="832762" y="864543"/>
                </a:lnTo>
                <a:lnTo>
                  <a:pt x="864518" y="832787"/>
                </a:lnTo>
                <a:lnTo>
                  <a:pt x="893318" y="798284"/>
                </a:lnTo>
                <a:lnTo>
                  <a:pt x="918955" y="761242"/>
                </a:lnTo>
                <a:lnTo>
                  <a:pt x="941220" y="721871"/>
                </a:lnTo>
                <a:lnTo>
                  <a:pt x="959904" y="680378"/>
                </a:lnTo>
                <a:lnTo>
                  <a:pt x="974798" y="636971"/>
                </a:lnTo>
                <a:lnTo>
                  <a:pt x="985696" y="591860"/>
                </a:lnTo>
                <a:lnTo>
                  <a:pt x="992387" y="545252"/>
                </a:lnTo>
                <a:lnTo>
                  <a:pt x="994663" y="497357"/>
                </a:lnTo>
                <a:lnTo>
                  <a:pt x="992387" y="449453"/>
                </a:lnTo>
                <a:lnTo>
                  <a:pt x="985696" y="402839"/>
                </a:lnTo>
                <a:lnTo>
                  <a:pt x="974798" y="357722"/>
                </a:lnTo>
                <a:lnTo>
                  <a:pt x="959904" y="314312"/>
                </a:lnTo>
                <a:lnTo>
                  <a:pt x="941220" y="272815"/>
                </a:lnTo>
                <a:lnTo>
                  <a:pt x="918955" y="233442"/>
                </a:lnTo>
                <a:lnTo>
                  <a:pt x="893318" y="196399"/>
                </a:lnTo>
                <a:lnTo>
                  <a:pt x="864518" y="161895"/>
                </a:lnTo>
                <a:lnTo>
                  <a:pt x="832762" y="130139"/>
                </a:lnTo>
                <a:lnTo>
                  <a:pt x="798259" y="101339"/>
                </a:lnTo>
                <a:lnTo>
                  <a:pt x="761217" y="75703"/>
                </a:lnTo>
                <a:lnTo>
                  <a:pt x="721845" y="53439"/>
                </a:lnTo>
                <a:lnTo>
                  <a:pt x="680352" y="34756"/>
                </a:lnTo>
                <a:lnTo>
                  <a:pt x="636946" y="19863"/>
                </a:lnTo>
                <a:lnTo>
                  <a:pt x="591835" y="8966"/>
                </a:lnTo>
                <a:lnTo>
                  <a:pt x="545227" y="2276"/>
                </a:lnTo>
                <a:lnTo>
                  <a:pt x="497331" y="0"/>
                </a:lnTo>
                <a:close/>
              </a:path>
            </a:pathLst>
          </a:custGeom>
          <a:solidFill>
            <a:srgbClr val="ffffff"/>
          </a:solidFill>
          <a:ln>
            <a:noFill/>
          </a:ln>
        </p:spPr>
        <p:style>
          <a:lnRef idx="0"/>
          <a:fillRef idx="0"/>
          <a:effectRef idx="0"/>
          <a:fontRef idx="minor"/>
        </p:style>
      </p:sp>
      <p:sp>
        <p:nvSpPr>
          <p:cNvPr id="482" name="CustomShape 46"/>
          <p:cNvSpPr/>
          <p:nvPr/>
        </p:nvSpPr>
        <p:spPr>
          <a:xfrm>
            <a:off x="5609520" y="3291120"/>
            <a:ext cx="1523520" cy="1232280"/>
          </a:xfrm>
          <a:prstGeom prst="rect">
            <a:avLst/>
          </a:prstGeom>
          <a:blipFill rotWithShape="0">
            <a:blip r:embed="rId11"/>
            <a:stretch>
              <a:fillRect/>
            </a:stretch>
          </a:blipFill>
          <a:ln>
            <a:noFill/>
          </a:ln>
        </p:spPr>
        <p:style>
          <a:lnRef idx="0"/>
          <a:fillRef idx="0"/>
          <a:effectRef idx="0"/>
          <a:fontRef idx="minor"/>
        </p:style>
      </p:sp>
      <p:sp>
        <p:nvSpPr>
          <p:cNvPr id="483" name="CustomShape 47"/>
          <p:cNvSpPr/>
          <p:nvPr/>
        </p:nvSpPr>
        <p:spPr>
          <a:xfrm>
            <a:off x="5949000" y="3515760"/>
            <a:ext cx="904320" cy="731160"/>
          </a:xfrm>
          <a:custGeom>
            <a:avLst/>
            <a:gdLst/>
            <a:ahLst/>
            <a:rect l="l" t="t" r="r" b="b"/>
            <a:pathLst>
              <a:path w="995045" h="995045">
                <a:moveTo>
                  <a:pt x="497332" y="0"/>
                </a:moveTo>
                <a:lnTo>
                  <a:pt x="449436" y="2276"/>
                </a:lnTo>
                <a:lnTo>
                  <a:pt x="402828" y="8966"/>
                </a:lnTo>
                <a:lnTo>
                  <a:pt x="357717" y="19863"/>
                </a:lnTo>
                <a:lnTo>
                  <a:pt x="314311" y="34756"/>
                </a:lnTo>
                <a:lnTo>
                  <a:pt x="272818" y="53439"/>
                </a:lnTo>
                <a:lnTo>
                  <a:pt x="233446" y="75703"/>
                </a:lnTo>
                <a:lnTo>
                  <a:pt x="196404" y="101339"/>
                </a:lnTo>
                <a:lnTo>
                  <a:pt x="161901" y="130139"/>
                </a:lnTo>
                <a:lnTo>
                  <a:pt x="130145" y="161895"/>
                </a:lnTo>
                <a:lnTo>
                  <a:pt x="101345" y="196399"/>
                </a:lnTo>
                <a:lnTo>
                  <a:pt x="75708" y="233442"/>
                </a:lnTo>
                <a:lnTo>
                  <a:pt x="53443" y="272815"/>
                </a:lnTo>
                <a:lnTo>
                  <a:pt x="34759" y="314312"/>
                </a:lnTo>
                <a:lnTo>
                  <a:pt x="19865" y="357722"/>
                </a:lnTo>
                <a:lnTo>
                  <a:pt x="8967" y="402839"/>
                </a:lnTo>
                <a:lnTo>
                  <a:pt x="2276" y="449453"/>
                </a:lnTo>
                <a:lnTo>
                  <a:pt x="0" y="497357"/>
                </a:lnTo>
                <a:lnTo>
                  <a:pt x="2276" y="545252"/>
                </a:lnTo>
                <a:lnTo>
                  <a:pt x="8967" y="591860"/>
                </a:lnTo>
                <a:lnTo>
                  <a:pt x="19865" y="636971"/>
                </a:lnTo>
                <a:lnTo>
                  <a:pt x="34759" y="680378"/>
                </a:lnTo>
                <a:lnTo>
                  <a:pt x="53443" y="721871"/>
                </a:lnTo>
                <a:lnTo>
                  <a:pt x="75708" y="761242"/>
                </a:lnTo>
                <a:lnTo>
                  <a:pt x="101345" y="798284"/>
                </a:lnTo>
                <a:lnTo>
                  <a:pt x="130145" y="832787"/>
                </a:lnTo>
                <a:lnTo>
                  <a:pt x="161901" y="864543"/>
                </a:lnTo>
                <a:lnTo>
                  <a:pt x="196404" y="893344"/>
                </a:lnTo>
                <a:lnTo>
                  <a:pt x="233446" y="918981"/>
                </a:lnTo>
                <a:lnTo>
                  <a:pt x="272818" y="941245"/>
                </a:lnTo>
                <a:lnTo>
                  <a:pt x="314311" y="959929"/>
                </a:lnTo>
                <a:lnTo>
                  <a:pt x="357717" y="974824"/>
                </a:lnTo>
                <a:lnTo>
                  <a:pt x="402828" y="985721"/>
                </a:lnTo>
                <a:lnTo>
                  <a:pt x="449436" y="992412"/>
                </a:lnTo>
                <a:lnTo>
                  <a:pt x="497332" y="994689"/>
                </a:lnTo>
                <a:lnTo>
                  <a:pt x="545227" y="992412"/>
                </a:lnTo>
                <a:lnTo>
                  <a:pt x="591835" y="985721"/>
                </a:lnTo>
                <a:lnTo>
                  <a:pt x="636946" y="974824"/>
                </a:lnTo>
                <a:lnTo>
                  <a:pt x="680352" y="959929"/>
                </a:lnTo>
                <a:lnTo>
                  <a:pt x="721845" y="941245"/>
                </a:lnTo>
                <a:lnTo>
                  <a:pt x="761217" y="918981"/>
                </a:lnTo>
                <a:lnTo>
                  <a:pt x="798259" y="893344"/>
                </a:lnTo>
                <a:lnTo>
                  <a:pt x="832762" y="864543"/>
                </a:lnTo>
                <a:lnTo>
                  <a:pt x="864518" y="832787"/>
                </a:lnTo>
                <a:lnTo>
                  <a:pt x="893318" y="798284"/>
                </a:lnTo>
                <a:lnTo>
                  <a:pt x="918955" y="761242"/>
                </a:lnTo>
                <a:lnTo>
                  <a:pt x="941220" y="721871"/>
                </a:lnTo>
                <a:lnTo>
                  <a:pt x="959904" y="680378"/>
                </a:lnTo>
                <a:lnTo>
                  <a:pt x="974798" y="636971"/>
                </a:lnTo>
                <a:lnTo>
                  <a:pt x="985696" y="591860"/>
                </a:lnTo>
                <a:lnTo>
                  <a:pt x="992387" y="545252"/>
                </a:lnTo>
                <a:lnTo>
                  <a:pt x="994664" y="497357"/>
                </a:lnTo>
                <a:lnTo>
                  <a:pt x="992387" y="449453"/>
                </a:lnTo>
                <a:lnTo>
                  <a:pt x="985696" y="402839"/>
                </a:lnTo>
                <a:lnTo>
                  <a:pt x="974798" y="357722"/>
                </a:lnTo>
                <a:lnTo>
                  <a:pt x="959904" y="314312"/>
                </a:lnTo>
                <a:lnTo>
                  <a:pt x="941220" y="272815"/>
                </a:lnTo>
                <a:lnTo>
                  <a:pt x="918955" y="233442"/>
                </a:lnTo>
                <a:lnTo>
                  <a:pt x="893318" y="196399"/>
                </a:lnTo>
                <a:lnTo>
                  <a:pt x="864518" y="161895"/>
                </a:lnTo>
                <a:lnTo>
                  <a:pt x="832762" y="130139"/>
                </a:lnTo>
                <a:lnTo>
                  <a:pt x="798259" y="101339"/>
                </a:lnTo>
                <a:lnTo>
                  <a:pt x="761217" y="75703"/>
                </a:lnTo>
                <a:lnTo>
                  <a:pt x="721845" y="53439"/>
                </a:lnTo>
                <a:lnTo>
                  <a:pt x="680352" y="34756"/>
                </a:lnTo>
                <a:lnTo>
                  <a:pt x="636946" y="19863"/>
                </a:lnTo>
                <a:lnTo>
                  <a:pt x="591835" y="8966"/>
                </a:lnTo>
                <a:lnTo>
                  <a:pt x="545227" y="2276"/>
                </a:lnTo>
                <a:lnTo>
                  <a:pt x="497332" y="0"/>
                </a:lnTo>
                <a:close/>
              </a:path>
            </a:pathLst>
          </a:custGeom>
          <a:solidFill>
            <a:srgbClr val="ffffff"/>
          </a:solidFill>
          <a:ln>
            <a:noFill/>
          </a:ln>
        </p:spPr>
        <p:style>
          <a:lnRef idx="0"/>
          <a:fillRef idx="0"/>
          <a:effectRef idx="0"/>
          <a:fontRef idx="minor"/>
        </p:style>
      </p:sp>
      <p:sp>
        <p:nvSpPr>
          <p:cNvPr id="484" name="CustomShape 48"/>
          <p:cNvSpPr/>
          <p:nvPr/>
        </p:nvSpPr>
        <p:spPr>
          <a:xfrm>
            <a:off x="7427160" y="3291120"/>
            <a:ext cx="1523520" cy="1232280"/>
          </a:xfrm>
          <a:prstGeom prst="rect">
            <a:avLst/>
          </a:prstGeom>
          <a:blipFill rotWithShape="0">
            <a:blip r:embed="rId12"/>
            <a:stretch>
              <a:fillRect/>
            </a:stretch>
          </a:blipFill>
          <a:ln>
            <a:noFill/>
          </a:ln>
        </p:spPr>
        <p:style>
          <a:lnRef idx="0"/>
          <a:fillRef idx="0"/>
          <a:effectRef idx="0"/>
          <a:fontRef idx="minor"/>
        </p:style>
      </p:sp>
      <p:sp>
        <p:nvSpPr>
          <p:cNvPr id="485" name="CustomShape 49"/>
          <p:cNvSpPr/>
          <p:nvPr/>
        </p:nvSpPr>
        <p:spPr>
          <a:xfrm>
            <a:off x="7766640" y="3515760"/>
            <a:ext cx="904320" cy="731160"/>
          </a:xfrm>
          <a:custGeom>
            <a:avLst/>
            <a:gdLst/>
            <a:ahLst/>
            <a:rect l="l" t="t" r="r" b="b"/>
            <a:pathLst>
              <a:path w="995045" h="995045">
                <a:moveTo>
                  <a:pt x="497332" y="0"/>
                </a:moveTo>
                <a:lnTo>
                  <a:pt x="449436" y="2276"/>
                </a:lnTo>
                <a:lnTo>
                  <a:pt x="402828" y="8966"/>
                </a:lnTo>
                <a:lnTo>
                  <a:pt x="357717" y="19863"/>
                </a:lnTo>
                <a:lnTo>
                  <a:pt x="314311" y="34756"/>
                </a:lnTo>
                <a:lnTo>
                  <a:pt x="272818" y="53439"/>
                </a:lnTo>
                <a:lnTo>
                  <a:pt x="233446" y="75703"/>
                </a:lnTo>
                <a:lnTo>
                  <a:pt x="196404" y="101339"/>
                </a:lnTo>
                <a:lnTo>
                  <a:pt x="161901" y="130139"/>
                </a:lnTo>
                <a:lnTo>
                  <a:pt x="130145" y="161895"/>
                </a:lnTo>
                <a:lnTo>
                  <a:pt x="101345" y="196399"/>
                </a:lnTo>
                <a:lnTo>
                  <a:pt x="75708" y="233442"/>
                </a:lnTo>
                <a:lnTo>
                  <a:pt x="53443" y="272815"/>
                </a:lnTo>
                <a:lnTo>
                  <a:pt x="34759" y="314312"/>
                </a:lnTo>
                <a:lnTo>
                  <a:pt x="19865" y="357722"/>
                </a:lnTo>
                <a:lnTo>
                  <a:pt x="8967" y="402839"/>
                </a:lnTo>
                <a:lnTo>
                  <a:pt x="2276" y="449453"/>
                </a:lnTo>
                <a:lnTo>
                  <a:pt x="0" y="497357"/>
                </a:lnTo>
                <a:lnTo>
                  <a:pt x="2276" y="545252"/>
                </a:lnTo>
                <a:lnTo>
                  <a:pt x="8967" y="591860"/>
                </a:lnTo>
                <a:lnTo>
                  <a:pt x="19865" y="636971"/>
                </a:lnTo>
                <a:lnTo>
                  <a:pt x="34759" y="680378"/>
                </a:lnTo>
                <a:lnTo>
                  <a:pt x="53443" y="721871"/>
                </a:lnTo>
                <a:lnTo>
                  <a:pt x="75708" y="761242"/>
                </a:lnTo>
                <a:lnTo>
                  <a:pt x="101345" y="798284"/>
                </a:lnTo>
                <a:lnTo>
                  <a:pt x="130145" y="832787"/>
                </a:lnTo>
                <a:lnTo>
                  <a:pt x="161901" y="864543"/>
                </a:lnTo>
                <a:lnTo>
                  <a:pt x="196404" y="893344"/>
                </a:lnTo>
                <a:lnTo>
                  <a:pt x="233446" y="918981"/>
                </a:lnTo>
                <a:lnTo>
                  <a:pt x="272818" y="941245"/>
                </a:lnTo>
                <a:lnTo>
                  <a:pt x="314311" y="959929"/>
                </a:lnTo>
                <a:lnTo>
                  <a:pt x="357717" y="974824"/>
                </a:lnTo>
                <a:lnTo>
                  <a:pt x="402828" y="985721"/>
                </a:lnTo>
                <a:lnTo>
                  <a:pt x="449436" y="992412"/>
                </a:lnTo>
                <a:lnTo>
                  <a:pt x="497332" y="994689"/>
                </a:lnTo>
                <a:lnTo>
                  <a:pt x="545227" y="992412"/>
                </a:lnTo>
                <a:lnTo>
                  <a:pt x="591835" y="985721"/>
                </a:lnTo>
                <a:lnTo>
                  <a:pt x="636946" y="974824"/>
                </a:lnTo>
                <a:lnTo>
                  <a:pt x="680352" y="959929"/>
                </a:lnTo>
                <a:lnTo>
                  <a:pt x="721845" y="941245"/>
                </a:lnTo>
                <a:lnTo>
                  <a:pt x="761217" y="918981"/>
                </a:lnTo>
                <a:lnTo>
                  <a:pt x="798259" y="893344"/>
                </a:lnTo>
                <a:lnTo>
                  <a:pt x="832762" y="864543"/>
                </a:lnTo>
                <a:lnTo>
                  <a:pt x="864518" y="832787"/>
                </a:lnTo>
                <a:lnTo>
                  <a:pt x="893318" y="798284"/>
                </a:lnTo>
                <a:lnTo>
                  <a:pt x="918955" y="761242"/>
                </a:lnTo>
                <a:lnTo>
                  <a:pt x="941220" y="721871"/>
                </a:lnTo>
                <a:lnTo>
                  <a:pt x="959904" y="680378"/>
                </a:lnTo>
                <a:lnTo>
                  <a:pt x="974798" y="636971"/>
                </a:lnTo>
                <a:lnTo>
                  <a:pt x="985696" y="591860"/>
                </a:lnTo>
                <a:lnTo>
                  <a:pt x="992387" y="545252"/>
                </a:lnTo>
                <a:lnTo>
                  <a:pt x="994664" y="497357"/>
                </a:lnTo>
                <a:lnTo>
                  <a:pt x="992387" y="449453"/>
                </a:lnTo>
                <a:lnTo>
                  <a:pt x="985696" y="402839"/>
                </a:lnTo>
                <a:lnTo>
                  <a:pt x="974798" y="357722"/>
                </a:lnTo>
                <a:lnTo>
                  <a:pt x="959904" y="314312"/>
                </a:lnTo>
                <a:lnTo>
                  <a:pt x="941220" y="272815"/>
                </a:lnTo>
                <a:lnTo>
                  <a:pt x="918955" y="233442"/>
                </a:lnTo>
                <a:lnTo>
                  <a:pt x="893318" y="196399"/>
                </a:lnTo>
                <a:lnTo>
                  <a:pt x="864518" y="161895"/>
                </a:lnTo>
                <a:lnTo>
                  <a:pt x="832762" y="130139"/>
                </a:lnTo>
                <a:lnTo>
                  <a:pt x="798259" y="101339"/>
                </a:lnTo>
                <a:lnTo>
                  <a:pt x="761217" y="75703"/>
                </a:lnTo>
                <a:lnTo>
                  <a:pt x="721845" y="53439"/>
                </a:lnTo>
                <a:lnTo>
                  <a:pt x="680352" y="34756"/>
                </a:lnTo>
                <a:lnTo>
                  <a:pt x="636946" y="19863"/>
                </a:lnTo>
                <a:lnTo>
                  <a:pt x="591835" y="8966"/>
                </a:lnTo>
                <a:lnTo>
                  <a:pt x="545227" y="2276"/>
                </a:lnTo>
                <a:lnTo>
                  <a:pt x="497332" y="0"/>
                </a:lnTo>
                <a:close/>
              </a:path>
            </a:pathLst>
          </a:custGeom>
          <a:solidFill>
            <a:srgbClr val="ffffff"/>
          </a:solidFill>
          <a:ln>
            <a:noFill/>
          </a:ln>
        </p:spPr>
        <p:style>
          <a:lnRef idx="0"/>
          <a:fillRef idx="0"/>
          <a:effectRef idx="0"/>
          <a:fontRef idx="minor"/>
        </p:style>
      </p:sp>
      <p:sp>
        <p:nvSpPr>
          <p:cNvPr id="486" name="CustomShape 50"/>
          <p:cNvSpPr/>
          <p:nvPr/>
        </p:nvSpPr>
        <p:spPr>
          <a:xfrm>
            <a:off x="192600" y="4315680"/>
            <a:ext cx="1485000" cy="559440"/>
          </a:xfrm>
          <a:prstGeom prst="rect">
            <a:avLst/>
          </a:prstGeom>
          <a:noFill/>
          <a:ln>
            <a:noFill/>
          </a:ln>
        </p:spPr>
        <p:style>
          <a:lnRef idx="0"/>
          <a:fillRef idx="0"/>
          <a:effectRef idx="0"/>
          <a:fontRef idx="minor"/>
        </p:style>
        <p:txBody>
          <a:bodyPr lIns="0" rIns="0" tIns="10440" bIns="0">
            <a:spAutoFit/>
          </a:bodyPr>
          <a:p>
            <a:pPr marL="10440" algn="ctr">
              <a:lnSpc>
                <a:spcPct val="100000"/>
              </a:lnSpc>
              <a:spcBef>
                <a:spcPts val="82"/>
              </a:spcBef>
            </a:pPr>
            <a:r>
              <a:rPr b="1" lang="es-CR" sz="900" spc="9" strike="noStrike">
                <a:solidFill>
                  <a:srgbClr val="6d6e71"/>
                </a:solidFill>
                <a:latin typeface="Calibri"/>
              </a:rPr>
              <a:t>Lave </a:t>
            </a:r>
            <a:r>
              <a:rPr b="1" lang="es-CR" sz="900" spc="7" strike="noStrike">
                <a:solidFill>
                  <a:srgbClr val="6d6e71"/>
                </a:solidFill>
                <a:latin typeface="Calibri"/>
              </a:rPr>
              <a:t>sus </a:t>
            </a:r>
            <a:r>
              <a:rPr b="1" lang="es-CR" sz="900" spc="9" strike="noStrike">
                <a:solidFill>
                  <a:srgbClr val="6d6e71"/>
                </a:solidFill>
                <a:latin typeface="Calibri"/>
              </a:rPr>
              <a:t>manos </a:t>
            </a:r>
            <a:r>
              <a:rPr b="1" lang="es-CR" sz="900" spc="15" strike="noStrike">
                <a:solidFill>
                  <a:srgbClr val="6d6e71"/>
                </a:solidFill>
                <a:latin typeface="Calibri"/>
              </a:rPr>
              <a:t>con </a:t>
            </a:r>
            <a:r>
              <a:rPr b="1" lang="es-CR" sz="900" spc="24" strike="noStrike">
                <a:solidFill>
                  <a:srgbClr val="6d6e71"/>
                </a:solidFill>
                <a:latin typeface="Calibri"/>
              </a:rPr>
              <a:t>agua </a:t>
            </a:r>
            <a:r>
              <a:rPr b="1" lang="es-CR" sz="900" spc="9" strike="noStrike">
                <a:solidFill>
                  <a:srgbClr val="6d6e71"/>
                </a:solidFill>
                <a:latin typeface="Calibri"/>
              </a:rPr>
              <a:t>y  </a:t>
            </a:r>
            <a:r>
              <a:rPr b="1" lang="es-CR" sz="900" spc="15" strike="noStrike">
                <a:solidFill>
                  <a:srgbClr val="6d6e71"/>
                </a:solidFill>
                <a:latin typeface="Calibri"/>
              </a:rPr>
              <a:t>jabón o </a:t>
            </a:r>
            <a:r>
              <a:rPr b="1" lang="es-CR" sz="900" spc="1" strike="noStrike">
                <a:solidFill>
                  <a:srgbClr val="6d6e71"/>
                </a:solidFill>
                <a:latin typeface="Calibri"/>
              </a:rPr>
              <a:t>desinféctelas </a:t>
            </a:r>
            <a:r>
              <a:rPr b="1" lang="es-CR" sz="900" spc="15" strike="noStrike">
                <a:solidFill>
                  <a:srgbClr val="6d6e71"/>
                </a:solidFill>
                <a:latin typeface="Calibri"/>
              </a:rPr>
              <a:t>con  </a:t>
            </a:r>
            <a:r>
              <a:rPr b="1" lang="es-CR" sz="900" spc="7" strike="noStrike">
                <a:solidFill>
                  <a:srgbClr val="6d6e71"/>
                </a:solidFill>
                <a:latin typeface="Calibri"/>
              </a:rPr>
              <a:t>alcohol </a:t>
            </a:r>
            <a:r>
              <a:rPr b="1" lang="es-CR" sz="900" spc="9" strike="noStrike">
                <a:solidFill>
                  <a:srgbClr val="6d6e71"/>
                </a:solidFill>
                <a:latin typeface="Calibri"/>
              </a:rPr>
              <a:t>en </a:t>
            </a:r>
            <a:r>
              <a:rPr b="1" lang="es-CR" sz="900" spc="24" strike="noStrike">
                <a:solidFill>
                  <a:srgbClr val="6d6e71"/>
                </a:solidFill>
                <a:latin typeface="Calibri"/>
              </a:rPr>
              <a:t>gel </a:t>
            </a:r>
            <a:r>
              <a:rPr b="1" lang="es-CR" sz="900" spc="-1" strike="noStrike">
                <a:solidFill>
                  <a:srgbClr val="6d6e71"/>
                </a:solidFill>
                <a:latin typeface="Calibri"/>
              </a:rPr>
              <a:t>antes </a:t>
            </a:r>
            <a:r>
              <a:rPr b="1" lang="es-CR" sz="900" spc="9" strike="noStrike">
                <a:solidFill>
                  <a:srgbClr val="6d6e71"/>
                </a:solidFill>
                <a:latin typeface="Calibri"/>
              </a:rPr>
              <a:t>y</a:t>
            </a:r>
            <a:r>
              <a:rPr b="1" lang="es-CR" sz="900" spc="-117" strike="noStrike">
                <a:solidFill>
                  <a:srgbClr val="6d6e71"/>
                </a:solidFill>
                <a:latin typeface="Calibri"/>
              </a:rPr>
              <a:t> </a:t>
            </a:r>
            <a:r>
              <a:rPr b="1" lang="es-CR" sz="900" spc="9" strike="noStrike">
                <a:solidFill>
                  <a:srgbClr val="6d6e71"/>
                </a:solidFill>
                <a:latin typeface="Calibri"/>
              </a:rPr>
              <a:t>después  </a:t>
            </a:r>
            <a:r>
              <a:rPr b="1" lang="es-CR" sz="900" spc="15" strike="noStrike">
                <a:solidFill>
                  <a:srgbClr val="6d6e71"/>
                </a:solidFill>
                <a:latin typeface="Calibri"/>
              </a:rPr>
              <a:t>de </a:t>
            </a:r>
            <a:r>
              <a:rPr b="1" lang="es-CR" sz="900" spc="1" strike="noStrike">
                <a:solidFill>
                  <a:srgbClr val="6d6e71"/>
                </a:solidFill>
                <a:latin typeface="Calibri"/>
              </a:rPr>
              <a:t>utilizar el</a:t>
            </a:r>
            <a:r>
              <a:rPr b="1" lang="es-CR" sz="900" spc="-83" strike="noStrike">
                <a:solidFill>
                  <a:srgbClr val="6d6e71"/>
                </a:solidFill>
                <a:latin typeface="Calibri"/>
              </a:rPr>
              <a:t> </a:t>
            </a:r>
            <a:r>
              <a:rPr b="1" lang="es-CR" sz="900" spc="-1" strike="noStrike">
                <a:solidFill>
                  <a:srgbClr val="6d6e71"/>
                </a:solidFill>
                <a:latin typeface="Calibri"/>
              </a:rPr>
              <a:t>transporte.</a:t>
            </a:r>
            <a:endParaRPr b="0" lang="es-CR" sz="900" spc="-1" strike="noStrike">
              <a:latin typeface="Arial"/>
            </a:endParaRPr>
          </a:p>
        </p:txBody>
      </p:sp>
      <p:sp>
        <p:nvSpPr>
          <p:cNvPr id="487" name="CustomShape 51"/>
          <p:cNvSpPr/>
          <p:nvPr/>
        </p:nvSpPr>
        <p:spPr>
          <a:xfrm>
            <a:off x="1982880" y="4315680"/>
            <a:ext cx="1587600" cy="696600"/>
          </a:xfrm>
          <a:prstGeom prst="rect">
            <a:avLst/>
          </a:prstGeom>
          <a:noFill/>
          <a:ln>
            <a:noFill/>
          </a:ln>
        </p:spPr>
        <p:style>
          <a:lnRef idx="0"/>
          <a:fillRef idx="0"/>
          <a:effectRef idx="0"/>
          <a:fontRef idx="minor"/>
        </p:style>
        <p:txBody>
          <a:bodyPr lIns="0" rIns="0" tIns="10440" bIns="0">
            <a:spAutoFit/>
          </a:bodyPr>
          <a:p>
            <a:pPr marL="10440" algn="ctr">
              <a:lnSpc>
                <a:spcPct val="100000"/>
              </a:lnSpc>
              <a:spcBef>
                <a:spcPts val="82"/>
              </a:spcBef>
              <a:tabLst>
                <a:tab algn="l" pos="0"/>
              </a:tabLst>
            </a:pPr>
            <a:r>
              <a:rPr b="1" lang="es-CR" sz="900" spc="9" strike="noStrike">
                <a:solidFill>
                  <a:srgbClr val="6d6e71"/>
                </a:solidFill>
                <a:latin typeface="Calibri"/>
              </a:rPr>
              <a:t>Respete el distanciamiento  físico al máximo posible de 1.8 metros tanto dentro del autobús  o tren como en la fila de espera.</a:t>
            </a:r>
            <a:endParaRPr b="0" lang="es-CR" sz="900" spc="-1" strike="noStrike">
              <a:latin typeface="Arial"/>
            </a:endParaRPr>
          </a:p>
        </p:txBody>
      </p:sp>
      <p:sp>
        <p:nvSpPr>
          <p:cNvPr id="488" name="CustomShape 52"/>
          <p:cNvSpPr/>
          <p:nvPr/>
        </p:nvSpPr>
        <p:spPr>
          <a:xfrm>
            <a:off x="4107600" y="4315680"/>
            <a:ext cx="963000" cy="696600"/>
          </a:xfrm>
          <a:prstGeom prst="rect">
            <a:avLst/>
          </a:prstGeom>
          <a:noFill/>
          <a:ln>
            <a:noFill/>
          </a:ln>
        </p:spPr>
        <p:style>
          <a:lnRef idx="0"/>
          <a:fillRef idx="0"/>
          <a:effectRef idx="0"/>
          <a:fontRef idx="minor"/>
        </p:style>
        <p:txBody>
          <a:bodyPr lIns="0" rIns="0" tIns="10440" bIns="0">
            <a:spAutoFit/>
          </a:bodyPr>
          <a:p>
            <a:pPr marL="10440" algn="ctr">
              <a:lnSpc>
                <a:spcPct val="100000"/>
              </a:lnSpc>
              <a:spcBef>
                <a:spcPts val="82"/>
              </a:spcBef>
              <a:tabLst>
                <a:tab algn="l" pos="0"/>
              </a:tabLst>
            </a:pPr>
            <a:r>
              <a:rPr b="1" lang="es-CR" sz="900" spc="9" strike="noStrike">
                <a:solidFill>
                  <a:srgbClr val="6d6e71"/>
                </a:solidFill>
                <a:latin typeface="Calibri"/>
              </a:rPr>
              <a:t>Evite tocarse la cara, mascarilla y  careta o lente hermético (usar ambas).</a:t>
            </a:r>
            <a:endParaRPr b="0" lang="es-CR" sz="900" spc="-1" strike="noStrike">
              <a:latin typeface="Arial"/>
            </a:endParaRPr>
          </a:p>
        </p:txBody>
      </p:sp>
      <p:sp>
        <p:nvSpPr>
          <p:cNvPr id="489" name="CustomShape 53"/>
          <p:cNvSpPr/>
          <p:nvPr/>
        </p:nvSpPr>
        <p:spPr>
          <a:xfrm>
            <a:off x="5670000" y="4315680"/>
            <a:ext cx="1461960" cy="285120"/>
          </a:xfrm>
          <a:prstGeom prst="rect">
            <a:avLst/>
          </a:prstGeom>
          <a:noFill/>
          <a:ln>
            <a:noFill/>
          </a:ln>
        </p:spPr>
        <p:style>
          <a:lnRef idx="0"/>
          <a:fillRef idx="0"/>
          <a:effectRef idx="0"/>
          <a:fontRef idx="minor"/>
        </p:style>
        <p:txBody>
          <a:bodyPr lIns="0" rIns="0" tIns="10440" bIns="0">
            <a:spAutoFit/>
          </a:bodyPr>
          <a:p>
            <a:pPr marL="10080" algn="ctr">
              <a:lnSpc>
                <a:spcPct val="100000"/>
              </a:lnSpc>
              <a:spcBef>
                <a:spcPts val="82"/>
              </a:spcBef>
            </a:pPr>
            <a:r>
              <a:rPr b="1" lang="es-CR" sz="900" spc="9" strike="noStrike">
                <a:solidFill>
                  <a:srgbClr val="6d6e71"/>
                </a:solidFill>
                <a:latin typeface="Calibri"/>
              </a:rPr>
              <a:t>No salude con  contacto  físico</a:t>
            </a:r>
            <a:r>
              <a:rPr b="0" lang="es-CR" sz="800" spc="-4" strike="noStrike">
                <a:solidFill>
                  <a:srgbClr val="6d6e71"/>
                </a:solidFill>
                <a:latin typeface="Calibri"/>
              </a:rPr>
              <a:t>. </a:t>
            </a:r>
            <a:endParaRPr b="0" lang="es-CR" sz="800" spc="-1" strike="noStrike">
              <a:latin typeface="Arial"/>
            </a:endParaRPr>
          </a:p>
        </p:txBody>
      </p:sp>
      <p:sp>
        <p:nvSpPr>
          <p:cNvPr id="490" name="CustomShape 54"/>
          <p:cNvSpPr/>
          <p:nvPr/>
        </p:nvSpPr>
        <p:spPr>
          <a:xfrm>
            <a:off x="7456320" y="4315680"/>
            <a:ext cx="1524960" cy="422280"/>
          </a:xfrm>
          <a:prstGeom prst="rect">
            <a:avLst/>
          </a:prstGeom>
          <a:noFill/>
          <a:ln>
            <a:noFill/>
          </a:ln>
        </p:spPr>
        <p:style>
          <a:lnRef idx="0"/>
          <a:fillRef idx="0"/>
          <a:effectRef idx="0"/>
          <a:fontRef idx="minor"/>
        </p:style>
        <p:txBody>
          <a:bodyPr lIns="0" rIns="0" tIns="10440" bIns="0">
            <a:spAutoFit/>
          </a:bodyPr>
          <a:p>
            <a:pPr marL="10440" algn="ctr">
              <a:lnSpc>
                <a:spcPct val="100000"/>
              </a:lnSpc>
              <a:spcBef>
                <a:spcPts val="82"/>
              </a:spcBef>
            </a:pPr>
            <a:r>
              <a:rPr b="1" lang="es-CR" sz="900" spc="9" strike="noStrike">
                <a:solidFill>
                  <a:srgbClr val="6d6e71"/>
                </a:solidFill>
                <a:latin typeface="Calibri"/>
              </a:rPr>
              <a:t>Coordine con sus jefaturas horarios de ingreso y salida para evitar horas pico.</a:t>
            </a:r>
            <a:endParaRPr b="0" lang="es-CR" sz="900" spc="-1" strike="noStrike">
              <a:latin typeface="Arial"/>
            </a:endParaRPr>
          </a:p>
        </p:txBody>
      </p:sp>
      <p:sp>
        <p:nvSpPr>
          <p:cNvPr id="491" name="CustomShape 55"/>
          <p:cNvSpPr/>
          <p:nvPr/>
        </p:nvSpPr>
        <p:spPr>
          <a:xfrm>
            <a:off x="653040" y="3626640"/>
            <a:ext cx="590400" cy="509040"/>
          </a:xfrm>
          <a:prstGeom prst="rect">
            <a:avLst/>
          </a:prstGeom>
          <a:blipFill rotWithShape="0">
            <a:blip r:embed="rId13"/>
            <a:stretch>
              <a:fillRect/>
            </a:stretch>
          </a:blipFill>
          <a:ln>
            <a:noFill/>
          </a:ln>
        </p:spPr>
        <p:style>
          <a:lnRef idx="0"/>
          <a:fillRef idx="0"/>
          <a:effectRef idx="0"/>
          <a:fontRef idx="minor"/>
        </p:style>
      </p:sp>
      <p:sp>
        <p:nvSpPr>
          <p:cNvPr id="492" name="CustomShape 56"/>
          <p:cNvSpPr/>
          <p:nvPr/>
        </p:nvSpPr>
        <p:spPr>
          <a:xfrm>
            <a:off x="2363760" y="3719520"/>
            <a:ext cx="804240" cy="323280"/>
          </a:xfrm>
          <a:prstGeom prst="rect">
            <a:avLst/>
          </a:prstGeom>
          <a:blipFill rotWithShape="0">
            <a:blip r:embed="rId14"/>
            <a:stretch>
              <a:fillRect/>
            </a:stretch>
          </a:blipFill>
          <a:ln>
            <a:noFill/>
          </a:ln>
        </p:spPr>
        <p:style>
          <a:lnRef idx="0"/>
          <a:fillRef idx="0"/>
          <a:effectRef idx="0"/>
          <a:fontRef idx="minor"/>
        </p:style>
      </p:sp>
      <p:sp>
        <p:nvSpPr>
          <p:cNvPr id="493" name="CustomShape 57"/>
          <p:cNvSpPr/>
          <p:nvPr/>
        </p:nvSpPr>
        <p:spPr>
          <a:xfrm>
            <a:off x="6025680" y="3708360"/>
            <a:ext cx="752040" cy="321480"/>
          </a:xfrm>
          <a:prstGeom prst="rect">
            <a:avLst/>
          </a:prstGeom>
          <a:blipFill rotWithShape="0">
            <a:blip r:embed="rId15"/>
            <a:stretch>
              <a:fillRect/>
            </a:stretch>
          </a:blipFill>
          <a:ln>
            <a:noFill/>
          </a:ln>
        </p:spPr>
        <p:style>
          <a:lnRef idx="0"/>
          <a:fillRef idx="0"/>
          <a:effectRef idx="0"/>
          <a:fontRef idx="minor"/>
        </p:style>
      </p:sp>
      <p:sp>
        <p:nvSpPr>
          <p:cNvPr id="494" name="CustomShape 58"/>
          <p:cNvSpPr/>
          <p:nvPr/>
        </p:nvSpPr>
        <p:spPr>
          <a:xfrm>
            <a:off x="8364600" y="3840840"/>
            <a:ext cx="124200" cy="254520"/>
          </a:xfrm>
          <a:prstGeom prst="rect">
            <a:avLst/>
          </a:prstGeom>
          <a:blipFill rotWithShape="0">
            <a:blip r:embed="rId16"/>
            <a:stretch>
              <a:fillRect/>
            </a:stretch>
          </a:blipFill>
          <a:ln>
            <a:noFill/>
          </a:ln>
        </p:spPr>
        <p:style>
          <a:lnRef idx="0"/>
          <a:fillRef idx="0"/>
          <a:effectRef idx="0"/>
          <a:fontRef idx="minor"/>
        </p:style>
      </p:sp>
      <p:sp>
        <p:nvSpPr>
          <p:cNvPr id="495" name="CustomShape 59"/>
          <p:cNvSpPr/>
          <p:nvPr/>
        </p:nvSpPr>
        <p:spPr>
          <a:xfrm>
            <a:off x="8129160" y="3708720"/>
            <a:ext cx="104760" cy="174240"/>
          </a:xfrm>
          <a:prstGeom prst="rect">
            <a:avLst/>
          </a:prstGeom>
          <a:blipFill rotWithShape="0">
            <a:blip r:embed="rId17"/>
            <a:stretch>
              <a:fillRect/>
            </a:stretch>
          </a:blipFill>
          <a:ln>
            <a:noFill/>
          </a:ln>
        </p:spPr>
        <p:style>
          <a:lnRef idx="0"/>
          <a:fillRef idx="0"/>
          <a:effectRef idx="0"/>
          <a:fontRef idx="minor"/>
        </p:style>
      </p:sp>
      <p:sp>
        <p:nvSpPr>
          <p:cNvPr id="496" name="CustomShape 60"/>
          <p:cNvSpPr/>
          <p:nvPr/>
        </p:nvSpPr>
        <p:spPr>
          <a:xfrm>
            <a:off x="7927560" y="3632400"/>
            <a:ext cx="498960" cy="368640"/>
          </a:xfrm>
          <a:custGeom>
            <a:avLst/>
            <a:gdLst/>
            <a:ahLst/>
            <a:rect l="l" t="t" r="r" b="b"/>
            <a:pathLst>
              <a:path w="549275" h="501650">
                <a:moveTo>
                  <a:pt x="250774" y="0"/>
                </a:moveTo>
                <a:lnTo>
                  <a:pt x="205715" y="4041"/>
                </a:lnTo>
                <a:lnTo>
                  <a:pt x="163298" y="15693"/>
                </a:lnTo>
                <a:lnTo>
                  <a:pt x="124234" y="34246"/>
                </a:lnTo>
                <a:lnTo>
                  <a:pt x="89231" y="58990"/>
                </a:lnTo>
                <a:lnTo>
                  <a:pt x="59001" y="89217"/>
                </a:lnTo>
                <a:lnTo>
                  <a:pt x="34253" y="124215"/>
                </a:lnTo>
                <a:lnTo>
                  <a:pt x="15696" y="163276"/>
                </a:lnTo>
                <a:lnTo>
                  <a:pt x="4042" y="205690"/>
                </a:lnTo>
                <a:lnTo>
                  <a:pt x="0" y="250748"/>
                </a:lnTo>
                <a:lnTo>
                  <a:pt x="4042" y="295807"/>
                </a:lnTo>
                <a:lnTo>
                  <a:pt x="15696" y="338224"/>
                </a:lnTo>
                <a:lnTo>
                  <a:pt x="34253" y="377288"/>
                </a:lnTo>
                <a:lnTo>
                  <a:pt x="59001" y="412291"/>
                </a:lnTo>
                <a:lnTo>
                  <a:pt x="89231" y="442521"/>
                </a:lnTo>
                <a:lnTo>
                  <a:pt x="124234" y="467269"/>
                </a:lnTo>
                <a:lnTo>
                  <a:pt x="163298" y="485826"/>
                </a:lnTo>
                <a:lnTo>
                  <a:pt x="205715" y="497480"/>
                </a:lnTo>
                <a:lnTo>
                  <a:pt x="250774" y="501523"/>
                </a:lnTo>
                <a:lnTo>
                  <a:pt x="296896" y="497302"/>
                </a:lnTo>
                <a:lnTo>
                  <a:pt x="340681" y="484952"/>
                </a:lnTo>
                <a:lnTo>
                  <a:pt x="378484" y="466305"/>
                </a:lnTo>
                <a:lnTo>
                  <a:pt x="250774" y="466305"/>
                </a:lnTo>
                <a:lnTo>
                  <a:pt x="201360" y="460609"/>
                </a:lnTo>
                <a:lnTo>
                  <a:pt x="155993" y="444385"/>
                </a:lnTo>
                <a:lnTo>
                  <a:pt x="115969" y="418930"/>
                </a:lnTo>
                <a:lnTo>
                  <a:pt x="82584" y="385542"/>
                </a:lnTo>
                <a:lnTo>
                  <a:pt x="57133" y="345517"/>
                </a:lnTo>
                <a:lnTo>
                  <a:pt x="40912" y="300154"/>
                </a:lnTo>
                <a:lnTo>
                  <a:pt x="35217" y="250748"/>
                </a:lnTo>
                <a:lnTo>
                  <a:pt x="40912" y="201335"/>
                </a:lnTo>
                <a:lnTo>
                  <a:pt x="57133" y="155968"/>
                </a:lnTo>
                <a:lnTo>
                  <a:pt x="82584" y="115944"/>
                </a:lnTo>
                <a:lnTo>
                  <a:pt x="115969" y="82558"/>
                </a:lnTo>
                <a:lnTo>
                  <a:pt x="155993" y="57107"/>
                </a:lnTo>
                <a:lnTo>
                  <a:pt x="201360" y="40886"/>
                </a:lnTo>
                <a:lnTo>
                  <a:pt x="250774" y="35191"/>
                </a:lnTo>
                <a:lnTo>
                  <a:pt x="378302" y="35191"/>
                </a:lnTo>
                <a:lnTo>
                  <a:pt x="340814" y="16713"/>
                </a:lnTo>
                <a:lnTo>
                  <a:pt x="297206" y="4308"/>
                </a:lnTo>
                <a:lnTo>
                  <a:pt x="250774" y="0"/>
                </a:lnTo>
                <a:close/>
                <a:moveTo>
                  <a:pt x="433152" y="375385"/>
                </a:moveTo>
                <a:lnTo>
                  <a:pt x="426727" y="377510"/>
                </a:lnTo>
                <a:lnTo>
                  <a:pt x="421385" y="381914"/>
                </a:lnTo>
                <a:lnTo>
                  <a:pt x="386778" y="417630"/>
                </a:lnTo>
                <a:lnTo>
                  <a:pt x="345857" y="444136"/>
                </a:lnTo>
                <a:lnTo>
                  <a:pt x="300047" y="460629"/>
                </a:lnTo>
                <a:lnTo>
                  <a:pt x="250774" y="466305"/>
                </a:lnTo>
                <a:lnTo>
                  <a:pt x="378484" y="466305"/>
                </a:lnTo>
                <a:lnTo>
                  <a:pt x="417760" y="437721"/>
                </a:lnTo>
                <a:lnTo>
                  <a:pt x="449313" y="403771"/>
                </a:lnTo>
                <a:lnTo>
                  <a:pt x="452802" y="390618"/>
                </a:lnTo>
                <a:lnTo>
                  <a:pt x="450681" y="384195"/>
                </a:lnTo>
                <a:lnTo>
                  <a:pt x="446290" y="378866"/>
                </a:lnTo>
                <a:lnTo>
                  <a:pt x="439920" y="375761"/>
                </a:lnTo>
                <a:lnTo>
                  <a:pt x="433152" y="375385"/>
                </a:lnTo>
                <a:close/>
                <a:moveTo>
                  <a:pt x="426553" y="192932"/>
                </a:moveTo>
                <a:lnTo>
                  <a:pt x="419876" y="194184"/>
                </a:lnTo>
                <a:lnTo>
                  <a:pt x="414108" y="197942"/>
                </a:lnTo>
                <a:lnTo>
                  <a:pt x="410344" y="203703"/>
                </a:lnTo>
                <a:lnTo>
                  <a:pt x="409089" y="210377"/>
                </a:lnTo>
                <a:lnTo>
                  <a:pt x="410344" y="217053"/>
                </a:lnTo>
                <a:lnTo>
                  <a:pt x="414108" y="222821"/>
                </a:lnTo>
                <a:lnTo>
                  <a:pt x="469950" y="278676"/>
                </a:lnTo>
                <a:lnTo>
                  <a:pt x="474217" y="279895"/>
                </a:lnTo>
                <a:lnTo>
                  <a:pt x="483908" y="279895"/>
                </a:lnTo>
                <a:lnTo>
                  <a:pt x="488149" y="278079"/>
                </a:lnTo>
                <a:lnTo>
                  <a:pt x="491820" y="275056"/>
                </a:lnTo>
                <a:lnTo>
                  <a:pt x="544042" y="222821"/>
                </a:lnTo>
                <a:lnTo>
                  <a:pt x="464489" y="222821"/>
                </a:lnTo>
                <a:lnTo>
                  <a:pt x="438988" y="197942"/>
                </a:lnTo>
                <a:lnTo>
                  <a:pt x="433227" y="194184"/>
                </a:lnTo>
                <a:lnTo>
                  <a:pt x="426553" y="192932"/>
                </a:lnTo>
                <a:close/>
                <a:moveTo>
                  <a:pt x="378302" y="35191"/>
                </a:moveTo>
                <a:lnTo>
                  <a:pt x="250774" y="35191"/>
                </a:lnTo>
                <a:lnTo>
                  <a:pt x="296290" y="40040"/>
                </a:lnTo>
                <a:lnTo>
                  <a:pt x="338493" y="53908"/>
                </a:lnTo>
                <a:lnTo>
                  <a:pt x="376374" y="75773"/>
                </a:lnTo>
                <a:lnTo>
                  <a:pt x="408924" y="104617"/>
                </a:lnTo>
                <a:lnTo>
                  <a:pt x="435133" y="139420"/>
                </a:lnTo>
                <a:lnTo>
                  <a:pt x="453991" y="179161"/>
                </a:lnTo>
                <a:lnTo>
                  <a:pt x="464489" y="222821"/>
                </a:lnTo>
                <a:lnTo>
                  <a:pt x="544042" y="222821"/>
                </a:lnTo>
                <a:lnTo>
                  <a:pt x="547593" y="217360"/>
                </a:lnTo>
                <a:lnTo>
                  <a:pt x="499719" y="217360"/>
                </a:lnTo>
                <a:lnTo>
                  <a:pt x="489341" y="172804"/>
                </a:lnTo>
                <a:lnTo>
                  <a:pt x="471487" y="131652"/>
                </a:lnTo>
                <a:lnTo>
                  <a:pt x="446932" y="94684"/>
                </a:lnTo>
                <a:lnTo>
                  <a:pt x="416452" y="62684"/>
                </a:lnTo>
                <a:lnTo>
                  <a:pt x="380820" y="36433"/>
                </a:lnTo>
                <a:lnTo>
                  <a:pt x="378302" y="35191"/>
                </a:lnTo>
                <a:close/>
                <a:moveTo>
                  <a:pt x="531595" y="192932"/>
                </a:moveTo>
                <a:lnTo>
                  <a:pt x="524913" y="194184"/>
                </a:lnTo>
                <a:lnTo>
                  <a:pt x="519137" y="197942"/>
                </a:lnTo>
                <a:lnTo>
                  <a:pt x="499719" y="217360"/>
                </a:lnTo>
                <a:lnTo>
                  <a:pt x="547593" y="217360"/>
                </a:lnTo>
                <a:lnTo>
                  <a:pt x="547793" y="217053"/>
                </a:lnTo>
                <a:lnTo>
                  <a:pt x="549043" y="210377"/>
                </a:lnTo>
                <a:lnTo>
                  <a:pt x="547793" y="203703"/>
                </a:lnTo>
                <a:lnTo>
                  <a:pt x="544042" y="197942"/>
                </a:lnTo>
                <a:lnTo>
                  <a:pt x="538274" y="194184"/>
                </a:lnTo>
                <a:lnTo>
                  <a:pt x="531595" y="192932"/>
                </a:lnTo>
                <a:close/>
              </a:path>
            </a:pathLst>
          </a:custGeom>
          <a:solidFill>
            <a:srgbClr val="939598"/>
          </a:solidFill>
          <a:ln>
            <a:noFill/>
          </a:ln>
        </p:spPr>
        <p:style>
          <a:lnRef idx="0"/>
          <a:fillRef idx="0"/>
          <a:effectRef idx="0"/>
          <a:fontRef idx="minor"/>
        </p:style>
      </p:sp>
      <p:sp>
        <p:nvSpPr>
          <p:cNvPr id="497" name="CustomShape 61"/>
          <p:cNvSpPr/>
          <p:nvPr/>
        </p:nvSpPr>
        <p:spPr>
          <a:xfrm>
            <a:off x="4761720" y="3211920"/>
            <a:ext cx="50040" cy="37800"/>
          </a:xfrm>
          <a:custGeom>
            <a:avLst/>
            <a:gdLst/>
            <a:ahLst/>
            <a:rect l="l" t="t" r="r" b="b"/>
            <a:pathLst>
              <a:path w="55245" h="52070">
                <a:moveTo>
                  <a:pt x="0" y="52070"/>
                </a:moveTo>
                <a:lnTo>
                  <a:pt x="55143" y="52070"/>
                </a:lnTo>
                <a:lnTo>
                  <a:pt x="55143" y="0"/>
                </a:lnTo>
                <a:lnTo>
                  <a:pt x="0" y="0"/>
                </a:lnTo>
                <a:lnTo>
                  <a:pt x="0" y="52070"/>
                </a:lnTo>
                <a:close/>
              </a:path>
            </a:pathLst>
          </a:custGeom>
          <a:solidFill>
            <a:srgbClr val="ffffff">
              <a:alpha val="80000"/>
            </a:srgbClr>
          </a:solidFill>
          <a:ln>
            <a:noFill/>
          </a:ln>
        </p:spPr>
        <p:style>
          <a:lnRef idx="0"/>
          <a:fillRef idx="0"/>
          <a:effectRef idx="0"/>
          <a:fontRef idx="minor"/>
        </p:style>
      </p:sp>
      <p:sp>
        <p:nvSpPr>
          <p:cNvPr id="498" name="CustomShape 62"/>
          <p:cNvSpPr/>
          <p:nvPr/>
        </p:nvSpPr>
        <p:spPr>
          <a:xfrm>
            <a:off x="4761720" y="3192840"/>
            <a:ext cx="414720" cy="360"/>
          </a:xfrm>
          <a:custGeom>
            <a:avLst/>
            <a:gdLst/>
            <a:ahLst/>
            <a:rect l="l" t="t" r="r" b="b"/>
            <a:pathLst>
              <a:path w="456564" h="0">
                <a:moveTo>
                  <a:pt x="0" y="0"/>
                </a:moveTo>
                <a:lnTo>
                  <a:pt x="456133" y="0"/>
                </a:lnTo>
              </a:path>
            </a:pathLst>
          </a:custGeom>
          <a:noFill/>
          <a:ln w="52200">
            <a:solidFill>
              <a:srgbClr val="ffffff"/>
            </a:solidFill>
            <a:round/>
          </a:ln>
        </p:spPr>
        <p:style>
          <a:lnRef idx="0"/>
          <a:fillRef idx="0"/>
          <a:effectRef idx="0"/>
          <a:fontRef idx="minor"/>
        </p:style>
      </p:sp>
      <p:sp>
        <p:nvSpPr>
          <p:cNvPr id="499" name="CustomShape 63"/>
          <p:cNvSpPr/>
          <p:nvPr/>
        </p:nvSpPr>
        <p:spPr>
          <a:xfrm>
            <a:off x="4820760" y="3211920"/>
            <a:ext cx="355320" cy="66600"/>
          </a:xfrm>
          <a:prstGeom prst="rect">
            <a:avLst/>
          </a:prstGeom>
          <a:blipFill rotWithShape="0">
            <a:blip r:embed="rId18"/>
            <a:stretch>
              <a:fillRect/>
            </a:stretch>
          </a:blipFill>
          <a:ln>
            <a:noFill/>
          </a:ln>
        </p:spPr>
        <p:style>
          <a:lnRef idx="0"/>
          <a:fillRef idx="0"/>
          <a:effectRef idx="0"/>
          <a:fontRef idx="minor"/>
        </p:style>
      </p:sp>
      <p:sp>
        <p:nvSpPr>
          <p:cNvPr id="500" name="CustomShape 64"/>
          <p:cNvSpPr/>
          <p:nvPr/>
        </p:nvSpPr>
        <p:spPr>
          <a:xfrm>
            <a:off x="3639240" y="3211920"/>
            <a:ext cx="50040" cy="37800"/>
          </a:xfrm>
          <a:custGeom>
            <a:avLst/>
            <a:gdLst/>
            <a:ahLst/>
            <a:rect l="l" t="t" r="r" b="b"/>
            <a:pathLst>
              <a:path w="55245" h="52070">
                <a:moveTo>
                  <a:pt x="0" y="52070"/>
                </a:moveTo>
                <a:lnTo>
                  <a:pt x="54991" y="52070"/>
                </a:lnTo>
                <a:lnTo>
                  <a:pt x="54991" y="0"/>
                </a:lnTo>
                <a:lnTo>
                  <a:pt x="0" y="0"/>
                </a:lnTo>
                <a:lnTo>
                  <a:pt x="0" y="52070"/>
                </a:lnTo>
                <a:close/>
              </a:path>
            </a:pathLst>
          </a:custGeom>
          <a:solidFill>
            <a:srgbClr val="ffffff">
              <a:alpha val="80000"/>
            </a:srgbClr>
          </a:solidFill>
          <a:ln>
            <a:noFill/>
          </a:ln>
        </p:spPr>
        <p:style>
          <a:lnRef idx="0"/>
          <a:fillRef idx="0"/>
          <a:effectRef idx="0"/>
          <a:fontRef idx="minor"/>
        </p:style>
      </p:sp>
      <p:sp>
        <p:nvSpPr>
          <p:cNvPr id="501" name="CustomShape 65"/>
          <p:cNvSpPr/>
          <p:nvPr/>
        </p:nvSpPr>
        <p:spPr>
          <a:xfrm>
            <a:off x="3639240" y="3192840"/>
            <a:ext cx="414720" cy="360"/>
          </a:xfrm>
          <a:custGeom>
            <a:avLst/>
            <a:gdLst/>
            <a:ahLst/>
            <a:rect l="l" t="t" r="r" b="b"/>
            <a:pathLst>
              <a:path w="456564" h="0">
                <a:moveTo>
                  <a:pt x="0" y="0"/>
                </a:moveTo>
                <a:lnTo>
                  <a:pt x="456006" y="0"/>
                </a:lnTo>
              </a:path>
            </a:pathLst>
          </a:custGeom>
          <a:noFill/>
          <a:ln w="52200">
            <a:solidFill>
              <a:srgbClr val="ffffff"/>
            </a:solidFill>
            <a:round/>
          </a:ln>
        </p:spPr>
        <p:style>
          <a:lnRef idx="0"/>
          <a:fillRef idx="0"/>
          <a:effectRef idx="0"/>
          <a:fontRef idx="minor"/>
        </p:style>
      </p:sp>
      <p:sp>
        <p:nvSpPr>
          <p:cNvPr id="502" name="CustomShape 66"/>
          <p:cNvSpPr/>
          <p:nvPr/>
        </p:nvSpPr>
        <p:spPr>
          <a:xfrm>
            <a:off x="3697920" y="3211920"/>
            <a:ext cx="355320" cy="66600"/>
          </a:xfrm>
          <a:prstGeom prst="rect">
            <a:avLst/>
          </a:prstGeom>
          <a:blipFill rotWithShape="0">
            <a:blip r:embed="rId19"/>
            <a:stretch>
              <a:fillRect/>
            </a:stretch>
          </a:blipFill>
          <a:ln>
            <a:noFill/>
          </a:ln>
        </p:spPr>
        <p:style>
          <a:lnRef idx="0"/>
          <a:fillRef idx="0"/>
          <a:effectRef idx="0"/>
          <a:fontRef idx="minor"/>
        </p:style>
      </p:sp>
      <p:sp>
        <p:nvSpPr>
          <p:cNvPr id="503" name="CustomShape 67"/>
          <p:cNvSpPr/>
          <p:nvPr/>
        </p:nvSpPr>
        <p:spPr>
          <a:xfrm>
            <a:off x="3570480" y="3029400"/>
            <a:ext cx="1676160" cy="123840"/>
          </a:xfrm>
          <a:custGeom>
            <a:avLst/>
            <a:gdLst/>
            <a:ahLst/>
            <a:rect l="l" t="t" r="r" b="b"/>
            <a:pathLst>
              <a:path w="1844039" h="168910">
                <a:moveTo>
                  <a:pt x="0" y="168910"/>
                </a:moveTo>
                <a:lnTo>
                  <a:pt x="1843658" y="168910"/>
                </a:lnTo>
                <a:lnTo>
                  <a:pt x="1843658" y="0"/>
                </a:lnTo>
                <a:lnTo>
                  <a:pt x="0" y="0"/>
                </a:lnTo>
                <a:lnTo>
                  <a:pt x="0" y="168910"/>
                </a:lnTo>
                <a:close/>
              </a:path>
            </a:pathLst>
          </a:custGeom>
          <a:solidFill>
            <a:srgbClr val="ffffff">
              <a:alpha val="80000"/>
            </a:srgbClr>
          </a:solidFill>
          <a:ln>
            <a:noFill/>
          </a:ln>
        </p:spPr>
        <p:style>
          <a:lnRef idx="0"/>
          <a:fillRef idx="0"/>
          <a:effectRef idx="0"/>
          <a:fontRef idx="minor"/>
        </p:style>
      </p:sp>
      <p:sp>
        <p:nvSpPr>
          <p:cNvPr id="504" name="CustomShape 68"/>
          <p:cNvSpPr/>
          <p:nvPr/>
        </p:nvSpPr>
        <p:spPr>
          <a:xfrm>
            <a:off x="3570480" y="2896560"/>
            <a:ext cx="101160" cy="132120"/>
          </a:xfrm>
          <a:custGeom>
            <a:avLst/>
            <a:gdLst/>
            <a:ahLst/>
            <a:rect l="l" t="t" r="r" b="b"/>
            <a:pathLst>
              <a:path w="111760" h="180339">
                <a:moveTo>
                  <a:pt x="0" y="180339"/>
                </a:moveTo>
                <a:lnTo>
                  <a:pt x="111594" y="180339"/>
                </a:lnTo>
                <a:lnTo>
                  <a:pt x="111594" y="0"/>
                </a:lnTo>
                <a:lnTo>
                  <a:pt x="0" y="0"/>
                </a:lnTo>
                <a:lnTo>
                  <a:pt x="0" y="180339"/>
                </a:lnTo>
                <a:close/>
              </a:path>
            </a:pathLst>
          </a:custGeom>
          <a:solidFill>
            <a:srgbClr val="ffffff">
              <a:alpha val="80000"/>
            </a:srgbClr>
          </a:solidFill>
          <a:ln>
            <a:noFill/>
          </a:ln>
        </p:spPr>
        <p:style>
          <a:lnRef idx="0"/>
          <a:fillRef idx="0"/>
          <a:effectRef idx="0"/>
          <a:fontRef idx="minor"/>
        </p:style>
      </p:sp>
      <p:sp>
        <p:nvSpPr>
          <p:cNvPr id="505" name="CustomShape 69"/>
          <p:cNvSpPr/>
          <p:nvPr/>
        </p:nvSpPr>
        <p:spPr>
          <a:xfrm>
            <a:off x="3570480" y="2827440"/>
            <a:ext cx="1676160" cy="68760"/>
          </a:xfrm>
          <a:custGeom>
            <a:avLst/>
            <a:gdLst/>
            <a:ahLst/>
            <a:rect l="l" t="t" r="r" b="b"/>
            <a:pathLst>
              <a:path w="1844039" h="93979">
                <a:moveTo>
                  <a:pt x="0" y="93980"/>
                </a:moveTo>
                <a:lnTo>
                  <a:pt x="1843658" y="93980"/>
                </a:lnTo>
                <a:lnTo>
                  <a:pt x="1843658" y="0"/>
                </a:lnTo>
                <a:lnTo>
                  <a:pt x="0" y="0"/>
                </a:lnTo>
                <a:lnTo>
                  <a:pt x="0" y="93980"/>
                </a:lnTo>
                <a:close/>
              </a:path>
            </a:pathLst>
          </a:custGeom>
          <a:solidFill>
            <a:srgbClr val="ffffff">
              <a:alpha val="80000"/>
            </a:srgbClr>
          </a:solidFill>
          <a:ln>
            <a:noFill/>
          </a:ln>
        </p:spPr>
        <p:style>
          <a:lnRef idx="0"/>
          <a:fillRef idx="0"/>
          <a:effectRef idx="0"/>
          <a:fontRef idx="minor"/>
        </p:style>
      </p:sp>
      <p:sp>
        <p:nvSpPr>
          <p:cNvPr id="506" name="CustomShape 70"/>
          <p:cNvSpPr/>
          <p:nvPr/>
        </p:nvSpPr>
        <p:spPr>
          <a:xfrm>
            <a:off x="3971880" y="2896920"/>
            <a:ext cx="87840" cy="132120"/>
          </a:xfrm>
          <a:custGeom>
            <a:avLst/>
            <a:gdLst/>
            <a:ahLst/>
            <a:rect l="l" t="t" r="r" b="b"/>
            <a:pathLst>
              <a:path w="97154" h="180339">
                <a:moveTo>
                  <a:pt x="97142" y="0"/>
                </a:moveTo>
                <a:lnTo>
                  <a:pt x="0" y="0"/>
                </a:lnTo>
                <a:lnTo>
                  <a:pt x="0" y="180225"/>
                </a:lnTo>
                <a:lnTo>
                  <a:pt x="97142" y="180225"/>
                </a:lnTo>
                <a:lnTo>
                  <a:pt x="97142" y="0"/>
                </a:lnTo>
                <a:close/>
              </a:path>
            </a:pathLst>
          </a:custGeom>
          <a:solidFill>
            <a:srgbClr val="ffffff">
              <a:alpha val="80000"/>
            </a:srgbClr>
          </a:solidFill>
          <a:ln>
            <a:noFill/>
          </a:ln>
        </p:spPr>
        <p:style>
          <a:lnRef idx="0"/>
          <a:fillRef idx="0"/>
          <a:effectRef idx="0"/>
          <a:fontRef idx="minor"/>
        </p:style>
      </p:sp>
      <p:sp>
        <p:nvSpPr>
          <p:cNvPr id="507" name="CustomShape 71"/>
          <p:cNvSpPr/>
          <p:nvPr/>
        </p:nvSpPr>
        <p:spPr>
          <a:xfrm>
            <a:off x="4360320" y="2896920"/>
            <a:ext cx="88560" cy="132120"/>
          </a:xfrm>
          <a:custGeom>
            <a:avLst/>
            <a:gdLst/>
            <a:ahLst/>
            <a:rect l="l" t="t" r="r" b="b"/>
            <a:pathLst>
              <a:path w="97789" h="180339">
                <a:moveTo>
                  <a:pt x="97180" y="0"/>
                </a:moveTo>
                <a:lnTo>
                  <a:pt x="0" y="0"/>
                </a:lnTo>
                <a:lnTo>
                  <a:pt x="0" y="180225"/>
                </a:lnTo>
                <a:lnTo>
                  <a:pt x="97180" y="180225"/>
                </a:lnTo>
                <a:lnTo>
                  <a:pt x="97180" y="0"/>
                </a:lnTo>
                <a:close/>
              </a:path>
            </a:pathLst>
          </a:custGeom>
          <a:solidFill>
            <a:srgbClr val="ffffff">
              <a:alpha val="80000"/>
            </a:srgbClr>
          </a:solidFill>
          <a:ln>
            <a:noFill/>
          </a:ln>
        </p:spPr>
        <p:style>
          <a:lnRef idx="0"/>
          <a:fillRef idx="0"/>
          <a:effectRef idx="0"/>
          <a:fontRef idx="minor"/>
        </p:style>
      </p:sp>
      <p:sp>
        <p:nvSpPr>
          <p:cNvPr id="508" name="CustomShape 72"/>
          <p:cNvSpPr/>
          <p:nvPr/>
        </p:nvSpPr>
        <p:spPr>
          <a:xfrm>
            <a:off x="4748400" y="2896920"/>
            <a:ext cx="88560" cy="132120"/>
          </a:xfrm>
          <a:custGeom>
            <a:avLst/>
            <a:gdLst/>
            <a:ahLst/>
            <a:rect l="l" t="t" r="r" b="b"/>
            <a:pathLst>
              <a:path w="97789" h="180339">
                <a:moveTo>
                  <a:pt x="97256" y="0"/>
                </a:moveTo>
                <a:lnTo>
                  <a:pt x="0" y="0"/>
                </a:lnTo>
                <a:lnTo>
                  <a:pt x="0" y="180225"/>
                </a:lnTo>
                <a:lnTo>
                  <a:pt x="97256" y="180225"/>
                </a:lnTo>
                <a:lnTo>
                  <a:pt x="97256" y="0"/>
                </a:lnTo>
                <a:close/>
              </a:path>
            </a:pathLst>
          </a:custGeom>
          <a:solidFill>
            <a:srgbClr val="ffffff">
              <a:alpha val="80000"/>
            </a:srgbClr>
          </a:solidFill>
          <a:ln>
            <a:noFill/>
          </a:ln>
        </p:spPr>
        <p:style>
          <a:lnRef idx="0"/>
          <a:fillRef idx="0"/>
          <a:effectRef idx="0"/>
          <a:fontRef idx="minor"/>
        </p:style>
      </p:sp>
      <p:sp>
        <p:nvSpPr>
          <p:cNvPr id="509" name="CustomShape 73"/>
          <p:cNvSpPr/>
          <p:nvPr/>
        </p:nvSpPr>
        <p:spPr>
          <a:xfrm>
            <a:off x="5136840" y="2896920"/>
            <a:ext cx="109800" cy="132120"/>
          </a:xfrm>
          <a:custGeom>
            <a:avLst/>
            <a:gdLst/>
            <a:ahLst/>
            <a:rect l="l" t="t" r="r" b="b"/>
            <a:pathLst>
              <a:path w="121285" h="180339">
                <a:moveTo>
                  <a:pt x="120751" y="0"/>
                </a:moveTo>
                <a:lnTo>
                  <a:pt x="0" y="0"/>
                </a:lnTo>
                <a:lnTo>
                  <a:pt x="0" y="180225"/>
                </a:lnTo>
                <a:lnTo>
                  <a:pt x="120751" y="180225"/>
                </a:lnTo>
                <a:lnTo>
                  <a:pt x="120751" y="0"/>
                </a:lnTo>
                <a:close/>
              </a:path>
            </a:pathLst>
          </a:custGeom>
          <a:solidFill>
            <a:srgbClr val="ffffff">
              <a:alpha val="80000"/>
            </a:srgbClr>
          </a:solidFill>
          <a:ln>
            <a:noFill/>
          </a:ln>
        </p:spPr>
        <p:style>
          <a:lnRef idx="0"/>
          <a:fillRef idx="0"/>
          <a:effectRef idx="0"/>
          <a:fontRef idx="minor"/>
        </p:style>
      </p:sp>
      <p:sp>
        <p:nvSpPr>
          <p:cNvPr id="510" name="CustomShape 74"/>
          <p:cNvSpPr/>
          <p:nvPr/>
        </p:nvSpPr>
        <p:spPr>
          <a:xfrm>
            <a:off x="6532920" y="3211920"/>
            <a:ext cx="50040" cy="37800"/>
          </a:xfrm>
          <a:custGeom>
            <a:avLst/>
            <a:gdLst/>
            <a:ahLst/>
            <a:rect l="l" t="t" r="r" b="b"/>
            <a:pathLst>
              <a:path w="55245" h="52070">
                <a:moveTo>
                  <a:pt x="0" y="52070"/>
                </a:moveTo>
                <a:lnTo>
                  <a:pt x="55118" y="52070"/>
                </a:lnTo>
                <a:lnTo>
                  <a:pt x="55118" y="0"/>
                </a:lnTo>
                <a:lnTo>
                  <a:pt x="0" y="0"/>
                </a:lnTo>
                <a:lnTo>
                  <a:pt x="0" y="52070"/>
                </a:lnTo>
                <a:close/>
              </a:path>
            </a:pathLst>
          </a:custGeom>
          <a:solidFill>
            <a:srgbClr val="ffffff">
              <a:alpha val="80000"/>
            </a:srgbClr>
          </a:solidFill>
          <a:ln>
            <a:noFill/>
          </a:ln>
        </p:spPr>
        <p:style>
          <a:lnRef idx="0"/>
          <a:fillRef idx="0"/>
          <a:effectRef idx="0"/>
          <a:fontRef idx="minor"/>
        </p:style>
      </p:sp>
      <p:sp>
        <p:nvSpPr>
          <p:cNvPr id="511" name="CustomShape 75"/>
          <p:cNvSpPr/>
          <p:nvPr/>
        </p:nvSpPr>
        <p:spPr>
          <a:xfrm>
            <a:off x="6532920" y="3192840"/>
            <a:ext cx="414720" cy="360"/>
          </a:xfrm>
          <a:custGeom>
            <a:avLst/>
            <a:gdLst/>
            <a:ahLst/>
            <a:rect l="l" t="t" r="r" b="b"/>
            <a:pathLst>
              <a:path w="456565" h="0">
                <a:moveTo>
                  <a:pt x="0" y="0"/>
                </a:moveTo>
                <a:lnTo>
                  <a:pt x="456133" y="0"/>
                </a:lnTo>
              </a:path>
            </a:pathLst>
          </a:custGeom>
          <a:noFill/>
          <a:ln w="52200">
            <a:solidFill>
              <a:srgbClr val="ffffff"/>
            </a:solidFill>
            <a:round/>
          </a:ln>
        </p:spPr>
        <p:style>
          <a:lnRef idx="0"/>
          <a:fillRef idx="0"/>
          <a:effectRef idx="0"/>
          <a:fontRef idx="minor"/>
        </p:style>
      </p:sp>
      <p:sp>
        <p:nvSpPr>
          <p:cNvPr id="512" name="CustomShape 76"/>
          <p:cNvSpPr/>
          <p:nvPr/>
        </p:nvSpPr>
        <p:spPr>
          <a:xfrm>
            <a:off x="6591960" y="3211920"/>
            <a:ext cx="355320" cy="66600"/>
          </a:xfrm>
          <a:prstGeom prst="rect">
            <a:avLst/>
          </a:prstGeom>
          <a:blipFill rotWithShape="0">
            <a:blip r:embed="rId20"/>
            <a:stretch>
              <a:fillRect/>
            </a:stretch>
          </a:blipFill>
          <a:ln>
            <a:noFill/>
          </a:ln>
        </p:spPr>
        <p:style>
          <a:lnRef idx="0"/>
          <a:fillRef idx="0"/>
          <a:effectRef idx="0"/>
          <a:fontRef idx="minor"/>
        </p:style>
      </p:sp>
      <p:sp>
        <p:nvSpPr>
          <p:cNvPr id="513" name="CustomShape 77"/>
          <p:cNvSpPr/>
          <p:nvPr/>
        </p:nvSpPr>
        <p:spPr>
          <a:xfrm>
            <a:off x="5410080" y="3211920"/>
            <a:ext cx="50040" cy="37800"/>
          </a:xfrm>
          <a:custGeom>
            <a:avLst/>
            <a:gdLst/>
            <a:ahLst/>
            <a:rect l="l" t="t" r="r" b="b"/>
            <a:pathLst>
              <a:path w="55245" h="52070">
                <a:moveTo>
                  <a:pt x="0" y="52070"/>
                </a:moveTo>
                <a:lnTo>
                  <a:pt x="55016" y="52070"/>
                </a:lnTo>
                <a:lnTo>
                  <a:pt x="55016" y="0"/>
                </a:lnTo>
                <a:lnTo>
                  <a:pt x="0" y="0"/>
                </a:lnTo>
                <a:lnTo>
                  <a:pt x="0" y="52070"/>
                </a:lnTo>
                <a:close/>
              </a:path>
            </a:pathLst>
          </a:custGeom>
          <a:solidFill>
            <a:srgbClr val="ffffff">
              <a:alpha val="80000"/>
            </a:srgbClr>
          </a:solidFill>
          <a:ln>
            <a:noFill/>
          </a:ln>
        </p:spPr>
        <p:style>
          <a:lnRef idx="0"/>
          <a:fillRef idx="0"/>
          <a:effectRef idx="0"/>
          <a:fontRef idx="minor"/>
        </p:style>
      </p:sp>
      <p:sp>
        <p:nvSpPr>
          <p:cNvPr id="514" name="CustomShape 78"/>
          <p:cNvSpPr/>
          <p:nvPr/>
        </p:nvSpPr>
        <p:spPr>
          <a:xfrm>
            <a:off x="5410080" y="3192840"/>
            <a:ext cx="414720" cy="360"/>
          </a:xfrm>
          <a:custGeom>
            <a:avLst/>
            <a:gdLst/>
            <a:ahLst/>
            <a:rect l="l" t="t" r="r" b="b"/>
            <a:pathLst>
              <a:path w="456564" h="0">
                <a:moveTo>
                  <a:pt x="0" y="0"/>
                </a:moveTo>
                <a:lnTo>
                  <a:pt x="456031" y="0"/>
                </a:lnTo>
              </a:path>
            </a:pathLst>
          </a:custGeom>
          <a:noFill/>
          <a:ln w="52200">
            <a:solidFill>
              <a:srgbClr val="ffffff"/>
            </a:solidFill>
            <a:round/>
          </a:ln>
        </p:spPr>
        <p:style>
          <a:lnRef idx="0"/>
          <a:fillRef idx="0"/>
          <a:effectRef idx="0"/>
          <a:fontRef idx="minor"/>
        </p:style>
      </p:sp>
      <p:sp>
        <p:nvSpPr>
          <p:cNvPr id="515" name="CustomShape 79"/>
          <p:cNvSpPr/>
          <p:nvPr/>
        </p:nvSpPr>
        <p:spPr>
          <a:xfrm>
            <a:off x="5469120" y="3211920"/>
            <a:ext cx="355320" cy="66600"/>
          </a:xfrm>
          <a:prstGeom prst="rect">
            <a:avLst/>
          </a:prstGeom>
          <a:blipFill rotWithShape="0">
            <a:blip r:embed="rId21"/>
            <a:stretch>
              <a:fillRect/>
            </a:stretch>
          </a:blipFill>
          <a:ln>
            <a:noFill/>
          </a:ln>
        </p:spPr>
        <p:style>
          <a:lnRef idx="0"/>
          <a:fillRef idx="0"/>
          <a:effectRef idx="0"/>
          <a:fontRef idx="minor"/>
        </p:style>
      </p:sp>
      <p:sp>
        <p:nvSpPr>
          <p:cNvPr id="516" name="CustomShape 80"/>
          <p:cNvSpPr/>
          <p:nvPr/>
        </p:nvSpPr>
        <p:spPr>
          <a:xfrm>
            <a:off x="5341680" y="3029400"/>
            <a:ext cx="1676160" cy="123840"/>
          </a:xfrm>
          <a:custGeom>
            <a:avLst/>
            <a:gdLst/>
            <a:ahLst/>
            <a:rect l="l" t="t" r="r" b="b"/>
            <a:pathLst>
              <a:path w="1844040" h="168910">
                <a:moveTo>
                  <a:pt x="0" y="168910"/>
                </a:moveTo>
                <a:lnTo>
                  <a:pt x="1843684" y="168910"/>
                </a:lnTo>
                <a:lnTo>
                  <a:pt x="1843684" y="0"/>
                </a:lnTo>
                <a:lnTo>
                  <a:pt x="0" y="0"/>
                </a:lnTo>
                <a:lnTo>
                  <a:pt x="0" y="168910"/>
                </a:lnTo>
                <a:close/>
              </a:path>
            </a:pathLst>
          </a:custGeom>
          <a:solidFill>
            <a:srgbClr val="ffffff">
              <a:alpha val="80000"/>
            </a:srgbClr>
          </a:solidFill>
          <a:ln>
            <a:noFill/>
          </a:ln>
        </p:spPr>
        <p:style>
          <a:lnRef idx="0"/>
          <a:fillRef idx="0"/>
          <a:effectRef idx="0"/>
          <a:fontRef idx="minor"/>
        </p:style>
      </p:sp>
      <p:sp>
        <p:nvSpPr>
          <p:cNvPr id="517" name="CustomShape 81"/>
          <p:cNvSpPr/>
          <p:nvPr/>
        </p:nvSpPr>
        <p:spPr>
          <a:xfrm>
            <a:off x="5341680" y="2896560"/>
            <a:ext cx="101160" cy="132120"/>
          </a:xfrm>
          <a:custGeom>
            <a:avLst/>
            <a:gdLst/>
            <a:ahLst/>
            <a:rect l="l" t="t" r="r" b="b"/>
            <a:pathLst>
              <a:path w="111760" h="180339">
                <a:moveTo>
                  <a:pt x="0" y="180339"/>
                </a:moveTo>
                <a:lnTo>
                  <a:pt x="111633" y="180339"/>
                </a:lnTo>
                <a:lnTo>
                  <a:pt x="111633" y="0"/>
                </a:lnTo>
                <a:lnTo>
                  <a:pt x="0" y="0"/>
                </a:lnTo>
                <a:lnTo>
                  <a:pt x="0" y="180339"/>
                </a:lnTo>
                <a:close/>
              </a:path>
            </a:pathLst>
          </a:custGeom>
          <a:solidFill>
            <a:srgbClr val="ffffff">
              <a:alpha val="80000"/>
            </a:srgbClr>
          </a:solidFill>
          <a:ln>
            <a:noFill/>
          </a:ln>
        </p:spPr>
        <p:style>
          <a:lnRef idx="0"/>
          <a:fillRef idx="0"/>
          <a:effectRef idx="0"/>
          <a:fontRef idx="minor"/>
        </p:style>
      </p:sp>
      <p:sp>
        <p:nvSpPr>
          <p:cNvPr id="518" name="CustomShape 82"/>
          <p:cNvSpPr/>
          <p:nvPr/>
        </p:nvSpPr>
        <p:spPr>
          <a:xfrm>
            <a:off x="5341680" y="2827440"/>
            <a:ext cx="1676160" cy="68760"/>
          </a:xfrm>
          <a:custGeom>
            <a:avLst/>
            <a:gdLst/>
            <a:ahLst/>
            <a:rect l="l" t="t" r="r" b="b"/>
            <a:pathLst>
              <a:path w="1844040" h="93979">
                <a:moveTo>
                  <a:pt x="0" y="93980"/>
                </a:moveTo>
                <a:lnTo>
                  <a:pt x="1843684" y="93980"/>
                </a:lnTo>
                <a:lnTo>
                  <a:pt x="1843684" y="0"/>
                </a:lnTo>
                <a:lnTo>
                  <a:pt x="0" y="0"/>
                </a:lnTo>
                <a:lnTo>
                  <a:pt x="0" y="93980"/>
                </a:lnTo>
                <a:close/>
              </a:path>
            </a:pathLst>
          </a:custGeom>
          <a:solidFill>
            <a:srgbClr val="ffffff">
              <a:alpha val="80000"/>
            </a:srgbClr>
          </a:solidFill>
          <a:ln>
            <a:noFill/>
          </a:ln>
        </p:spPr>
        <p:style>
          <a:lnRef idx="0"/>
          <a:fillRef idx="0"/>
          <a:effectRef idx="0"/>
          <a:fontRef idx="minor"/>
        </p:style>
      </p:sp>
      <p:sp>
        <p:nvSpPr>
          <p:cNvPr id="519" name="CustomShape 83"/>
          <p:cNvSpPr/>
          <p:nvPr/>
        </p:nvSpPr>
        <p:spPr>
          <a:xfrm>
            <a:off x="5743080" y="2896920"/>
            <a:ext cx="88560" cy="132120"/>
          </a:xfrm>
          <a:custGeom>
            <a:avLst/>
            <a:gdLst/>
            <a:ahLst/>
            <a:rect l="l" t="t" r="r" b="b"/>
            <a:pathLst>
              <a:path w="97789" h="180339">
                <a:moveTo>
                  <a:pt x="97167" y="0"/>
                </a:moveTo>
                <a:lnTo>
                  <a:pt x="0" y="0"/>
                </a:lnTo>
                <a:lnTo>
                  <a:pt x="0" y="180225"/>
                </a:lnTo>
                <a:lnTo>
                  <a:pt x="97167" y="180225"/>
                </a:lnTo>
                <a:lnTo>
                  <a:pt x="97167" y="0"/>
                </a:lnTo>
                <a:close/>
              </a:path>
            </a:pathLst>
          </a:custGeom>
          <a:solidFill>
            <a:srgbClr val="ffffff">
              <a:alpha val="80000"/>
            </a:srgbClr>
          </a:solidFill>
          <a:ln>
            <a:noFill/>
          </a:ln>
        </p:spPr>
        <p:style>
          <a:lnRef idx="0"/>
          <a:fillRef idx="0"/>
          <a:effectRef idx="0"/>
          <a:fontRef idx="minor"/>
        </p:style>
      </p:sp>
      <p:sp>
        <p:nvSpPr>
          <p:cNvPr id="520" name="CustomShape 84"/>
          <p:cNvSpPr/>
          <p:nvPr/>
        </p:nvSpPr>
        <p:spPr>
          <a:xfrm>
            <a:off x="6131520" y="2896920"/>
            <a:ext cx="88560" cy="132120"/>
          </a:xfrm>
          <a:custGeom>
            <a:avLst/>
            <a:gdLst/>
            <a:ahLst/>
            <a:rect l="l" t="t" r="r" b="b"/>
            <a:pathLst>
              <a:path w="97790" h="180339">
                <a:moveTo>
                  <a:pt x="97167" y="0"/>
                </a:moveTo>
                <a:lnTo>
                  <a:pt x="0" y="0"/>
                </a:lnTo>
                <a:lnTo>
                  <a:pt x="0" y="180225"/>
                </a:lnTo>
                <a:lnTo>
                  <a:pt x="97167" y="180225"/>
                </a:lnTo>
                <a:lnTo>
                  <a:pt x="97167" y="0"/>
                </a:lnTo>
                <a:close/>
              </a:path>
            </a:pathLst>
          </a:custGeom>
          <a:solidFill>
            <a:srgbClr val="ffffff">
              <a:alpha val="80000"/>
            </a:srgbClr>
          </a:solidFill>
          <a:ln>
            <a:noFill/>
          </a:ln>
        </p:spPr>
        <p:style>
          <a:lnRef idx="0"/>
          <a:fillRef idx="0"/>
          <a:effectRef idx="0"/>
          <a:fontRef idx="minor"/>
        </p:style>
      </p:sp>
      <p:sp>
        <p:nvSpPr>
          <p:cNvPr id="521" name="CustomShape 85"/>
          <p:cNvSpPr/>
          <p:nvPr/>
        </p:nvSpPr>
        <p:spPr>
          <a:xfrm>
            <a:off x="6519600" y="2896920"/>
            <a:ext cx="88560" cy="132120"/>
          </a:xfrm>
          <a:custGeom>
            <a:avLst/>
            <a:gdLst/>
            <a:ahLst/>
            <a:rect l="l" t="t" r="r" b="b"/>
            <a:pathLst>
              <a:path w="97790" h="180339">
                <a:moveTo>
                  <a:pt x="97256" y="0"/>
                </a:moveTo>
                <a:lnTo>
                  <a:pt x="0" y="0"/>
                </a:lnTo>
                <a:lnTo>
                  <a:pt x="0" y="180225"/>
                </a:lnTo>
                <a:lnTo>
                  <a:pt x="97256" y="180225"/>
                </a:lnTo>
                <a:lnTo>
                  <a:pt x="97256" y="0"/>
                </a:lnTo>
                <a:close/>
              </a:path>
            </a:pathLst>
          </a:custGeom>
          <a:solidFill>
            <a:srgbClr val="ffffff">
              <a:alpha val="80000"/>
            </a:srgbClr>
          </a:solidFill>
          <a:ln>
            <a:noFill/>
          </a:ln>
        </p:spPr>
        <p:style>
          <a:lnRef idx="0"/>
          <a:fillRef idx="0"/>
          <a:effectRef idx="0"/>
          <a:fontRef idx="minor"/>
        </p:style>
      </p:sp>
      <p:sp>
        <p:nvSpPr>
          <p:cNvPr id="522" name="CustomShape 86"/>
          <p:cNvSpPr/>
          <p:nvPr/>
        </p:nvSpPr>
        <p:spPr>
          <a:xfrm>
            <a:off x="6908040" y="2896920"/>
            <a:ext cx="109800" cy="132120"/>
          </a:xfrm>
          <a:custGeom>
            <a:avLst/>
            <a:gdLst/>
            <a:ahLst/>
            <a:rect l="l" t="t" r="r" b="b"/>
            <a:pathLst>
              <a:path w="121284" h="180339">
                <a:moveTo>
                  <a:pt x="120751" y="0"/>
                </a:moveTo>
                <a:lnTo>
                  <a:pt x="0" y="0"/>
                </a:lnTo>
                <a:lnTo>
                  <a:pt x="0" y="180225"/>
                </a:lnTo>
                <a:lnTo>
                  <a:pt x="120751" y="180225"/>
                </a:lnTo>
                <a:lnTo>
                  <a:pt x="120751" y="0"/>
                </a:lnTo>
                <a:close/>
              </a:path>
            </a:pathLst>
          </a:custGeom>
          <a:solidFill>
            <a:srgbClr val="ffffff">
              <a:alpha val="80000"/>
            </a:srgbClr>
          </a:solidFill>
          <a:ln>
            <a:noFill/>
          </a:ln>
        </p:spPr>
        <p:style>
          <a:lnRef idx="0"/>
          <a:fillRef idx="0"/>
          <a:effectRef idx="0"/>
          <a:fontRef idx="minor"/>
        </p:style>
      </p:sp>
      <p:sp>
        <p:nvSpPr>
          <p:cNvPr id="523" name="CustomShape 87"/>
          <p:cNvSpPr/>
          <p:nvPr/>
        </p:nvSpPr>
        <p:spPr>
          <a:xfrm>
            <a:off x="5274360" y="2850840"/>
            <a:ext cx="38160" cy="279000"/>
          </a:xfrm>
          <a:custGeom>
            <a:avLst/>
            <a:gdLst/>
            <a:ahLst/>
            <a:rect l="l" t="t" r="r" b="b"/>
            <a:pathLst>
              <a:path w="42545" h="379729">
                <a:moveTo>
                  <a:pt x="21158" y="0"/>
                </a:moveTo>
                <a:lnTo>
                  <a:pt x="12923" y="1665"/>
                </a:lnTo>
                <a:lnTo>
                  <a:pt x="6197" y="6205"/>
                </a:lnTo>
                <a:lnTo>
                  <a:pt x="1662" y="12939"/>
                </a:lnTo>
                <a:lnTo>
                  <a:pt x="0" y="21183"/>
                </a:lnTo>
                <a:lnTo>
                  <a:pt x="0" y="358508"/>
                </a:lnTo>
                <a:lnTo>
                  <a:pt x="1662" y="366758"/>
                </a:lnTo>
                <a:lnTo>
                  <a:pt x="6197" y="373491"/>
                </a:lnTo>
                <a:lnTo>
                  <a:pt x="12923" y="378028"/>
                </a:lnTo>
                <a:lnTo>
                  <a:pt x="21158" y="379691"/>
                </a:lnTo>
                <a:lnTo>
                  <a:pt x="29408" y="378028"/>
                </a:lnTo>
                <a:lnTo>
                  <a:pt x="36141" y="373491"/>
                </a:lnTo>
                <a:lnTo>
                  <a:pt x="40678" y="366758"/>
                </a:lnTo>
                <a:lnTo>
                  <a:pt x="42341" y="358508"/>
                </a:lnTo>
                <a:lnTo>
                  <a:pt x="42341" y="21183"/>
                </a:lnTo>
                <a:lnTo>
                  <a:pt x="40678" y="12939"/>
                </a:lnTo>
                <a:lnTo>
                  <a:pt x="36141" y="6205"/>
                </a:lnTo>
                <a:lnTo>
                  <a:pt x="29408" y="1665"/>
                </a:lnTo>
                <a:lnTo>
                  <a:pt x="21158" y="0"/>
                </a:lnTo>
                <a:close/>
              </a:path>
            </a:pathLst>
          </a:custGeom>
          <a:solidFill>
            <a:srgbClr val="ffffff">
              <a:alpha val="80000"/>
            </a:srgbClr>
          </a:solidFill>
          <a:ln>
            <a:noFill/>
          </a:ln>
        </p:spPr>
        <p:style>
          <a:lnRef idx="0"/>
          <a:fillRef idx="0"/>
          <a:effectRef idx="0"/>
          <a:fontRef idx="minor"/>
        </p:style>
      </p:sp>
      <p:sp>
        <p:nvSpPr>
          <p:cNvPr id="524" name="CustomShape 88"/>
          <p:cNvSpPr/>
          <p:nvPr/>
        </p:nvSpPr>
        <p:spPr>
          <a:xfrm>
            <a:off x="1825200" y="2813760"/>
            <a:ext cx="1048680" cy="463320"/>
          </a:xfrm>
          <a:custGeom>
            <a:avLst/>
            <a:gdLst/>
            <a:ahLst/>
            <a:rect l="l" t="t" r="r" b="b"/>
            <a:pathLst>
              <a:path w="1153795" h="630554">
                <a:moveTo>
                  <a:pt x="245858" y="393572"/>
                </a:moveTo>
                <a:lnTo>
                  <a:pt x="199927" y="402734"/>
                </a:lnTo>
                <a:lnTo>
                  <a:pt x="161522" y="427709"/>
                </a:lnTo>
                <a:lnTo>
                  <a:pt x="135163" y="464730"/>
                </a:lnTo>
                <a:lnTo>
                  <a:pt x="125373" y="510031"/>
                </a:lnTo>
                <a:lnTo>
                  <a:pt x="135163" y="555971"/>
                </a:lnTo>
                <a:lnTo>
                  <a:pt x="161522" y="594371"/>
                </a:lnTo>
                <a:lnTo>
                  <a:pt x="199927" y="620719"/>
                </a:lnTo>
                <a:lnTo>
                  <a:pt x="245858" y="630504"/>
                </a:lnTo>
                <a:lnTo>
                  <a:pt x="291169" y="620719"/>
                </a:lnTo>
                <a:lnTo>
                  <a:pt x="328198" y="594371"/>
                </a:lnTo>
                <a:lnTo>
                  <a:pt x="353178" y="555971"/>
                </a:lnTo>
                <a:lnTo>
                  <a:pt x="362342" y="510031"/>
                </a:lnTo>
                <a:lnTo>
                  <a:pt x="353178" y="464730"/>
                </a:lnTo>
                <a:lnTo>
                  <a:pt x="328198" y="427709"/>
                </a:lnTo>
                <a:lnTo>
                  <a:pt x="291169" y="402734"/>
                </a:lnTo>
                <a:lnTo>
                  <a:pt x="245858" y="393572"/>
                </a:lnTo>
                <a:close/>
                <a:moveTo>
                  <a:pt x="868373" y="393572"/>
                </a:moveTo>
                <a:lnTo>
                  <a:pt x="823062" y="402734"/>
                </a:lnTo>
                <a:lnTo>
                  <a:pt x="786033" y="427709"/>
                </a:lnTo>
                <a:lnTo>
                  <a:pt x="761053" y="464730"/>
                </a:lnTo>
                <a:lnTo>
                  <a:pt x="751889" y="510031"/>
                </a:lnTo>
                <a:lnTo>
                  <a:pt x="761053" y="555971"/>
                </a:lnTo>
                <a:lnTo>
                  <a:pt x="786033" y="594371"/>
                </a:lnTo>
                <a:lnTo>
                  <a:pt x="823062" y="620719"/>
                </a:lnTo>
                <a:lnTo>
                  <a:pt x="868373" y="630504"/>
                </a:lnTo>
                <a:lnTo>
                  <a:pt x="913675" y="620719"/>
                </a:lnTo>
                <a:lnTo>
                  <a:pt x="950696" y="594371"/>
                </a:lnTo>
                <a:lnTo>
                  <a:pt x="975671" y="555971"/>
                </a:lnTo>
                <a:lnTo>
                  <a:pt x="984832" y="510031"/>
                </a:lnTo>
                <a:lnTo>
                  <a:pt x="975671" y="464730"/>
                </a:lnTo>
                <a:lnTo>
                  <a:pt x="950696" y="427709"/>
                </a:lnTo>
                <a:lnTo>
                  <a:pt x="913675" y="402734"/>
                </a:lnTo>
                <a:lnTo>
                  <a:pt x="868373" y="393572"/>
                </a:lnTo>
                <a:close/>
                <a:moveTo>
                  <a:pt x="1093278" y="0"/>
                </a:moveTo>
                <a:lnTo>
                  <a:pt x="121359" y="0"/>
                </a:lnTo>
                <a:lnTo>
                  <a:pt x="101121" y="7786"/>
                </a:lnTo>
                <a:lnTo>
                  <a:pt x="64018" y="63068"/>
                </a:lnTo>
                <a:lnTo>
                  <a:pt x="47733" y="105892"/>
                </a:lnTo>
                <a:lnTo>
                  <a:pt x="33345" y="155724"/>
                </a:lnTo>
                <a:lnTo>
                  <a:pt x="21144" y="210228"/>
                </a:lnTo>
                <a:lnTo>
                  <a:pt x="11419" y="267068"/>
                </a:lnTo>
                <a:lnTo>
                  <a:pt x="4460" y="323907"/>
                </a:lnTo>
                <a:lnTo>
                  <a:pt x="557" y="378411"/>
                </a:lnTo>
                <a:lnTo>
                  <a:pt x="0" y="428243"/>
                </a:lnTo>
                <a:lnTo>
                  <a:pt x="3077" y="471067"/>
                </a:lnTo>
                <a:lnTo>
                  <a:pt x="10080" y="504548"/>
                </a:lnTo>
                <a:lnTo>
                  <a:pt x="21297" y="526350"/>
                </a:lnTo>
                <a:lnTo>
                  <a:pt x="37019" y="534136"/>
                </a:lnTo>
                <a:lnTo>
                  <a:pt x="101268" y="534136"/>
                </a:lnTo>
                <a:lnTo>
                  <a:pt x="101268" y="510031"/>
                </a:lnTo>
                <a:lnTo>
                  <a:pt x="108596" y="464153"/>
                </a:lnTo>
                <a:lnTo>
                  <a:pt x="129037" y="424440"/>
                </a:lnTo>
                <a:lnTo>
                  <a:pt x="160272" y="393207"/>
                </a:lnTo>
                <a:lnTo>
                  <a:pt x="182980" y="381520"/>
                </a:lnTo>
                <a:lnTo>
                  <a:pt x="45058" y="381520"/>
                </a:lnTo>
                <a:lnTo>
                  <a:pt x="45058" y="365442"/>
                </a:lnTo>
                <a:lnTo>
                  <a:pt x="50142" y="305903"/>
                </a:lnTo>
                <a:lnTo>
                  <a:pt x="58176" y="246154"/>
                </a:lnTo>
                <a:lnTo>
                  <a:pt x="68667" y="188936"/>
                </a:lnTo>
                <a:lnTo>
                  <a:pt x="81124" y="136988"/>
                </a:lnTo>
                <a:lnTo>
                  <a:pt x="95056" y="93049"/>
                </a:lnTo>
                <a:lnTo>
                  <a:pt x="125373" y="40157"/>
                </a:lnTo>
                <a:lnTo>
                  <a:pt x="1149226" y="40157"/>
                </a:lnTo>
                <a:lnTo>
                  <a:pt x="1148610" y="37263"/>
                </a:lnTo>
                <a:lnTo>
                  <a:pt x="1135439" y="18067"/>
                </a:lnTo>
                <a:lnTo>
                  <a:pt x="1116243" y="4893"/>
                </a:lnTo>
                <a:lnTo>
                  <a:pt x="1093278" y="0"/>
                </a:lnTo>
                <a:close/>
                <a:moveTo>
                  <a:pt x="868373" y="365442"/>
                </a:moveTo>
                <a:lnTo>
                  <a:pt x="245858" y="365442"/>
                </a:lnTo>
                <a:lnTo>
                  <a:pt x="291744" y="372769"/>
                </a:lnTo>
                <a:lnTo>
                  <a:pt x="331456" y="393207"/>
                </a:lnTo>
                <a:lnTo>
                  <a:pt x="362681" y="424440"/>
                </a:lnTo>
                <a:lnTo>
                  <a:pt x="383111" y="464153"/>
                </a:lnTo>
                <a:lnTo>
                  <a:pt x="390434" y="510031"/>
                </a:lnTo>
                <a:lnTo>
                  <a:pt x="390315" y="526350"/>
                </a:lnTo>
                <a:lnTo>
                  <a:pt x="386447" y="534136"/>
                </a:lnTo>
                <a:lnTo>
                  <a:pt x="723797" y="534136"/>
                </a:lnTo>
                <a:lnTo>
                  <a:pt x="723797" y="510031"/>
                </a:lnTo>
                <a:lnTo>
                  <a:pt x="731120" y="464153"/>
                </a:lnTo>
                <a:lnTo>
                  <a:pt x="751550" y="424440"/>
                </a:lnTo>
                <a:lnTo>
                  <a:pt x="782775" y="393207"/>
                </a:lnTo>
                <a:lnTo>
                  <a:pt x="822487" y="372769"/>
                </a:lnTo>
                <a:lnTo>
                  <a:pt x="868373" y="365442"/>
                </a:lnTo>
                <a:close/>
                <a:moveTo>
                  <a:pt x="1153501" y="365442"/>
                </a:moveTo>
                <a:lnTo>
                  <a:pt x="868373" y="365442"/>
                </a:lnTo>
                <a:lnTo>
                  <a:pt x="914257" y="372769"/>
                </a:lnTo>
                <a:lnTo>
                  <a:pt x="953970" y="393207"/>
                </a:lnTo>
                <a:lnTo>
                  <a:pt x="985202" y="424440"/>
                </a:lnTo>
                <a:lnTo>
                  <a:pt x="1005637" y="464153"/>
                </a:lnTo>
                <a:lnTo>
                  <a:pt x="1012963" y="510031"/>
                </a:lnTo>
                <a:lnTo>
                  <a:pt x="1012843" y="526350"/>
                </a:lnTo>
                <a:lnTo>
                  <a:pt x="1008950" y="534136"/>
                </a:lnTo>
                <a:lnTo>
                  <a:pt x="1117395" y="534136"/>
                </a:lnTo>
                <a:lnTo>
                  <a:pt x="1131502" y="531312"/>
                </a:lnTo>
                <a:lnTo>
                  <a:pt x="1142973" y="523595"/>
                </a:lnTo>
                <a:lnTo>
                  <a:pt x="1150681" y="512115"/>
                </a:lnTo>
                <a:lnTo>
                  <a:pt x="1153501" y="498005"/>
                </a:lnTo>
                <a:lnTo>
                  <a:pt x="1153501" y="365442"/>
                </a:lnTo>
                <a:close/>
                <a:moveTo>
                  <a:pt x="354303" y="40157"/>
                </a:moveTo>
                <a:lnTo>
                  <a:pt x="314145" y="40157"/>
                </a:lnTo>
                <a:lnTo>
                  <a:pt x="314145" y="232917"/>
                </a:lnTo>
                <a:lnTo>
                  <a:pt x="283592" y="238926"/>
                </a:lnTo>
                <a:lnTo>
                  <a:pt x="245132" y="255921"/>
                </a:lnTo>
                <a:lnTo>
                  <a:pt x="206288" y="282361"/>
                </a:lnTo>
                <a:lnTo>
                  <a:pt x="174580" y="316703"/>
                </a:lnTo>
                <a:lnTo>
                  <a:pt x="157529" y="357403"/>
                </a:lnTo>
                <a:lnTo>
                  <a:pt x="153056" y="366272"/>
                </a:lnTo>
                <a:lnTo>
                  <a:pt x="145961" y="373995"/>
                </a:lnTo>
                <a:lnTo>
                  <a:pt x="136610" y="379452"/>
                </a:lnTo>
                <a:lnTo>
                  <a:pt x="125373" y="381520"/>
                </a:lnTo>
                <a:lnTo>
                  <a:pt x="182980" y="381520"/>
                </a:lnTo>
                <a:lnTo>
                  <a:pt x="199984" y="372769"/>
                </a:lnTo>
                <a:lnTo>
                  <a:pt x="245858" y="365442"/>
                </a:lnTo>
                <a:lnTo>
                  <a:pt x="1153501" y="365442"/>
                </a:lnTo>
                <a:lnTo>
                  <a:pt x="1153501" y="232917"/>
                </a:lnTo>
                <a:lnTo>
                  <a:pt x="354303" y="232917"/>
                </a:lnTo>
                <a:lnTo>
                  <a:pt x="354303" y="40157"/>
                </a:lnTo>
                <a:close/>
                <a:moveTo>
                  <a:pt x="631417" y="40157"/>
                </a:moveTo>
                <a:lnTo>
                  <a:pt x="591234" y="40157"/>
                </a:lnTo>
                <a:lnTo>
                  <a:pt x="591234" y="232917"/>
                </a:lnTo>
                <a:lnTo>
                  <a:pt x="631417" y="232917"/>
                </a:lnTo>
                <a:lnTo>
                  <a:pt x="631417" y="40157"/>
                </a:lnTo>
                <a:close/>
                <a:moveTo>
                  <a:pt x="904518" y="40157"/>
                </a:moveTo>
                <a:lnTo>
                  <a:pt x="864360" y="40157"/>
                </a:lnTo>
                <a:lnTo>
                  <a:pt x="864360" y="232917"/>
                </a:lnTo>
                <a:lnTo>
                  <a:pt x="904518" y="232917"/>
                </a:lnTo>
                <a:lnTo>
                  <a:pt x="904518" y="40157"/>
                </a:lnTo>
                <a:close/>
                <a:moveTo>
                  <a:pt x="1149226" y="40157"/>
                </a:moveTo>
                <a:lnTo>
                  <a:pt x="1093278" y="40157"/>
                </a:lnTo>
                <a:lnTo>
                  <a:pt x="1101492" y="41601"/>
                </a:lnTo>
                <a:lnTo>
                  <a:pt x="1107826" y="45680"/>
                </a:lnTo>
                <a:lnTo>
                  <a:pt x="1111902" y="52014"/>
                </a:lnTo>
                <a:lnTo>
                  <a:pt x="1113280" y="59859"/>
                </a:lnTo>
                <a:lnTo>
                  <a:pt x="1113344" y="232917"/>
                </a:lnTo>
                <a:lnTo>
                  <a:pt x="1153501" y="232917"/>
                </a:lnTo>
                <a:lnTo>
                  <a:pt x="1153424" y="59859"/>
                </a:lnTo>
                <a:lnTo>
                  <a:pt x="1149226" y="40157"/>
                </a:lnTo>
                <a:close/>
              </a:path>
            </a:pathLst>
          </a:custGeom>
          <a:solidFill>
            <a:srgbClr val="ffffff">
              <a:alpha val="80000"/>
            </a:srgbClr>
          </a:solidFill>
          <a:ln>
            <a:noFill/>
          </a:ln>
        </p:spPr>
        <p:style>
          <a:lnRef idx="0"/>
          <a:fillRef idx="0"/>
          <a:effectRef idx="0"/>
          <a:fontRef idx="minor"/>
        </p:style>
      </p:sp>
      <p:sp>
        <p:nvSpPr>
          <p:cNvPr id="525" name="CustomShape 89"/>
          <p:cNvSpPr/>
          <p:nvPr/>
        </p:nvSpPr>
        <p:spPr>
          <a:xfrm>
            <a:off x="4343400" y="3619440"/>
            <a:ext cx="510480" cy="482400"/>
          </a:xfrm>
          <a:custGeom>
            <a:avLst/>
            <a:gdLst/>
            <a:ahLst/>
            <a:rect l="l" t="t" r="r" b="b"/>
            <a:pathLst>
              <a:path w="561975" h="656589">
                <a:moveTo>
                  <a:pt x="286847" y="1269"/>
                </a:moveTo>
                <a:lnTo>
                  <a:pt x="223055" y="1269"/>
                </a:lnTo>
                <a:lnTo>
                  <a:pt x="212577" y="3809"/>
                </a:lnTo>
                <a:lnTo>
                  <a:pt x="207281" y="3809"/>
                </a:lnTo>
                <a:lnTo>
                  <a:pt x="181462" y="10159"/>
                </a:lnTo>
                <a:lnTo>
                  <a:pt x="176382" y="12699"/>
                </a:lnTo>
                <a:lnTo>
                  <a:pt x="166286" y="15239"/>
                </a:lnTo>
                <a:lnTo>
                  <a:pt x="161358" y="17779"/>
                </a:lnTo>
                <a:lnTo>
                  <a:pt x="156329" y="19049"/>
                </a:lnTo>
                <a:lnTo>
                  <a:pt x="146588" y="24129"/>
                </a:lnTo>
                <a:lnTo>
                  <a:pt x="136987" y="29209"/>
                </a:lnTo>
                <a:lnTo>
                  <a:pt x="132186" y="30479"/>
                </a:lnTo>
                <a:lnTo>
                  <a:pt x="127513" y="34289"/>
                </a:lnTo>
                <a:lnTo>
                  <a:pt x="122852" y="36829"/>
                </a:lnTo>
                <a:lnTo>
                  <a:pt x="113746" y="41909"/>
                </a:lnTo>
                <a:lnTo>
                  <a:pt x="109263" y="45719"/>
                </a:lnTo>
                <a:lnTo>
                  <a:pt x="104907" y="48259"/>
                </a:lnTo>
                <a:lnTo>
                  <a:pt x="100525" y="52069"/>
                </a:lnTo>
                <a:lnTo>
                  <a:pt x="96207" y="54609"/>
                </a:lnTo>
                <a:lnTo>
                  <a:pt x="83749" y="66039"/>
                </a:lnTo>
                <a:lnTo>
                  <a:pt x="79697" y="68579"/>
                </a:lnTo>
                <a:lnTo>
                  <a:pt x="75760" y="72389"/>
                </a:lnTo>
                <a:lnTo>
                  <a:pt x="71938" y="76199"/>
                </a:lnTo>
                <a:lnTo>
                  <a:pt x="68077" y="81279"/>
                </a:lnTo>
                <a:lnTo>
                  <a:pt x="64495" y="85089"/>
                </a:lnTo>
                <a:lnTo>
                  <a:pt x="60838" y="88899"/>
                </a:lnTo>
                <a:lnTo>
                  <a:pt x="57206" y="93979"/>
                </a:lnTo>
                <a:lnTo>
                  <a:pt x="53789" y="97789"/>
                </a:lnTo>
                <a:lnTo>
                  <a:pt x="50360" y="102869"/>
                </a:lnTo>
                <a:lnTo>
                  <a:pt x="47134" y="106679"/>
                </a:lnTo>
                <a:lnTo>
                  <a:pt x="43921" y="111759"/>
                </a:lnTo>
                <a:lnTo>
                  <a:pt x="24236" y="147319"/>
                </a:lnTo>
                <a:lnTo>
                  <a:pt x="19563" y="158749"/>
                </a:lnTo>
                <a:lnTo>
                  <a:pt x="17391" y="163829"/>
                </a:lnTo>
                <a:lnTo>
                  <a:pt x="15283" y="170179"/>
                </a:lnTo>
                <a:lnTo>
                  <a:pt x="13340" y="176529"/>
                </a:lnTo>
                <a:lnTo>
                  <a:pt x="11460" y="181609"/>
                </a:lnTo>
                <a:lnTo>
                  <a:pt x="2964" y="219709"/>
                </a:lnTo>
                <a:lnTo>
                  <a:pt x="1224" y="233679"/>
                </a:lnTo>
                <a:lnTo>
                  <a:pt x="500" y="240029"/>
                </a:lnTo>
                <a:lnTo>
                  <a:pt x="91" y="251459"/>
                </a:lnTo>
                <a:lnTo>
                  <a:pt x="0" y="256539"/>
                </a:lnTo>
                <a:lnTo>
                  <a:pt x="500" y="270509"/>
                </a:lnTo>
                <a:lnTo>
                  <a:pt x="1846" y="285749"/>
                </a:lnTo>
                <a:lnTo>
                  <a:pt x="4932" y="304799"/>
                </a:lnTo>
                <a:lnTo>
                  <a:pt x="5783" y="308609"/>
                </a:lnTo>
                <a:lnTo>
                  <a:pt x="6698" y="313689"/>
                </a:lnTo>
                <a:lnTo>
                  <a:pt x="7726" y="317499"/>
                </a:lnTo>
                <a:lnTo>
                  <a:pt x="8793" y="321309"/>
                </a:lnTo>
                <a:lnTo>
                  <a:pt x="11066" y="330199"/>
                </a:lnTo>
                <a:lnTo>
                  <a:pt x="12209" y="332739"/>
                </a:lnTo>
                <a:lnTo>
                  <a:pt x="13454" y="336549"/>
                </a:lnTo>
                <a:lnTo>
                  <a:pt x="17493" y="347979"/>
                </a:lnTo>
                <a:lnTo>
                  <a:pt x="18940" y="350519"/>
                </a:lnTo>
                <a:lnTo>
                  <a:pt x="20401" y="354329"/>
                </a:lnTo>
                <a:lnTo>
                  <a:pt x="21811" y="358139"/>
                </a:lnTo>
                <a:lnTo>
                  <a:pt x="23373" y="360679"/>
                </a:lnTo>
                <a:lnTo>
                  <a:pt x="26624" y="367029"/>
                </a:lnTo>
                <a:lnTo>
                  <a:pt x="29926" y="373379"/>
                </a:lnTo>
                <a:lnTo>
                  <a:pt x="33444" y="380999"/>
                </a:lnTo>
                <a:lnTo>
                  <a:pt x="36987" y="387349"/>
                </a:lnTo>
                <a:lnTo>
                  <a:pt x="38854" y="389889"/>
                </a:lnTo>
                <a:lnTo>
                  <a:pt x="40734" y="393699"/>
                </a:lnTo>
                <a:lnTo>
                  <a:pt x="44429" y="401319"/>
                </a:lnTo>
                <a:lnTo>
                  <a:pt x="46436" y="405129"/>
                </a:lnTo>
                <a:lnTo>
                  <a:pt x="48392" y="408939"/>
                </a:lnTo>
                <a:lnTo>
                  <a:pt x="50259" y="412749"/>
                </a:lnTo>
                <a:lnTo>
                  <a:pt x="52367" y="416559"/>
                </a:lnTo>
                <a:lnTo>
                  <a:pt x="59606" y="433069"/>
                </a:lnTo>
                <a:lnTo>
                  <a:pt x="72128" y="471169"/>
                </a:lnTo>
                <a:lnTo>
                  <a:pt x="78554" y="501649"/>
                </a:lnTo>
                <a:lnTo>
                  <a:pt x="80053" y="510539"/>
                </a:lnTo>
                <a:lnTo>
                  <a:pt x="83382" y="551179"/>
                </a:lnTo>
                <a:lnTo>
                  <a:pt x="83850" y="612139"/>
                </a:lnTo>
                <a:lnTo>
                  <a:pt x="85209" y="619759"/>
                </a:lnTo>
                <a:lnTo>
                  <a:pt x="109174" y="650239"/>
                </a:lnTo>
                <a:lnTo>
                  <a:pt x="128046" y="656589"/>
                </a:lnTo>
                <a:lnTo>
                  <a:pt x="351960" y="656589"/>
                </a:lnTo>
                <a:lnTo>
                  <a:pt x="358500" y="655319"/>
                </a:lnTo>
                <a:lnTo>
                  <a:pt x="360177" y="655319"/>
                </a:lnTo>
                <a:lnTo>
                  <a:pt x="361726" y="654049"/>
                </a:lnTo>
                <a:lnTo>
                  <a:pt x="364927" y="654049"/>
                </a:lnTo>
                <a:lnTo>
                  <a:pt x="366374" y="652779"/>
                </a:lnTo>
                <a:lnTo>
                  <a:pt x="367949" y="651509"/>
                </a:lnTo>
                <a:lnTo>
                  <a:pt x="369384" y="651509"/>
                </a:lnTo>
                <a:lnTo>
                  <a:pt x="372305" y="650239"/>
                </a:lnTo>
                <a:lnTo>
                  <a:pt x="374985" y="647699"/>
                </a:lnTo>
                <a:lnTo>
                  <a:pt x="377677" y="646429"/>
                </a:lnTo>
                <a:lnTo>
                  <a:pt x="378935" y="645159"/>
                </a:lnTo>
                <a:lnTo>
                  <a:pt x="380078" y="643889"/>
                </a:lnTo>
                <a:lnTo>
                  <a:pt x="381335" y="642619"/>
                </a:lnTo>
                <a:lnTo>
                  <a:pt x="382453" y="641349"/>
                </a:lnTo>
                <a:lnTo>
                  <a:pt x="383634" y="640079"/>
                </a:lnTo>
                <a:lnTo>
                  <a:pt x="386707" y="636269"/>
                </a:lnTo>
                <a:lnTo>
                  <a:pt x="387634" y="634999"/>
                </a:lnTo>
                <a:lnTo>
                  <a:pt x="388472" y="633729"/>
                </a:lnTo>
                <a:lnTo>
                  <a:pt x="389425" y="632459"/>
                </a:lnTo>
                <a:lnTo>
                  <a:pt x="134688" y="632459"/>
                </a:lnTo>
                <a:lnTo>
                  <a:pt x="130154" y="631189"/>
                </a:lnTo>
                <a:lnTo>
                  <a:pt x="125760" y="631189"/>
                </a:lnTo>
                <a:lnTo>
                  <a:pt x="108463" y="558799"/>
                </a:lnTo>
                <a:lnTo>
                  <a:pt x="108120" y="542289"/>
                </a:lnTo>
                <a:lnTo>
                  <a:pt x="106964" y="525779"/>
                </a:lnTo>
                <a:lnTo>
                  <a:pt x="105212" y="509269"/>
                </a:lnTo>
                <a:lnTo>
                  <a:pt x="102633" y="492759"/>
                </a:lnTo>
                <a:lnTo>
                  <a:pt x="544512" y="492759"/>
                </a:lnTo>
                <a:lnTo>
                  <a:pt x="546956" y="485139"/>
                </a:lnTo>
                <a:lnTo>
                  <a:pt x="551731" y="468629"/>
                </a:lnTo>
                <a:lnTo>
                  <a:pt x="552006" y="467359"/>
                </a:lnTo>
                <a:lnTo>
                  <a:pt x="334548" y="467359"/>
                </a:lnTo>
                <a:lnTo>
                  <a:pt x="96093" y="464819"/>
                </a:lnTo>
                <a:lnTo>
                  <a:pt x="90391" y="445769"/>
                </a:lnTo>
                <a:lnTo>
                  <a:pt x="88752" y="439419"/>
                </a:lnTo>
                <a:lnTo>
                  <a:pt x="86974" y="434339"/>
                </a:lnTo>
                <a:lnTo>
                  <a:pt x="83050" y="424179"/>
                </a:lnTo>
                <a:lnTo>
                  <a:pt x="78884" y="414019"/>
                </a:lnTo>
                <a:lnTo>
                  <a:pt x="74401" y="405129"/>
                </a:lnTo>
                <a:lnTo>
                  <a:pt x="72128" y="400049"/>
                </a:lnTo>
                <a:lnTo>
                  <a:pt x="69804" y="394969"/>
                </a:lnTo>
                <a:lnTo>
                  <a:pt x="67467" y="391159"/>
                </a:lnTo>
                <a:lnTo>
                  <a:pt x="65105" y="386079"/>
                </a:lnTo>
                <a:lnTo>
                  <a:pt x="55555" y="368299"/>
                </a:lnTo>
                <a:lnTo>
                  <a:pt x="53269" y="364489"/>
                </a:lnTo>
                <a:lnTo>
                  <a:pt x="50983" y="359409"/>
                </a:lnTo>
                <a:lnTo>
                  <a:pt x="48697" y="355599"/>
                </a:lnTo>
                <a:lnTo>
                  <a:pt x="46550" y="350519"/>
                </a:lnTo>
                <a:lnTo>
                  <a:pt x="44429" y="346709"/>
                </a:lnTo>
                <a:lnTo>
                  <a:pt x="42372" y="341629"/>
                </a:lnTo>
                <a:lnTo>
                  <a:pt x="40403" y="337819"/>
                </a:lnTo>
                <a:lnTo>
                  <a:pt x="38537" y="332739"/>
                </a:lnTo>
                <a:lnTo>
                  <a:pt x="29634" y="300989"/>
                </a:lnTo>
                <a:lnTo>
                  <a:pt x="29012" y="298449"/>
                </a:lnTo>
                <a:lnTo>
                  <a:pt x="28554" y="295909"/>
                </a:lnTo>
                <a:lnTo>
                  <a:pt x="28034" y="293369"/>
                </a:lnTo>
                <a:lnTo>
                  <a:pt x="27767" y="289559"/>
                </a:lnTo>
                <a:lnTo>
                  <a:pt x="25887" y="275589"/>
                </a:lnTo>
                <a:lnTo>
                  <a:pt x="136204" y="275589"/>
                </a:lnTo>
                <a:lnTo>
                  <a:pt x="25468" y="242569"/>
                </a:lnTo>
                <a:lnTo>
                  <a:pt x="31171" y="204469"/>
                </a:lnTo>
                <a:lnTo>
                  <a:pt x="32555" y="199389"/>
                </a:lnTo>
                <a:lnTo>
                  <a:pt x="34066" y="193039"/>
                </a:lnTo>
                <a:lnTo>
                  <a:pt x="49522" y="152399"/>
                </a:lnTo>
                <a:lnTo>
                  <a:pt x="54297" y="143509"/>
                </a:lnTo>
                <a:lnTo>
                  <a:pt x="59479" y="134619"/>
                </a:lnTo>
                <a:lnTo>
                  <a:pt x="62197" y="129539"/>
                </a:lnTo>
                <a:lnTo>
                  <a:pt x="65003" y="125729"/>
                </a:lnTo>
                <a:lnTo>
                  <a:pt x="70807" y="116839"/>
                </a:lnTo>
                <a:lnTo>
                  <a:pt x="96931" y="87629"/>
                </a:lnTo>
                <a:lnTo>
                  <a:pt x="100525" y="83819"/>
                </a:lnTo>
                <a:lnTo>
                  <a:pt x="104196" y="81279"/>
                </a:lnTo>
                <a:lnTo>
                  <a:pt x="107840" y="77469"/>
                </a:lnTo>
                <a:lnTo>
                  <a:pt x="111562" y="74929"/>
                </a:lnTo>
                <a:lnTo>
                  <a:pt x="147630" y="50799"/>
                </a:lnTo>
                <a:lnTo>
                  <a:pt x="151884" y="49529"/>
                </a:lnTo>
                <a:lnTo>
                  <a:pt x="160495" y="44449"/>
                </a:lnTo>
                <a:lnTo>
                  <a:pt x="169207" y="41909"/>
                </a:lnTo>
                <a:lnTo>
                  <a:pt x="173690" y="39369"/>
                </a:lnTo>
                <a:lnTo>
                  <a:pt x="214647" y="27939"/>
                </a:lnTo>
                <a:lnTo>
                  <a:pt x="219308" y="27939"/>
                </a:lnTo>
                <a:lnTo>
                  <a:pt x="223868" y="26669"/>
                </a:lnTo>
                <a:lnTo>
                  <a:pt x="228643" y="26669"/>
                </a:lnTo>
                <a:lnTo>
                  <a:pt x="233329" y="25399"/>
                </a:lnTo>
                <a:lnTo>
                  <a:pt x="247439" y="25399"/>
                </a:lnTo>
                <a:lnTo>
                  <a:pt x="252100" y="24129"/>
                </a:lnTo>
                <a:lnTo>
                  <a:pt x="366336" y="24129"/>
                </a:lnTo>
                <a:lnTo>
                  <a:pt x="353954" y="17779"/>
                </a:lnTo>
                <a:lnTo>
                  <a:pt x="348963" y="16509"/>
                </a:lnTo>
                <a:lnTo>
                  <a:pt x="343972" y="13969"/>
                </a:lnTo>
                <a:lnTo>
                  <a:pt x="328617" y="10159"/>
                </a:lnTo>
                <a:lnTo>
                  <a:pt x="318279" y="6349"/>
                </a:lnTo>
                <a:lnTo>
                  <a:pt x="307878" y="5079"/>
                </a:lnTo>
                <a:lnTo>
                  <a:pt x="297324" y="2539"/>
                </a:lnTo>
                <a:lnTo>
                  <a:pt x="292130" y="2539"/>
                </a:lnTo>
                <a:lnTo>
                  <a:pt x="286847" y="1269"/>
                </a:lnTo>
                <a:close/>
                <a:moveTo>
                  <a:pt x="544512" y="492759"/>
                </a:moveTo>
                <a:lnTo>
                  <a:pt x="102633" y="492759"/>
                </a:lnTo>
                <a:lnTo>
                  <a:pt x="330002" y="496569"/>
                </a:lnTo>
                <a:lnTo>
                  <a:pt x="329341" y="502919"/>
                </a:lnTo>
                <a:lnTo>
                  <a:pt x="329341" y="505459"/>
                </a:lnTo>
                <a:lnTo>
                  <a:pt x="329570" y="509269"/>
                </a:lnTo>
                <a:lnTo>
                  <a:pt x="330586" y="515619"/>
                </a:lnTo>
                <a:lnTo>
                  <a:pt x="332262" y="520699"/>
                </a:lnTo>
                <a:lnTo>
                  <a:pt x="333710" y="524509"/>
                </a:lnTo>
                <a:lnTo>
                  <a:pt x="334650" y="527049"/>
                </a:lnTo>
                <a:lnTo>
                  <a:pt x="336529" y="530859"/>
                </a:lnTo>
                <a:lnTo>
                  <a:pt x="337545" y="532129"/>
                </a:lnTo>
                <a:lnTo>
                  <a:pt x="338688" y="533399"/>
                </a:lnTo>
                <a:lnTo>
                  <a:pt x="339933" y="535939"/>
                </a:lnTo>
                <a:lnTo>
                  <a:pt x="362869" y="552449"/>
                </a:lnTo>
                <a:lnTo>
                  <a:pt x="364825" y="552449"/>
                </a:lnTo>
                <a:lnTo>
                  <a:pt x="371365" y="554989"/>
                </a:lnTo>
                <a:lnTo>
                  <a:pt x="371264" y="607059"/>
                </a:lnTo>
                <a:lnTo>
                  <a:pt x="345330" y="632459"/>
                </a:lnTo>
                <a:lnTo>
                  <a:pt x="389425" y="632459"/>
                </a:lnTo>
                <a:lnTo>
                  <a:pt x="390136" y="629919"/>
                </a:lnTo>
                <a:lnTo>
                  <a:pt x="390974" y="628649"/>
                </a:lnTo>
                <a:lnTo>
                  <a:pt x="391685" y="627379"/>
                </a:lnTo>
                <a:lnTo>
                  <a:pt x="393565" y="622299"/>
                </a:lnTo>
                <a:lnTo>
                  <a:pt x="394073" y="621029"/>
                </a:lnTo>
                <a:lnTo>
                  <a:pt x="394479" y="619759"/>
                </a:lnTo>
                <a:lnTo>
                  <a:pt x="395838" y="613409"/>
                </a:lnTo>
                <a:lnTo>
                  <a:pt x="396177" y="607059"/>
                </a:lnTo>
                <a:lnTo>
                  <a:pt x="396245" y="558799"/>
                </a:lnTo>
                <a:lnTo>
                  <a:pt x="514698" y="558799"/>
                </a:lnTo>
                <a:lnTo>
                  <a:pt x="519257" y="551179"/>
                </a:lnTo>
                <a:lnTo>
                  <a:pt x="527461" y="535939"/>
                </a:lnTo>
                <a:lnTo>
                  <a:pt x="534726" y="519429"/>
                </a:lnTo>
                <a:lnTo>
                  <a:pt x="541253" y="502919"/>
                </a:lnTo>
                <a:lnTo>
                  <a:pt x="544512" y="492759"/>
                </a:lnTo>
                <a:close/>
                <a:moveTo>
                  <a:pt x="514698" y="558799"/>
                </a:moveTo>
                <a:lnTo>
                  <a:pt x="396245" y="558799"/>
                </a:lnTo>
                <a:lnTo>
                  <a:pt x="497578" y="572769"/>
                </a:lnTo>
                <a:lnTo>
                  <a:pt x="501325" y="572769"/>
                </a:lnTo>
                <a:lnTo>
                  <a:pt x="504741" y="571499"/>
                </a:lnTo>
                <a:lnTo>
                  <a:pt x="507852" y="568959"/>
                </a:lnTo>
                <a:lnTo>
                  <a:pt x="510138" y="566419"/>
                </a:lnTo>
                <a:lnTo>
                  <a:pt x="514698" y="558799"/>
                </a:lnTo>
                <a:close/>
                <a:moveTo>
                  <a:pt x="136204" y="275589"/>
                </a:moveTo>
                <a:lnTo>
                  <a:pt x="25887" y="275589"/>
                </a:lnTo>
                <a:lnTo>
                  <a:pt x="349991" y="372109"/>
                </a:lnTo>
                <a:lnTo>
                  <a:pt x="334548" y="467359"/>
                </a:lnTo>
                <a:lnTo>
                  <a:pt x="552006" y="467359"/>
                </a:lnTo>
                <a:lnTo>
                  <a:pt x="555579" y="450849"/>
                </a:lnTo>
                <a:lnTo>
                  <a:pt x="561510" y="400049"/>
                </a:lnTo>
                <a:lnTo>
                  <a:pt x="561789" y="379729"/>
                </a:lnTo>
                <a:lnTo>
                  <a:pt x="560964" y="361949"/>
                </a:lnTo>
                <a:lnTo>
                  <a:pt x="559402" y="344169"/>
                </a:lnTo>
                <a:lnTo>
                  <a:pt x="558987" y="341629"/>
                </a:lnTo>
                <a:lnTo>
                  <a:pt x="357675" y="341629"/>
                </a:lnTo>
                <a:lnTo>
                  <a:pt x="136204" y="275589"/>
                </a:lnTo>
                <a:close/>
                <a:moveTo>
                  <a:pt x="366336" y="24129"/>
                </a:moveTo>
                <a:lnTo>
                  <a:pt x="261510" y="24129"/>
                </a:lnTo>
                <a:lnTo>
                  <a:pt x="266197" y="25399"/>
                </a:lnTo>
                <a:lnTo>
                  <a:pt x="280408" y="25399"/>
                </a:lnTo>
                <a:lnTo>
                  <a:pt x="285082" y="26669"/>
                </a:lnTo>
                <a:lnTo>
                  <a:pt x="289743" y="26669"/>
                </a:lnTo>
                <a:lnTo>
                  <a:pt x="294416" y="27939"/>
                </a:lnTo>
                <a:lnTo>
                  <a:pt x="303763" y="29209"/>
                </a:lnTo>
                <a:lnTo>
                  <a:pt x="340035" y="39369"/>
                </a:lnTo>
                <a:lnTo>
                  <a:pt x="344505" y="41909"/>
                </a:lnTo>
                <a:lnTo>
                  <a:pt x="348861" y="43179"/>
                </a:lnTo>
                <a:lnTo>
                  <a:pt x="357573" y="46989"/>
                </a:lnTo>
                <a:lnTo>
                  <a:pt x="361929" y="49529"/>
                </a:lnTo>
                <a:lnTo>
                  <a:pt x="366171" y="52069"/>
                </a:lnTo>
                <a:lnTo>
                  <a:pt x="370324" y="53339"/>
                </a:lnTo>
                <a:lnTo>
                  <a:pt x="382770" y="60959"/>
                </a:lnTo>
                <a:lnTo>
                  <a:pt x="386809" y="64769"/>
                </a:lnTo>
                <a:lnTo>
                  <a:pt x="390771" y="67309"/>
                </a:lnTo>
                <a:lnTo>
                  <a:pt x="398531" y="72389"/>
                </a:lnTo>
                <a:lnTo>
                  <a:pt x="406202" y="78739"/>
                </a:lnTo>
                <a:lnTo>
                  <a:pt x="409846" y="82549"/>
                </a:lnTo>
                <a:lnTo>
                  <a:pt x="413568" y="85089"/>
                </a:lnTo>
                <a:lnTo>
                  <a:pt x="440441" y="115569"/>
                </a:lnTo>
                <a:lnTo>
                  <a:pt x="443540" y="120649"/>
                </a:lnTo>
                <a:lnTo>
                  <a:pt x="446461" y="124459"/>
                </a:lnTo>
                <a:lnTo>
                  <a:pt x="449369" y="129539"/>
                </a:lnTo>
                <a:lnTo>
                  <a:pt x="452264" y="133349"/>
                </a:lnTo>
                <a:lnTo>
                  <a:pt x="454970" y="138429"/>
                </a:lnTo>
                <a:lnTo>
                  <a:pt x="471657" y="172719"/>
                </a:lnTo>
                <a:lnTo>
                  <a:pt x="473715" y="179069"/>
                </a:lnTo>
                <a:lnTo>
                  <a:pt x="477461" y="189229"/>
                </a:lnTo>
                <a:lnTo>
                  <a:pt x="479227" y="195579"/>
                </a:lnTo>
                <a:lnTo>
                  <a:pt x="480878" y="200659"/>
                </a:lnTo>
                <a:lnTo>
                  <a:pt x="504957" y="300989"/>
                </a:lnTo>
                <a:lnTo>
                  <a:pt x="412425" y="304799"/>
                </a:lnTo>
                <a:lnTo>
                  <a:pt x="406519" y="304799"/>
                </a:lnTo>
                <a:lnTo>
                  <a:pt x="404639" y="306069"/>
                </a:lnTo>
                <a:lnTo>
                  <a:pt x="399064" y="306069"/>
                </a:lnTo>
                <a:lnTo>
                  <a:pt x="397197" y="307339"/>
                </a:lnTo>
                <a:lnTo>
                  <a:pt x="395305" y="307339"/>
                </a:lnTo>
                <a:lnTo>
                  <a:pt x="391800" y="308609"/>
                </a:lnTo>
                <a:lnTo>
                  <a:pt x="388282" y="311149"/>
                </a:lnTo>
                <a:lnTo>
                  <a:pt x="386618" y="311149"/>
                </a:lnTo>
                <a:lnTo>
                  <a:pt x="383278" y="313689"/>
                </a:lnTo>
                <a:lnTo>
                  <a:pt x="381640" y="313689"/>
                </a:lnTo>
                <a:lnTo>
                  <a:pt x="376953" y="317499"/>
                </a:lnTo>
                <a:lnTo>
                  <a:pt x="375518" y="318769"/>
                </a:lnTo>
                <a:lnTo>
                  <a:pt x="373969" y="320039"/>
                </a:lnTo>
                <a:lnTo>
                  <a:pt x="371162" y="322579"/>
                </a:lnTo>
                <a:lnTo>
                  <a:pt x="368457" y="325119"/>
                </a:lnTo>
                <a:lnTo>
                  <a:pt x="367225" y="326389"/>
                </a:lnTo>
                <a:lnTo>
                  <a:pt x="365854" y="327659"/>
                </a:lnTo>
                <a:lnTo>
                  <a:pt x="364736" y="330199"/>
                </a:lnTo>
                <a:lnTo>
                  <a:pt x="363491" y="331469"/>
                </a:lnTo>
                <a:lnTo>
                  <a:pt x="362348" y="332739"/>
                </a:lnTo>
                <a:lnTo>
                  <a:pt x="361307" y="334009"/>
                </a:lnTo>
                <a:lnTo>
                  <a:pt x="357675" y="341629"/>
                </a:lnTo>
                <a:lnTo>
                  <a:pt x="558987" y="341629"/>
                </a:lnTo>
                <a:lnTo>
                  <a:pt x="549864" y="303529"/>
                </a:lnTo>
                <a:lnTo>
                  <a:pt x="547273" y="302259"/>
                </a:lnTo>
                <a:lnTo>
                  <a:pt x="544149" y="299719"/>
                </a:lnTo>
                <a:lnTo>
                  <a:pt x="530357" y="299719"/>
                </a:lnTo>
                <a:lnTo>
                  <a:pt x="505262" y="195579"/>
                </a:lnTo>
                <a:lnTo>
                  <a:pt x="503395" y="189229"/>
                </a:lnTo>
                <a:lnTo>
                  <a:pt x="499254" y="176529"/>
                </a:lnTo>
                <a:lnTo>
                  <a:pt x="494682" y="163829"/>
                </a:lnTo>
                <a:lnTo>
                  <a:pt x="489704" y="151129"/>
                </a:lnTo>
                <a:lnTo>
                  <a:pt x="486999" y="146049"/>
                </a:lnTo>
                <a:lnTo>
                  <a:pt x="484205" y="139699"/>
                </a:lnTo>
                <a:lnTo>
                  <a:pt x="481424" y="134619"/>
                </a:lnTo>
                <a:lnTo>
                  <a:pt x="478401" y="129539"/>
                </a:lnTo>
                <a:lnTo>
                  <a:pt x="475391" y="123189"/>
                </a:lnTo>
                <a:lnTo>
                  <a:pt x="468940" y="113029"/>
                </a:lnTo>
                <a:lnTo>
                  <a:pt x="465638" y="107949"/>
                </a:lnTo>
                <a:lnTo>
                  <a:pt x="462196" y="104139"/>
                </a:lnTo>
                <a:lnTo>
                  <a:pt x="458703" y="99059"/>
                </a:lnTo>
                <a:lnTo>
                  <a:pt x="455147" y="93979"/>
                </a:lnTo>
                <a:lnTo>
                  <a:pt x="451426" y="88899"/>
                </a:lnTo>
                <a:lnTo>
                  <a:pt x="447692" y="85089"/>
                </a:lnTo>
                <a:lnTo>
                  <a:pt x="443870" y="81279"/>
                </a:lnTo>
                <a:lnTo>
                  <a:pt x="439933" y="76199"/>
                </a:lnTo>
                <a:lnTo>
                  <a:pt x="410672" y="50799"/>
                </a:lnTo>
                <a:lnTo>
                  <a:pt x="406202" y="46989"/>
                </a:lnTo>
                <a:lnTo>
                  <a:pt x="401744" y="44449"/>
                </a:lnTo>
                <a:lnTo>
                  <a:pt x="397197" y="40639"/>
                </a:lnTo>
                <a:lnTo>
                  <a:pt x="387952" y="35559"/>
                </a:lnTo>
                <a:lnTo>
                  <a:pt x="383176" y="31749"/>
                </a:lnTo>
                <a:lnTo>
                  <a:pt x="373639" y="26669"/>
                </a:lnTo>
                <a:lnTo>
                  <a:pt x="368775" y="25399"/>
                </a:lnTo>
                <a:lnTo>
                  <a:pt x="366336" y="24129"/>
                </a:lnTo>
                <a:close/>
                <a:moveTo>
                  <a:pt x="418140" y="270509"/>
                </a:moveTo>
                <a:lnTo>
                  <a:pt x="400626" y="270509"/>
                </a:lnTo>
                <a:lnTo>
                  <a:pt x="402785" y="271779"/>
                </a:lnTo>
                <a:lnTo>
                  <a:pt x="416069" y="271779"/>
                </a:lnTo>
                <a:lnTo>
                  <a:pt x="418140" y="270509"/>
                </a:lnTo>
                <a:close/>
                <a:moveTo>
                  <a:pt x="418140" y="215899"/>
                </a:moveTo>
                <a:lnTo>
                  <a:pt x="400626" y="215899"/>
                </a:lnTo>
                <a:lnTo>
                  <a:pt x="398531" y="217169"/>
                </a:lnTo>
                <a:lnTo>
                  <a:pt x="396461" y="217169"/>
                </a:lnTo>
                <a:lnTo>
                  <a:pt x="392536" y="219709"/>
                </a:lnTo>
                <a:lnTo>
                  <a:pt x="390669" y="220979"/>
                </a:lnTo>
                <a:lnTo>
                  <a:pt x="388993" y="223519"/>
                </a:lnTo>
                <a:lnTo>
                  <a:pt x="388155" y="223519"/>
                </a:lnTo>
                <a:lnTo>
                  <a:pt x="386504" y="226059"/>
                </a:lnTo>
                <a:lnTo>
                  <a:pt x="385767" y="227329"/>
                </a:lnTo>
                <a:lnTo>
                  <a:pt x="385170" y="227329"/>
                </a:lnTo>
                <a:lnTo>
                  <a:pt x="380395" y="243839"/>
                </a:lnTo>
                <a:lnTo>
                  <a:pt x="380802" y="248919"/>
                </a:lnTo>
                <a:lnTo>
                  <a:pt x="382135" y="253999"/>
                </a:lnTo>
                <a:lnTo>
                  <a:pt x="383176" y="256539"/>
                </a:lnTo>
                <a:lnTo>
                  <a:pt x="383786" y="256539"/>
                </a:lnTo>
                <a:lnTo>
                  <a:pt x="385056" y="259079"/>
                </a:lnTo>
                <a:lnTo>
                  <a:pt x="386504" y="261619"/>
                </a:lnTo>
                <a:lnTo>
                  <a:pt x="387329" y="262889"/>
                </a:lnTo>
                <a:lnTo>
                  <a:pt x="388053" y="262889"/>
                </a:lnTo>
                <a:lnTo>
                  <a:pt x="389704" y="265429"/>
                </a:lnTo>
                <a:lnTo>
                  <a:pt x="390669" y="265429"/>
                </a:lnTo>
                <a:lnTo>
                  <a:pt x="394378" y="267969"/>
                </a:lnTo>
                <a:lnTo>
                  <a:pt x="396359" y="269239"/>
                </a:lnTo>
                <a:lnTo>
                  <a:pt x="398442" y="270509"/>
                </a:lnTo>
                <a:lnTo>
                  <a:pt x="420324" y="270509"/>
                </a:lnTo>
                <a:lnTo>
                  <a:pt x="424248" y="267969"/>
                </a:lnTo>
                <a:lnTo>
                  <a:pt x="427995" y="265429"/>
                </a:lnTo>
                <a:lnTo>
                  <a:pt x="429658" y="264159"/>
                </a:lnTo>
                <a:lnTo>
                  <a:pt x="431208" y="261619"/>
                </a:lnTo>
                <a:lnTo>
                  <a:pt x="432681" y="260349"/>
                </a:lnTo>
                <a:lnTo>
                  <a:pt x="434523" y="256539"/>
                </a:lnTo>
                <a:lnTo>
                  <a:pt x="436072" y="253999"/>
                </a:lnTo>
                <a:lnTo>
                  <a:pt x="436910" y="251459"/>
                </a:lnTo>
                <a:lnTo>
                  <a:pt x="437545" y="248919"/>
                </a:lnTo>
                <a:lnTo>
                  <a:pt x="437837" y="243839"/>
                </a:lnTo>
                <a:lnTo>
                  <a:pt x="437545" y="238759"/>
                </a:lnTo>
                <a:lnTo>
                  <a:pt x="432681" y="227329"/>
                </a:lnTo>
                <a:lnTo>
                  <a:pt x="431208" y="224789"/>
                </a:lnTo>
                <a:lnTo>
                  <a:pt x="429658" y="223519"/>
                </a:lnTo>
                <a:lnTo>
                  <a:pt x="427893" y="222249"/>
                </a:lnTo>
                <a:lnTo>
                  <a:pt x="426128" y="219709"/>
                </a:lnTo>
                <a:lnTo>
                  <a:pt x="424248" y="218439"/>
                </a:lnTo>
                <a:lnTo>
                  <a:pt x="422267" y="218439"/>
                </a:lnTo>
                <a:lnTo>
                  <a:pt x="418140" y="215899"/>
                </a:lnTo>
                <a:close/>
                <a:moveTo>
                  <a:pt x="413898" y="214629"/>
                </a:moveTo>
                <a:lnTo>
                  <a:pt x="404970" y="214629"/>
                </a:lnTo>
                <a:lnTo>
                  <a:pt x="402785" y="215899"/>
                </a:lnTo>
                <a:lnTo>
                  <a:pt x="416069" y="215899"/>
                </a:lnTo>
                <a:lnTo>
                  <a:pt x="413898" y="214629"/>
                </a:lnTo>
                <a:close/>
                <a:moveTo>
                  <a:pt x="276141" y="0"/>
                </a:moveTo>
                <a:lnTo>
                  <a:pt x="238892" y="0"/>
                </a:lnTo>
                <a:lnTo>
                  <a:pt x="233621" y="1269"/>
                </a:lnTo>
                <a:lnTo>
                  <a:pt x="281462" y="1269"/>
                </a:lnTo>
                <a:lnTo>
                  <a:pt x="276141" y="0"/>
                </a:lnTo>
                <a:close/>
              </a:path>
            </a:pathLst>
          </a:custGeom>
          <a:solidFill>
            <a:srgbClr val="939598"/>
          </a:solidFill>
          <a:ln>
            <a:noFill/>
          </a:ln>
        </p:spPr>
        <p:style>
          <a:lnRef idx="0"/>
          <a:fillRef idx="0"/>
          <a:effectRef idx="0"/>
          <a:fontRef idx="minor"/>
        </p:style>
      </p:sp>
      <p:sp>
        <p:nvSpPr>
          <p:cNvPr id="526" name="CustomShape 90"/>
          <p:cNvSpPr/>
          <p:nvPr/>
        </p:nvSpPr>
        <p:spPr>
          <a:xfrm>
            <a:off x="5257800" y="1773000"/>
            <a:ext cx="456840" cy="2426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CR" sz="1000" spc="-1" strike="noStrike">
                <a:solidFill>
                  <a:srgbClr val="ffffff"/>
                </a:solidFill>
                <a:latin typeface="Arial Black"/>
              </a:rPr>
              <a:t>1.8</a:t>
            </a:r>
            <a:endParaRPr b="0" lang="es-CR" sz="1000" spc="-1" strike="noStrike">
              <a:latin typeface="Arial"/>
            </a:endParaRPr>
          </a:p>
        </p:txBody>
      </p:sp>
      <p:sp>
        <p:nvSpPr>
          <p:cNvPr id="527" name="CustomShape 91"/>
          <p:cNvSpPr/>
          <p:nvPr/>
        </p:nvSpPr>
        <p:spPr>
          <a:xfrm>
            <a:off x="6629400" y="1790640"/>
            <a:ext cx="456840" cy="2426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CR" sz="1000" spc="-1" strike="noStrike">
                <a:solidFill>
                  <a:srgbClr val="ffffff"/>
                </a:solidFill>
                <a:latin typeface="Arial Black"/>
              </a:rPr>
              <a:t>1.8</a:t>
            </a:r>
            <a:endParaRPr b="0" lang="es-CR" sz="1000" spc="-1" strike="noStrike">
              <a:latin typeface="Arial"/>
            </a:endParaRPr>
          </a:p>
        </p:txBody>
      </p:sp>
      <p:sp>
        <p:nvSpPr>
          <p:cNvPr id="528" name="CustomShape 92"/>
          <p:cNvSpPr/>
          <p:nvPr/>
        </p:nvSpPr>
        <p:spPr>
          <a:xfrm>
            <a:off x="2590920" y="3619440"/>
            <a:ext cx="380520" cy="166320"/>
          </a:xfrm>
          <a:prstGeom prst="rect">
            <a:avLst/>
          </a:prstGeom>
          <a:solidFill>
            <a:schemeClr val="bg1"/>
          </a:solidFill>
          <a:ln>
            <a:noFill/>
          </a:ln>
        </p:spPr>
        <p:style>
          <a:lnRef idx="0"/>
          <a:fillRef idx="0"/>
          <a:effectRef idx="0"/>
          <a:fontRef idx="minor"/>
        </p:style>
        <p:txBody>
          <a:bodyPr lIns="72000" rIns="72000" tIns="45000" bIns="45000">
            <a:spAutoFit/>
          </a:bodyPr>
          <a:p>
            <a:pPr>
              <a:lnSpc>
                <a:spcPct val="100000"/>
              </a:lnSpc>
            </a:pPr>
            <a:r>
              <a:rPr b="0" lang="es-CR" sz="500" spc="-1" strike="noStrike">
                <a:solidFill>
                  <a:srgbClr val="808080"/>
                </a:solidFill>
                <a:latin typeface="Arial Black"/>
              </a:rPr>
              <a:t>1.8 m</a:t>
            </a:r>
            <a:endParaRPr b="0" lang="es-CR" sz="5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9" name="CustomShape 1"/>
          <p:cNvSpPr/>
          <p:nvPr/>
        </p:nvSpPr>
        <p:spPr>
          <a:xfrm>
            <a:off x="0" y="0"/>
            <a:ext cx="9143640" cy="564840"/>
          </a:xfrm>
          <a:prstGeom prst="rect">
            <a:avLst/>
          </a:prstGeom>
          <a:blipFill rotWithShape="0">
            <a:blip r:embed="rId1"/>
            <a:stretch>
              <a:fillRect/>
            </a:stretch>
          </a:blipFill>
          <a:ln>
            <a:noFill/>
          </a:ln>
        </p:spPr>
        <p:style>
          <a:lnRef idx="0"/>
          <a:fillRef idx="0"/>
          <a:effectRef idx="0"/>
          <a:fontRef idx="minor"/>
        </p:style>
      </p:sp>
      <p:sp>
        <p:nvSpPr>
          <p:cNvPr id="530" name="CustomShape 2"/>
          <p:cNvSpPr/>
          <p:nvPr/>
        </p:nvSpPr>
        <p:spPr>
          <a:xfrm>
            <a:off x="0" y="0"/>
            <a:ext cx="9143640" cy="367920"/>
          </a:xfrm>
          <a:custGeom>
            <a:avLst/>
            <a:gdLst/>
            <a:ahLst/>
            <a:rect l="l" t="t" r="r" b="b"/>
            <a:pathLst>
              <a:path w="10058400" h="501015">
                <a:moveTo>
                  <a:pt x="0" y="500773"/>
                </a:moveTo>
                <a:lnTo>
                  <a:pt x="10058400" y="500773"/>
                </a:lnTo>
                <a:lnTo>
                  <a:pt x="10058400" y="0"/>
                </a:lnTo>
                <a:lnTo>
                  <a:pt x="0" y="0"/>
                </a:lnTo>
                <a:lnTo>
                  <a:pt x="0" y="500773"/>
                </a:lnTo>
                <a:close/>
              </a:path>
            </a:pathLst>
          </a:custGeom>
          <a:solidFill>
            <a:srgbClr val="ffffff"/>
          </a:solidFill>
          <a:ln>
            <a:noFill/>
          </a:ln>
        </p:spPr>
        <p:style>
          <a:lnRef idx="0"/>
          <a:fillRef idx="0"/>
          <a:effectRef idx="0"/>
          <a:fontRef idx="minor"/>
        </p:style>
      </p:sp>
      <p:sp>
        <p:nvSpPr>
          <p:cNvPr id="531" name="CustomShape 3"/>
          <p:cNvSpPr/>
          <p:nvPr/>
        </p:nvSpPr>
        <p:spPr>
          <a:xfrm>
            <a:off x="0" y="3695760"/>
            <a:ext cx="9143640" cy="1989360"/>
          </a:xfrm>
          <a:prstGeom prst="rect">
            <a:avLst/>
          </a:prstGeom>
          <a:blipFill rotWithShape="0">
            <a:blip r:embed="rId2"/>
            <a:stretch>
              <a:fillRect/>
            </a:stretch>
          </a:blipFill>
          <a:ln>
            <a:noFill/>
          </a:ln>
        </p:spPr>
        <p:style>
          <a:lnRef idx="0"/>
          <a:fillRef idx="0"/>
          <a:effectRef idx="0"/>
          <a:fontRef idx="minor"/>
        </p:style>
      </p:sp>
      <p:sp>
        <p:nvSpPr>
          <p:cNvPr id="532" name="CustomShape 4"/>
          <p:cNvSpPr/>
          <p:nvPr/>
        </p:nvSpPr>
        <p:spPr>
          <a:xfrm>
            <a:off x="0" y="3948120"/>
            <a:ext cx="9143640" cy="1831320"/>
          </a:xfrm>
          <a:custGeom>
            <a:avLst/>
            <a:gdLst/>
            <a:ahLst/>
            <a:rect l="l" t="t" r="r" b="b"/>
            <a:pathLst>
              <a:path w="10058400" h="2491104">
                <a:moveTo>
                  <a:pt x="0" y="2490660"/>
                </a:moveTo>
                <a:lnTo>
                  <a:pt x="10058400" y="2490660"/>
                </a:lnTo>
                <a:lnTo>
                  <a:pt x="10058400" y="0"/>
                </a:lnTo>
                <a:lnTo>
                  <a:pt x="0" y="0"/>
                </a:lnTo>
                <a:lnTo>
                  <a:pt x="0" y="2490660"/>
                </a:lnTo>
                <a:close/>
              </a:path>
            </a:pathLst>
          </a:custGeom>
          <a:solidFill>
            <a:srgbClr val="ffffff"/>
          </a:solidFill>
          <a:ln>
            <a:noFill/>
          </a:ln>
        </p:spPr>
        <p:style>
          <a:lnRef idx="0"/>
          <a:fillRef idx="0"/>
          <a:effectRef idx="0"/>
          <a:fontRef idx="minor"/>
        </p:style>
      </p:sp>
      <p:sp>
        <p:nvSpPr>
          <p:cNvPr id="533" name="CustomShape 5"/>
          <p:cNvSpPr/>
          <p:nvPr/>
        </p:nvSpPr>
        <p:spPr>
          <a:xfrm>
            <a:off x="8337600" y="5192640"/>
            <a:ext cx="165240" cy="137880"/>
          </a:xfrm>
          <a:custGeom>
            <a:avLst/>
            <a:gdLst/>
            <a:ahLst/>
            <a:rect l="l" t="t" r="r" b="b"/>
            <a:pathLst>
              <a:path w="182245" h="187959">
                <a:moveTo>
                  <a:pt x="5257" y="266"/>
                </a:moveTo>
                <a:lnTo>
                  <a:pt x="0" y="11302"/>
                </a:lnTo>
                <a:lnTo>
                  <a:pt x="10769" y="11302"/>
                </a:lnTo>
                <a:lnTo>
                  <a:pt x="14858" y="13906"/>
                </a:lnTo>
                <a:lnTo>
                  <a:pt x="18478" y="46697"/>
                </a:lnTo>
                <a:lnTo>
                  <a:pt x="18211" y="94703"/>
                </a:lnTo>
                <a:lnTo>
                  <a:pt x="18093" y="101739"/>
                </a:lnTo>
                <a:lnTo>
                  <a:pt x="17996" y="117271"/>
                </a:lnTo>
                <a:lnTo>
                  <a:pt x="26075" y="157584"/>
                </a:lnTo>
                <a:lnTo>
                  <a:pt x="64810" y="183973"/>
                </a:lnTo>
                <a:lnTo>
                  <a:pt x="96532" y="187858"/>
                </a:lnTo>
                <a:lnTo>
                  <a:pt x="112173" y="186982"/>
                </a:lnTo>
                <a:lnTo>
                  <a:pt x="126379" y="184386"/>
                </a:lnTo>
                <a:lnTo>
                  <a:pt x="139082" y="180116"/>
                </a:lnTo>
                <a:lnTo>
                  <a:pt x="150215" y="174218"/>
                </a:lnTo>
                <a:lnTo>
                  <a:pt x="154681" y="170497"/>
                </a:lnTo>
                <a:lnTo>
                  <a:pt x="98767" y="170497"/>
                </a:lnTo>
                <a:lnTo>
                  <a:pt x="82295" y="168741"/>
                </a:lnTo>
                <a:lnTo>
                  <a:pt x="49263" y="145351"/>
                </a:lnTo>
                <a:lnTo>
                  <a:pt x="43780" y="94703"/>
                </a:lnTo>
                <a:lnTo>
                  <a:pt x="44310" y="46697"/>
                </a:lnTo>
                <a:lnTo>
                  <a:pt x="44463" y="37739"/>
                </a:lnTo>
                <a:lnTo>
                  <a:pt x="44602" y="19392"/>
                </a:lnTo>
                <a:lnTo>
                  <a:pt x="45364" y="8674"/>
                </a:lnTo>
                <a:lnTo>
                  <a:pt x="46437" y="533"/>
                </a:lnTo>
                <a:lnTo>
                  <a:pt x="12103" y="533"/>
                </a:lnTo>
                <a:lnTo>
                  <a:pt x="5257" y="266"/>
                </a:lnTo>
                <a:close/>
                <a:moveTo>
                  <a:pt x="181813" y="266"/>
                </a:moveTo>
                <a:lnTo>
                  <a:pt x="174129" y="533"/>
                </a:lnTo>
                <a:lnTo>
                  <a:pt x="151648" y="533"/>
                </a:lnTo>
                <a:lnTo>
                  <a:pt x="154105" y="9410"/>
                </a:lnTo>
                <a:lnTo>
                  <a:pt x="155881" y="20332"/>
                </a:lnTo>
                <a:lnTo>
                  <a:pt x="156887" y="33617"/>
                </a:lnTo>
                <a:lnTo>
                  <a:pt x="157111" y="49847"/>
                </a:lnTo>
                <a:lnTo>
                  <a:pt x="156834" y="94703"/>
                </a:lnTo>
                <a:lnTo>
                  <a:pt x="153921" y="136349"/>
                </a:lnTo>
                <a:lnTo>
                  <a:pt x="126333" y="165868"/>
                </a:lnTo>
                <a:lnTo>
                  <a:pt x="98767" y="170497"/>
                </a:lnTo>
                <a:lnTo>
                  <a:pt x="154681" y="170497"/>
                </a:lnTo>
                <a:lnTo>
                  <a:pt x="177152" y="124066"/>
                </a:lnTo>
                <a:lnTo>
                  <a:pt x="178068" y="94703"/>
                </a:lnTo>
                <a:lnTo>
                  <a:pt x="178320" y="49847"/>
                </a:lnTo>
                <a:lnTo>
                  <a:pt x="178582" y="33617"/>
                </a:lnTo>
                <a:lnTo>
                  <a:pt x="179114" y="22475"/>
                </a:lnTo>
                <a:lnTo>
                  <a:pt x="180138" y="12285"/>
                </a:lnTo>
                <a:lnTo>
                  <a:pt x="181776" y="533"/>
                </a:lnTo>
                <a:lnTo>
                  <a:pt x="158699" y="533"/>
                </a:lnTo>
                <a:lnTo>
                  <a:pt x="151574" y="266"/>
                </a:lnTo>
                <a:lnTo>
                  <a:pt x="181813" y="266"/>
                </a:lnTo>
                <a:close/>
                <a:moveTo>
                  <a:pt x="46507" y="0"/>
                </a:moveTo>
                <a:lnTo>
                  <a:pt x="37680" y="533"/>
                </a:lnTo>
                <a:lnTo>
                  <a:pt x="46437" y="533"/>
                </a:lnTo>
                <a:lnTo>
                  <a:pt x="46507" y="0"/>
                </a:lnTo>
                <a:close/>
              </a:path>
            </a:pathLst>
          </a:custGeom>
          <a:solidFill>
            <a:srgbClr val="d1d3d4"/>
          </a:solidFill>
          <a:ln>
            <a:noFill/>
          </a:ln>
        </p:spPr>
        <p:style>
          <a:lnRef idx="0"/>
          <a:fillRef idx="0"/>
          <a:effectRef idx="0"/>
          <a:fontRef idx="minor"/>
        </p:style>
      </p:sp>
      <p:sp>
        <p:nvSpPr>
          <p:cNvPr id="534" name="CustomShape 6"/>
          <p:cNvSpPr/>
          <p:nvPr/>
        </p:nvSpPr>
        <p:spPr>
          <a:xfrm>
            <a:off x="8520120" y="5189760"/>
            <a:ext cx="149760" cy="139680"/>
          </a:xfrm>
          <a:custGeom>
            <a:avLst/>
            <a:gdLst/>
            <a:ahLst/>
            <a:rect l="l" t="t" r="r" b="b"/>
            <a:pathLst>
              <a:path w="165100" h="190500">
                <a:moveTo>
                  <a:pt x="121310" y="0"/>
                </a:moveTo>
                <a:lnTo>
                  <a:pt x="113601" y="0"/>
                </a:lnTo>
                <a:lnTo>
                  <a:pt x="89782" y="1393"/>
                </a:lnTo>
                <a:lnTo>
                  <a:pt x="50468" y="12923"/>
                </a:lnTo>
                <a:lnTo>
                  <a:pt x="19850" y="37972"/>
                </a:lnTo>
                <a:lnTo>
                  <a:pt x="2319" y="74478"/>
                </a:lnTo>
                <a:lnTo>
                  <a:pt x="0" y="95199"/>
                </a:lnTo>
                <a:lnTo>
                  <a:pt x="3663" y="121905"/>
                </a:lnTo>
                <a:lnTo>
                  <a:pt x="30196" y="165888"/>
                </a:lnTo>
                <a:lnTo>
                  <a:pt x="74445" y="187667"/>
                </a:lnTo>
                <a:lnTo>
                  <a:pt x="102044" y="190182"/>
                </a:lnTo>
                <a:lnTo>
                  <a:pt x="108982" y="190041"/>
                </a:lnTo>
                <a:lnTo>
                  <a:pt x="154584" y="183400"/>
                </a:lnTo>
                <a:lnTo>
                  <a:pt x="157086" y="175221"/>
                </a:lnTo>
                <a:lnTo>
                  <a:pt x="157721" y="173405"/>
                </a:lnTo>
                <a:lnTo>
                  <a:pt x="107276" y="173405"/>
                </a:lnTo>
                <a:lnTo>
                  <a:pt x="75763" y="167512"/>
                </a:lnTo>
                <a:lnTo>
                  <a:pt x="51468" y="150868"/>
                </a:lnTo>
                <a:lnTo>
                  <a:pt x="35834" y="125030"/>
                </a:lnTo>
                <a:lnTo>
                  <a:pt x="30302" y="91554"/>
                </a:lnTo>
                <a:lnTo>
                  <a:pt x="35336" y="59511"/>
                </a:lnTo>
                <a:lnTo>
                  <a:pt x="49776" y="35302"/>
                </a:lnTo>
                <a:lnTo>
                  <a:pt x="72623" y="19995"/>
                </a:lnTo>
                <a:lnTo>
                  <a:pt x="102882" y="14655"/>
                </a:lnTo>
                <a:lnTo>
                  <a:pt x="162727" y="14655"/>
                </a:lnTo>
                <a:lnTo>
                  <a:pt x="165049" y="8140"/>
                </a:lnTo>
                <a:lnTo>
                  <a:pt x="128727" y="520"/>
                </a:lnTo>
                <a:lnTo>
                  <a:pt x="121310" y="0"/>
                </a:lnTo>
                <a:close/>
                <a:moveTo>
                  <a:pt x="159245" y="157911"/>
                </a:moveTo>
                <a:lnTo>
                  <a:pt x="123520" y="172097"/>
                </a:lnTo>
                <a:lnTo>
                  <a:pt x="115239" y="173405"/>
                </a:lnTo>
                <a:lnTo>
                  <a:pt x="157721" y="173405"/>
                </a:lnTo>
                <a:lnTo>
                  <a:pt x="160108" y="166585"/>
                </a:lnTo>
                <a:lnTo>
                  <a:pt x="162610" y="160261"/>
                </a:lnTo>
                <a:lnTo>
                  <a:pt x="159245" y="157911"/>
                </a:lnTo>
                <a:close/>
                <a:moveTo>
                  <a:pt x="162727" y="14655"/>
                </a:moveTo>
                <a:lnTo>
                  <a:pt x="102882" y="14655"/>
                </a:lnTo>
                <a:lnTo>
                  <a:pt x="118134" y="15832"/>
                </a:lnTo>
                <a:lnTo>
                  <a:pt x="131197" y="19504"/>
                </a:lnTo>
                <a:lnTo>
                  <a:pt x="142555" y="25885"/>
                </a:lnTo>
                <a:lnTo>
                  <a:pt x="152692" y="35191"/>
                </a:lnTo>
                <a:lnTo>
                  <a:pt x="156565" y="35191"/>
                </a:lnTo>
                <a:lnTo>
                  <a:pt x="158724" y="27254"/>
                </a:lnTo>
                <a:lnTo>
                  <a:pt x="161975" y="16764"/>
                </a:lnTo>
                <a:lnTo>
                  <a:pt x="162727" y="14655"/>
                </a:lnTo>
                <a:close/>
              </a:path>
            </a:pathLst>
          </a:custGeom>
          <a:solidFill>
            <a:srgbClr val="d1d3d4"/>
          </a:solidFill>
          <a:ln>
            <a:noFill/>
          </a:ln>
        </p:spPr>
        <p:style>
          <a:lnRef idx="0"/>
          <a:fillRef idx="0"/>
          <a:effectRef idx="0"/>
          <a:fontRef idx="minor"/>
        </p:style>
      </p:sp>
      <p:sp>
        <p:nvSpPr>
          <p:cNvPr id="535" name="CustomShape 7"/>
          <p:cNvSpPr/>
          <p:nvPr/>
        </p:nvSpPr>
        <p:spPr>
          <a:xfrm>
            <a:off x="8685360" y="5192640"/>
            <a:ext cx="151560" cy="135360"/>
          </a:xfrm>
          <a:custGeom>
            <a:avLst/>
            <a:gdLst/>
            <a:ahLst/>
            <a:rect l="l" t="t" r="r" b="b"/>
            <a:pathLst>
              <a:path w="167004" h="184784">
                <a:moveTo>
                  <a:pt x="117566" y="12623"/>
                </a:moveTo>
                <a:lnTo>
                  <a:pt x="64427" y="12623"/>
                </a:lnTo>
                <a:lnTo>
                  <a:pt x="79886" y="14862"/>
                </a:lnTo>
                <a:lnTo>
                  <a:pt x="91459" y="21307"/>
                </a:lnTo>
                <a:lnTo>
                  <a:pt x="98717" y="31547"/>
                </a:lnTo>
                <a:lnTo>
                  <a:pt x="101231" y="45173"/>
                </a:lnTo>
                <a:lnTo>
                  <a:pt x="99780" y="56014"/>
                </a:lnTo>
                <a:lnTo>
                  <a:pt x="68262" y="80848"/>
                </a:lnTo>
                <a:lnTo>
                  <a:pt x="55041" y="81114"/>
                </a:lnTo>
                <a:lnTo>
                  <a:pt x="53975" y="87363"/>
                </a:lnTo>
                <a:lnTo>
                  <a:pt x="52273" y="93941"/>
                </a:lnTo>
                <a:lnTo>
                  <a:pt x="55041" y="93941"/>
                </a:lnTo>
                <a:lnTo>
                  <a:pt x="60192" y="94622"/>
                </a:lnTo>
                <a:lnTo>
                  <a:pt x="86859" y="123136"/>
                </a:lnTo>
                <a:lnTo>
                  <a:pt x="114452" y="164007"/>
                </a:lnTo>
                <a:lnTo>
                  <a:pt x="120228" y="174027"/>
                </a:lnTo>
                <a:lnTo>
                  <a:pt x="122123" y="177139"/>
                </a:lnTo>
                <a:lnTo>
                  <a:pt x="123228" y="179247"/>
                </a:lnTo>
                <a:lnTo>
                  <a:pt x="124599" y="181076"/>
                </a:lnTo>
                <a:lnTo>
                  <a:pt x="125717" y="182638"/>
                </a:lnTo>
                <a:lnTo>
                  <a:pt x="127101" y="184696"/>
                </a:lnTo>
                <a:lnTo>
                  <a:pt x="138658" y="183959"/>
                </a:lnTo>
                <a:lnTo>
                  <a:pt x="166662" y="183184"/>
                </a:lnTo>
                <a:lnTo>
                  <a:pt x="166992" y="181305"/>
                </a:lnTo>
                <a:lnTo>
                  <a:pt x="161480" y="177380"/>
                </a:lnTo>
                <a:lnTo>
                  <a:pt x="159550" y="175793"/>
                </a:lnTo>
                <a:lnTo>
                  <a:pt x="133428" y="145897"/>
                </a:lnTo>
                <a:lnTo>
                  <a:pt x="96545" y="94488"/>
                </a:lnTo>
                <a:lnTo>
                  <a:pt x="90220" y="86321"/>
                </a:lnTo>
                <a:lnTo>
                  <a:pt x="121946" y="62728"/>
                </a:lnTo>
                <a:lnTo>
                  <a:pt x="128193" y="40157"/>
                </a:lnTo>
                <a:lnTo>
                  <a:pt x="127276" y="30907"/>
                </a:lnTo>
                <a:lnTo>
                  <a:pt x="124580" y="22542"/>
                </a:lnTo>
                <a:lnTo>
                  <a:pt x="120189" y="15254"/>
                </a:lnTo>
                <a:lnTo>
                  <a:pt x="117566" y="12623"/>
                </a:lnTo>
                <a:close/>
                <a:moveTo>
                  <a:pt x="5232" y="571"/>
                </a:moveTo>
                <a:lnTo>
                  <a:pt x="0" y="11582"/>
                </a:lnTo>
                <a:lnTo>
                  <a:pt x="10718" y="11582"/>
                </a:lnTo>
                <a:lnTo>
                  <a:pt x="14859" y="14211"/>
                </a:lnTo>
                <a:lnTo>
                  <a:pt x="18110" y="55845"/>
                </a:lnTo>
                <a:lnTo>
                  <a:pt x="17894" y="133299"/>
                </a:lnTo>
                <a:lnTo>
                  <a:pt x="14287" y="183184"/>
                </a:lnTo>
                <a:lnTo>
                  <a:pt x="22009" y="182638"/>
                </a:lnTo>
                <a:lnTo>
                  <a:pt x="49090" y="182638"/>
                </a:lnTo>
                <a:lnTo>
                  <a:pt x="46760" y="173990"/>
                </a:lnTo>
                <a:lnTo>
                  <a:pt x="45054" y="163104"/>
                </a:lnTo>
                <a:lnTo>
                  <a:pt x="44060" y="149807"/>
                </a:lnTo>
                <a:lnTo>
                  <a:pt x="43792" y="136247"/>
                </a:lnTo>
                <a:lnTo>
                  <a:pt x="43904" y="86321"/>
                </a:lnTo>
                <a:lnTo>
                  <a:pt x="44082" y="35671"/>
                </a:lnTo>
                <a:lnTo>
                  <a:pt x="59410" y="12623"/>
                </a:lnTo>
                <a:lnTo>
                  <a:pt x="117566" y="12623"/>
                </a:lnTo>
                <a:lnTo>
                  <a:pt x="114185" y="9232"/>
                </a:lnTo>
                <a:lnTo>
                  <a:pt x="107083" y="4805"/>
                </a:lnTo>
                <a:lnTo>
                  <a:pt x="98807" y="1963"/>
                </a:lnTo>
                <a:lnTo>
                  <a:pt x="92356" y="1066"/>
                </a:lnTo>
                <a:lnTo>
                  <a:pt x="27216" y="1066"/>
                </a:lnTo>
                <a:lnTo>
                  <a:pt x="5232" y="571"/>
                </a:lnTo>
                <a:close/>
                <a:moveTo>
                  <a:pt x="49090" y="182638"/>
                </a:moveTo>
                <a:lnTo>
                  <a:pt x="42125" y="182638"/>
                </a:lnTo>
                <a:lnTo>
                  <a:pt x="49237" y="183184"/>
                </a:lnTo>
                <a:lnTo>
                  <a:pt x="49090" y="182638"/>
                </a:lnTo>
                <a:close/>
                <a:moveTo>
                  <a:pt x="72923" y="0"/>
                </a:moveTo>
                <a:lnTo>
                  <a:pt x="60502" y="0"/>
                </a:lnTo>
                <a:lnTo>
                  <a:pt x="53352" y="304"/>
                </a:lnTo>
                <a:lnTo>
                  <a:pt x="27216" y="1066"/>
                </a:lnTo>
                <a:lnTo>
                  <a:pt x="92356" y="1066"/>
                </a:lnTo>
                <a:lnTo>
                  <a:pt x="87905" y="447"/>
                </a:lnTo>
                <a:lnTo>
                  <a:pt x="72923" y="0"/>
                </a:lnTo>
                <a:close/>
              </a:path>
            </a:pathLst>
          </a:custGeom>
          <a:solidFill>
            <a:srgbClr val="d1d3d4"/>
          </a:solidFill>
          <a:ln>
            <a:noFill/>
          </a:ln>
        </p:spPr>
        <p:style>
          <a:lnRef idx="0"/>
          <a:fillRef idx="0"/>
          <a:effectRef idx="0"/>
          <a:fontRef idx="minor"/>
        </p:style>
      </p:sp>
      <p:sp>
        <p:nvSpPr>
          <p:cNvPr id="536" name="CustomShape 8"/>
          <p:cNvSpPr/>
          <p:nvPr/>
        </p:nvSpPr>
        <p:spPr>
          <a:xfrm>
            <a:off x="8294400" y="5350320"/>
            <a:ext cx="584280" cy="25920"/>
          </a:xfrm>
          <a:custGeom>
            <a:avLst/>
            <a:gdLst/>
            <a:ahLst/>
            <a:rect l="l" t="t" r="r" b="b"/>
            <a:pathLst>
              <a:path w="643254" h="35559">
                <a:moveTo>
                  <a:pt x="321144" y="0"/>
                </a:moveTo>
                <a:lnTo>
                  <a:pt x="201185" y="4351"/>
                </a:lnTo>
                <a:lnTo>
                  <a:pt x="98545" y="13925"/>
                </a:lnTo>
                <a:lnTo>
                  <a:pt x="26918" y="23499"/>
                </a:lnTo>
                <a:lnTo>
                  <a:pt x="0" y="27851"/>
                </a:lnTo>
                <a:lnTo>
                  <a:pt x="0" y="35140"/>
                </a:lnTo>
                <a:lnTo>
                  <a:pt x="93030" y="27255"/>
                </a:lnTo>
                <a:lnTo>
                  <a:pt x="157500" y="23206"/>
                </a:lnTo>
                <a:lnTo>
                  <a:pt x="223526" y="21714"/>
                </a:lnTo>
                <a:lnTo>
                  <a:pt x="612562" y="21501"/>
                </a:lnTo>
                <a:lnTo>
                  <a:pt x="566307" y="11749"/>
                </a:lnTo>
                <a:lnTo>
                  <a:pt x="507355" y="3481"/>
                </a:lnTo>
                <a:lnTo>
                  <a:pt x="435682" y="435"/>
                </a:lnTo>
                <a:lnTo>
                  <a:pt x="321144" y="0"/>
                </a:lnTo>
                <a:close/>
                <a:moveTo>
                  <a:pt x="612562" y="21501"/>
                </a:moveTo>
                <a:lnTo>
                  <a:pt x="321221" y="21501"/>
                </a:lnTo>
                <a:lnTo>
                  <a:pt x="455192" y="23632"/>
                </a:lnTo>
                <a:lnTo>
                  <a:pt x="556390" y="28321"/>
                </a:lnTo>
                <a:lnTo>
                  <a:pt x="620369" y="33009"/>
                </a:lnTo>
                <a:lnTo>
                  <a:pt x="642683" y="35140"/>
                </a:lnTo>
                <a:lnTo>
                  <a:pt x="642683" y="27851"/>
                </a:lnTo>
                <a:lnTo>
                  <a:pt x="612562" y="21501"/>
                </a:lnTo>
                <a:close/>
              </a:path>
            </a:pathLst>
          </a:custGeom>
          <a:solidFill>
            <a:srgbClr val="d1d3d4"/>
          </a:solidFill>
          <a:ln>
            <a:noFill/>
          </a:ln>
        </p:spPr>
        <p:style>
          <a:lnRef idx="0"/>
          <a:fillRef idx="0"/>
          <a:effectRef idx="0"/>
          <a:fontRef idx="minor"/>
        </p:style>
      </p:sp>
      <p:sp>
        <p:nvSpPr>
          <p:cNvPr id="537" name="CustomShape 9"/>
          <p:cNvSpPr/>
          <p:nvPr/>
        </p:nvSpPr>
        <p:spPr>
          <a:xfrm>
            <a:off x="8224200" y="4989960"/>
            <a:ext cx="723960" cy="585720"/>
          </a:xfrm>
          <a:custGeom>
            <a:avLst/>
            <a:gdLst/>
            <a:ahLst/>
            <a:rect l="l" t="t" r="r" b="b"/>
            <a:pathLst>
              <a:path w="796925" h="796925">
                <a:moveTo>
                  <a:pt x="796874" y="398437"/>
                </a:moveTo>
                <a:lnTo>
                  <a:pt x="794193" y="444901"/>
                </a:lnTo>
                <a:lnTo>
                  <a:pt x="786350" y="489791"/>
                </a:lnTo>
                <a:lnTo>
                  <a:pt x="773644" y="532809"/>
                </a:lnTo>
                <a:lnTo>
                  <a:pt x="756374" y="573655"/>
                </a:lnTo>
                <a:lnTo>
                  <a:pt x="734839" y="612029"/>
                </a:lnTo>
                <a:lnTo>
                  <a:pt x="709338" y="647634"/>
                </a:lnTo>
                <a:lnTo>
                  <a:pt x="680170" y="680170"/>
                </a:lnTo>
                <a:lnTo>
                  <a:pt x="647634" y="709338"/>
                </a:lnTo>
                <a:lnTo>
                  <a:pt x="612029" y="734839"/>
                </a:lnTo>
                <a:lnTo>
                  <a:pt x="573655" y="756374"/>
                </a:lnTo>
                <a:lnTo>
                  <a:pt x="532809" y="773644"/>
                </a:lnTo>
                <a:lnTo>
                  <a:pt x="489791" y="786350"/>
                </a:lnTo>
                <a:lnTo>
                  <a:pt x="444901" y="794193"/>
                </a:lnTo>
                <a:lnTo>
                  <a:pt x="398437" y="796874"/>
                </a:lnTo>
                <a:lnTo>
                  <a:pt x="351972" y="794193"/>
                </a:lnTo>
                <a:lnTo>
                  <a:pt x="307082" y="786350"/>
                </a:lnTo>
                <a:lnTo>
                  <a:pt x="264064" y="773644"/>
                </a:lnTo>
                <a:lnTo>
                  <a:pt x="223219" y="756374"/>
                </a:lnTo>
                <a:lnTo>
                  <a:pt x="184844" y="734839"/>
                </a:lnTo>
                <a:lnTo>
                  <a:pt x="149239" y="709338"/>
                </a:lnTo>
                <a:lnTo>
                  <a:pt x="116703" y="680170"/>
                </a:lnTo>
                <a:lnTo>
                  <a:pt x="87535" y="647634"/>
                </a:lnTo>
                <a:lnTo>
                  <a:pt x="62034" y="612029"/>
                </a:lnTo>
                <a:lnTo>
                  <a:pt x="40499" y="573655"/>
                </a:lnTo>
                <a:lnTo>
                  <a:pt x="23229" y="532809"/>
                </a:lnTo>
                <a:lnTo>
                  <a:pt x="10523" y="489791"/>
                </a:lnTo>
                <a:lnTo>
                  <a:pt x="2680" y="444901"/>
                </a:lnTo>
                <a:lnTo>
                  <a:pt x="0" y="398437"/>
                </a:lnTo>
                <a:lnTo>
                  <a:pt x="2680" y="351972"/>
                </a:lnTo>
                <a:lnTo>
                  <a:pt x="10523" y="307082"/>
                </a:lnTo>
                <a:lnTo>
                  <a:pt x="23229" y="264064"/>
                </a:lnTo>
                <a:lnTo>
                  <a:pt x="40499" y="223219"/>
                </a:lnTo>
                <a:lnTo>
                  <a:pt x="62034" y="184844"/>
                </a:lnTo>
                <a:lnTo>
                  <a:pt x="87535" y="149239"/>
                </a:lnTo>
                <a:lnTo>
                  <a:pt x="116703" y="116703"/>
                </a:lnTo>
                <a:lnTo>
                  <a:pt x="149239" y="87535"/>
                </a:lnTo>
                <a:lnTo>
                  <a:pt x="184844" y="62034"/>
                </a:lnTo>
                <a:lnTo>
                  <a:pt x="223219" y="40499"/>
                </a:lnTo>
                <a:lnTo>
                  <a:pt x="264064" y="23229"/>
                </a:lnTo>
                <a:lnTo>
                  <a:pt x="307082" y="10523"/>
                </a:lnTo>
                <a:lnTo>
                  <a:pt x="351972" y="2680"/>
                </a:lnTo>
                <a:lnTo>
                  <a:pt x="398437" y="0"/>
                </a:lnTo>
                <a:lnTo>
                  <a:pt x="444901" y="2680"/>
                </a:lnTo>
                <a:lnTo>
                  <a:pt x="489791" y="10523"/>
                </a:lnTo>
                <a:lnTo>
                  <a:pt x="532809" y="23229"/>
                </a:lnTo>
                <a:lnTo>
                  <a:pt x="573655" y="40499"/>
                </a:lnTo>
                <a:lnTo>
                  <a:pt x="612029" y="62034"/>
                </a:lnTo>
                <a:lnTo>
                  <a:pt x="647634" y="87535"/>
                </a:lnTo>
                <a:lnTo>
                  <a:pt x="680170" y="116703"/>
                </a:lnTo>
                <a:lnTo>
                  <a:pt x="709338" y="149239"/>
                </a:lnTo>
                <a:lnTo>
                  <a:pt x="734839" y="184844"/>
                </a:lnTo>
                <a:lnTo>
                  <a:pt x="756374" y="223219"/>
                </a:lnTo>
                <a:lnTo>
                  <a:pt x="773644" y="264064"/>
                </a:lnTo>
                <a:lnTo>
                  <a:pt x="786350" y="307082"/>
                </a:lnTo>
                <a:lnTo>
                  <a:pt x="794193" y="351972"/>
                </a:lnTo>
                <a:lnTo>
                  <a:pt x="796874" y="398437"/>
                </a:lnTo>
                <a:close/>
              </a:path>
            </a:pathLst>
          </a:custGeom>
          <a:noFill/>
          <a:ln w="11160">
            <a:solidFill>
              <a:srgbClr val="d1d3d4"/>
            </a:solidFill>
            <a:round/>
          </a:ln>
        </p:spPr>
        <p:style>
          <a:lnRef idx="0"/>
          <a:fillRef idx="0"/>
          <a:effectRef idx="0"/>
          <a:fontRef idx="minor"/>
        </p:style>
      </p:sp>
      <p:sp>
        <p:nvSpPr>
          <p:cNvPr id="538" name="CustomShape 10"/>
          <p:cNvSpPr/>
          <p:nvPr/>
        </p:nvSpPr>
        <p:spPr>
          <a:xfrm>
            <a:off x="242280" y="2217960"/>
            <a:ext cx="8693280" cy="360"/>
          </a:xfrm>
          <a:custGeom>
            <a:avLst/>
            <a:gdLst/>
            <a:ahLst/>
            <a:rect l="l" t="t" r="r" b="b"/>
            <a:pathLst>
              <a:path w="9563100" h="0">
                <a:moveTo>
                  <a:pt x="0" y="0"/>
                </a:moveTo>
                <a:lnTo>
                  <a:pt x="9563100" y="0"/>
                </a:lnTo>
              </a:path>
            </a:pathLst>
          </a:custGeom>
          <a:noFill/>
          <a:ln w="63360">
            <a:solidFill>
              <a:srgbClr val="ffffff"/>
            </a:solidFill>
            <a:round/>
          </a:ln>
        </p:spPr>
        <p:style>
          <a:lnRef idx="0"/>
          <a:fillRef idx="0"/>
          <a:effectRef idx="0"/>
          <a:fontRef idx="minor"/>
        </p:style>
      </p:sp>
      <p:sp>
        <p:nvSpPr>
          <p:cNvPr id="539" name="CustomShape 11"/>
          <p:cNvSpPr/>
          <p:nvPr/>
        </p:nvSpPr>
        <p:spPr>
          <a:xfrm>
            <a:off x="242280" y="3316320"/>
            <a:ext cx="8693280" cy="360"/>
          </a:xfrm>
          <a:custGeom>
            <a:avLst/>
            <a:gdLst/>
            <a:ahLst/>
            <a:rect l="l" t="t" r="r" b="b"/>
            <a:pathLst>
              <a:path w="9563100" h="0">
                <a:moveTo>
                  <a:pt x="0" y="0"/>
                </a:moveTo>
                <a:lnTo>
                  <a:pt x="9563100" y="0"/>
                </a:lnTo>
              </a:path>
            </a:pathLst>
          </a:custGeom>
          <a:noFill/>
          <a:ln w="63360">
            <a:solidFill>
              <a:srgbClr val="ffffff"/>
            </a:solidFill>
            <a:round/>
          </a:ln>
        </p:spPr>
        <p:style>
          <a:lnRef idx="0"/>
          <a:fillRef idx="0"/>
          <a:effectRef idx="0"/>
          <a:fontRef idx="minor"/>
        </p:style>
      </p:sp>
      <p:sp>
        <p:nvSpPr>
          <p:cNvPr id="540" name="CustomShape 12"/>
          <p:cNvSpPr/>
          <p:nvPr/>
        </p:nvSpPr>
        <p:spPr>
          <a:xfrm>
            <a:off x="6646320" y="1980000"/>
            <a:ext cx="810720" cy="360"/>
          </a:xfrm>
          <a:custGeom>
            <a:avLst/>
            <a:gdLst/>
            <a:ahLst/>
            <a:rect l="l" t="t" r="r" b="b"/>
            <a:pathLst>
              <a:path w="892175" h="0">
                <a:moveTo>
                  <a:pt x="0" y="0"/>
                </a:moveTo>
                <a:lnTo>
                  <a:pt x="891997" y="0"/>
                </a:lnTo>
              </a:path>
            </a:pathLst>
          </a:custGeom>
          <a:noFill/>
          <a:ln w="10440">
            <a:solidFill>
              <a:srgbClr val="ffffff"/>
            </a:solidFill>
            <a:round/>
          </a:ln>
        </p:spPr>
        <p:style>
          <a:lnRef idx="0"/>
          <a:fillRef idx="0"/>
          <a:effectRef idx="0"/>
          <a:fontRef idx="minor"/>
        </p:style>
      </p:sp>
      <p:sp>
        <p:nvSpPr>
          <p:cNvPr id="541" name="CustomShape 13"/>
          <p:cNvSpPr/>
          <p:nvPr/>
        </p:nvSpPr>
        <p:spPr>
          <a:xfrm>
            <a:off x="6634080" y="1965240"/>
            <a:ext cx="36000" cy="29160"/>
          </a:xfrm>
          <a:custGeom>
            <a:avLst/>
            <a:gdLst/>
            <a:ahLst/>
            <a:rect l="l" t="t" r="r" b="b"/>
            <a:pathLst>
              <a:path w="40004" h="40005">
                <a:moveTo>
                  <a:pt x="19939" y="0"/>
                </a:moveTo>
                <a:lnTo>
                  <a:pt x="12178" y="1570"/>
                </a:lnTo>
                <a:lnTo>
                  <a:pt x="5840" y="5851"/>
                </a:lnTo>
                <a:lnTo>
                  <a:pt x="1567" y="12194"/>
                </a:lnTo>
                <a:lnTo>
                  <a:pt x="0" y="19951"/>
                </a:lnTo>
                <a:lnTo>
                  <a:pt x="1567" y="27716"/>
                </a:lnTo>
                <a:lnTo>
                  <a:pt x="5840" y="34062"/>
                </a:lnTo>
                <a:lnTo>
                  <a:pt x="12178" y="38345"/>
                </a:lnTo>
                <a:lnTo>
                  <a:pt x="19939" y="39916"/>
                </a:lnTo>
                <a:lnTo>
                  <a:pt x="27699" y="38345"/>
                </a:lnTo>
                <a:lnTo>
                  <a:pt x="34037" y="34062"/>
                </a:lnTo>
                <a:lnTo>
                  <a:pt x="38310" y="27716"/>
                </a:lnTo>
                <a:lnTo>
                  <a:pt x="39878" y="19951"/>
                </a:lnTo>
                <a:lnTo>
                  <a:pt x="38310" y="12194"/>
                </a:lnTo>
                <a:lnTo>
                  <a:pt x="34037" y="5851"/>
                </a:lnTo>
                <a:lnTo>
                  <a:pt x="27699" y="1570"/>
                </a:lnTo>
                <a:lnTo>
                  <a:pt x="19939" y="0"/>
                </a:lnTo>
                <a:close/>
              </a:path>
            </a:pathLst>
          </a:custGeom>
          <a:solidFill>
            <a:srgbClr val="ffffff"/>
          </a:solidFill>
          <a:ln>
            <a:noFill/>
          </a:ln>
        </p:spPr>
        <p:style>
          <a:lnRef idx="0"/>
          <a:fillRef idx="0"/>
          <a:effectRef idx="0"/>
          <a:fontRef idx="minor"/>
        </p:style>
      </p:sp>
      <p:sp>
        <p:nvSpPr>
          <p:cNvPr id="542" name="CustomShape 14"/>
          <p:cNvSpPr/>
          <p:nvPr/>
        </p:nvSpPr>
        <p:spPr>
          <a:xfrm>
            <a:off x="7433280" y="1965240"/>
            <a:ext cx="36000" cy="29160"/>
          </a:xfrm>
          <a:custGeom>
            <a:avLst/>
            <a:gdLst/>
            <a:ahLst/>
            <a:rect l="l" t="t" r="r" b="b"/>
            <a:pathLst>
              <a:path w="40004" h="40005">
                <a:moveTo>
                  <a:pt x="19939" y="0"/>
                </a:moveTo>
                <a:lnTo>
                  <a:pt x="12178" y="1570"/>
                </a:lnTo>
                <a:lnTo>
                  <a:pt x="5840" y="5851"/>
                </a:lnTo>
                <a:lnTo>
                  <a:pt x="1567" y="12194"/>
                </a:lnTo>
                <a:lnTo>
                  <a:pt x="0" y="19951"/>
                </a:lnTo>
                <a:lnTo>
                  <a:pt x="1567" y="27716"/>
                </a:lnTo>
                <a:lnTo>
                  <a:pt x="5840" y="34062"/>
                </a:lnTo>
                <a:lnTo>
                  <a:pt x="12178" y="38345"/>
                </a:lnTo>
                <a:lnTo>
                  <a:pt x="19939" y="39916"/>
                </a:lnTo>
                <a:lnTo>
                  <a:pt x="27699" y="38345"/>
                </a:lnTo>
                <a:lnTo>
                  <a:pt x="34037" y="34062"/>
                </a:lnTo>
                <a:lnTo>
                  <a:pt x="38310" y="27716"/>
                </a:lnTo>
                <a:lnTo>
                  <a:pt x="39878" y="19951"/>
                </a:lnTo>
                <a:lnTo>
                  <a:pt x="38310" y="12194"/>
                </a:lnTo>
                <a:lnTo>
                  <a:pt x="34037" y="5851"/>
                </a:lnTo>
                <a:lnTo>
                  <a:pt x="27699" y="1570"/>
                </a:lnTo>
                <a:lnTo>
                  <a:pt x="19939" y="0"/>
                </a:lnTo>
                <a:close/>
              </a:path>
            </a:pathLst>
          </a:custGeom>
          <a:solidFill>
            <a:srgbClr val="ffffff"/>
          </a:solidFill>
          <a:ln>
            <a:noFill/>
          </a:ln>
        </p:spPr>
        <p:style>
          <a:lnRef idx="0"/>
          <a:fillRef idx="0"/>
          <a:effectRef idx="0"/>
          <a:fontRef idx="minor"/>
        </p:style>
      </p:sp>
      <p:sp>
        <p:nvSpPr>
          <p:cNvPr id="543" name="CustomShape 15"/>
          <p:cNvSpPr/>
          <p:nvPr/>
        </p:nvSpPr>
        <p:spPr>
          <a:xfrm>
            <a:off x="7036560" y="1875240"/>
            <a:ext cx="129600" cy="70560"/>
          </a:xfrm>
          <a:prstGeom prst="rect">
            <a:avLst/>
          </a:prstGeom>
          <a:blipFill rotWithShape="0">
            <a:blip r:embed="rId3"/>
            <a:stretch>
              <a:fillRect/>
            </a:stretch>
          </a:blipFill>
          <a:ln>
            <a:noFill/>
          </a:ln>
        </p:spPr>
        <p:style>
          <a:lnRef idx="0"/>
          <a:fillRef idx="0"/>
          <a:effectRef idx="0"/>
          <a:fontRef idx="minor"/>
        </p:style>
      </p:sp>
      <p:sp>
        <p:nvSpPr>
          <p:cNvPr id="544" name="CustomShape 16"/>
          <p:cNvSpPr/>
          <p:nvPr/>
        </p:nvSpPr>
        <p:spPr>
          <a:xfrm>
            <a:off x="5205960" y="1980000"/>
            <a:ext cx="810720" cy="360"/>
          </a:xfrm>
          <a:custGeom>
            <a:avLst/>
            <a:gdLst/>
            <a:ahLst/>
            <a:rect l="l" t="t" r="r" b="b"/>
            <a:pathLst>
              <a:path w="892175" h="0">
                <a:moveTo>
                  <a:pt x="0" y="0"/>
                </a:moveTo>
                <a:lnTo>
                  <a:pt x="892022" y="0"/>
                </a:lnTo>
              </a:path>
            </a:pathLst>
          </a:custGeom>
          <a:noFill/>
          <a:ln w="10440">
            <a:solidFill>
              <a:srgbClr val="ffffff"/>
            </a:solidFill>
            <a:round/>
          </a:ln>
        </p:spPr>
        <p:style>
          <a:lnRef idx="0"/>
          <a:fillRef idx="0"/>
          <a:effectRef idx="0"/>
          <a:fontRef idx="minor"/>
        </p:style>
      </p:sp>
      <p:sp>
        <p:nvSpPr>
          <p:cNvPr id="545" name="CustomShape 17"/>
          <p:cNvSpPr/>
          <p:nvPr/>
        </p:nvSpPr>
        <p:spPr>
          <a:xfrm>
            <a:off x="5193720" y="1965240"/>
            <a:ext cx="36000" cy="29160"/>
          </a:xfrm>
          <a:custGeom>
            <a:avLst/>
            <a:gdLst/>
            <a:ahLst/>
            <a:rect l="l" t="t" r="r" b="b"/>
            <a:pathLst>
              <a:path w="40004" h="40005">
                <a:moveTo>
                  <a:pt x="19938" y="0"/>
                </a:moveTo>
                <a:lnTo>
                  <a:pt x="12178" y="1570"/>
                </a:lnTo>
                <a:lnTo>
                  <a:pt x="5840" y="5851"/>
                </a:lnTo>
                <a:lnTo>
                  <a:pt x="1567" y="12194"/>
                </a:lnTo>
                <a:lnTo>
                  <a:pt x="0" y="19951"/>
                </a:lnTo>
                <a:lnTo>
                  <a:pt x="1567" y="27716"/>
                </a:lnTo>
                <a:lnTo>
                  <a:pt x="5840" y="34062"/>
                </a:lnTo>
                <a:lnTo>
                  <a:pt x="12178" y="38345"/>
                </a:lnTo>
                <a:lnTo>
                  <a:pt x="19938" y="39916"/>
                </a:lnTo>
                <a:lnTo>
                  <a:pt x="27703" y="38345"/>
                </a:lnTo>
                <a:lnTo>
                  <a:pt x="34050" y="34062"/>
                </a:lnTo>
                <a:lnTo>
                  <a:pt x="38332" y="27716"/>
                </a:lnTo>
                <a:lnTo>
                  <a:pt x="39903" y="19951"/>
                </a:lnTo>
                <a:lnTo>
                  <a:pt x="38332" y="12194"/>
                </a:lnTo>
                <a:lnTo>
                  <a:pt x="34050" y="5851"/>
                </a:lnTo>
                <a:lnTo>
                  <a:pt x="27703" y="1570"/>
                </a:lnTo>
                <a:lnTo>
                  <a:pt x="19938" y="0"/>
                </a:lnTo>
                <a:close/>
              </a:path>
            </a:pathLst>
          </a:custGeom>
          <a:solidFill>
            <a:srgbClr val="ffffff"/>
          </a:solidFill>
          <a:ln>
            <a:noFill/>
          </a:ln>
        </p:spPr>
        <p:style>
          <a:lnRef idx="0"/>
          <a:fillRef idx="0"/>
          <a:effectRef idx="0"/>
          <a:fontRef idx="minor"/>
        </p:style>
      </p:sp>
      <p:sp>
        <p:nvSpPr>
          <p:cNvPr id="546" name="CustomShape 18"/>
          <p:cNvSpPr/>
          <p:nvPr/>
        </p:nvSpPr>
        <p:spPr>
          <a:xfrm>
            <a:off x="5992920" y="1965240"/>
            <a:ext cx="36000" cy="29160"/>
          </a:xfrm>
          <a:custGeom>
            <a:avLst/>
            <a:gdLst/>
            <a:ahLst/>
            <a:rect l="l" t="t" r="r" b="b"/>
            <a:pathLst>
              <a:path w="40004" h="40005">
                <a:moveTo>
                  <a:pt x="19939" y="0"/>
                </a:moveTo>
                <a:lnTo>
                  <a:pt x="12178" y="1570"/>
                </a:lnTo>
                <a:lnTo>
                  <a:pt x="5840" y="5851"/>
                </a:lnTo>
                <a:lnTo>
                  <a:pt x="1567" y="12194"/>
                </a:lnTo>
                <a:lnTo>
                  <a:pt x="0" y="19951"/>
                </a:lnTo>
                <a:lnTo>
                  <a:pt x="1567" y="27716"/>
                </a:lnTo>
                <a:lnTo>
                  <a:pt x="5840" y="34062"/>
                </a:lnTo>
                <a:lnTo>
                  <a:pt x="12178" y="38345"/>
                </a:lnTo>
                <a:lnTo>
                  <a:pt x="19939" y="39916"/>
                </a:lnTo>
                <a:lnTo>
                  <a:pt x="27703" y="38345"/>
                </a:lnTo>
                <a:lnTo>
                  <a:pt x="34050" y="34062"/>
                </a:lnTo>
                <a:lnTo>
                  <a:pt x="38332" y="27716"/>
                </a:lnTo>
                <a:lnTo>
                  <a:pt x="39903" y="19951"/>
                </a:lnTo>
                <a:lnTo>
                  <a:pt x="38332" y="12194"/>
                </a:lnTo>
                <a:lnTo>
                  <a:pt x="34050" y="5851"/>
                </a:lnTo>
                <a:lnTo>
                  <a:pt x="27703" y="1570"/>
                </a:lnTo>
                <a:lnTo>
                  <a:pt x="19939" y="0"/>
                </a:lnTo>
                <a:close/>
              </a:path>
            </a:pathLst>
          </a:custGeom>
          <a:solidFill>
            <a:srgbClr val="ffffff"/>
          </a:solidFill>
          <a:ln>
            <a:noFill/>
          </a:ln>
        </p:spPr>
        <p:style>
          <a:lnRef idx="0"/>
          <a:fillRef idx="0"/>
          <a:effectRef idx="0"/>
          <a:fontRef idx="minor"/>
        </p:style>
      </p:sp>
      <p:sp>
        <p:nvSpPr>
          <p:cNvPr id="547" name="CustomShape 19"/>
          <p:cNvSpPr/>
          <p:nvPr/>
        </p:nvSpPr>
        <p:spPr>
          <a:xfrm>
            <a:off x="4761720" y="3211920"/>
            <a:ext cx="50040" cy="37800"/>
          </a:xfrm>
          <a:custGeom>
            <a:avLst/>
            <a:gdLst/>
            <a:ahLst/>
            <a:rect l="l" t="t" r="r" b="b"/>
            <a:pathLst>
              <a:path w="55245" h="52070">
                <a:moveTo>
                  <a:pt x="0" y="52070"/>
                </a:moveTo>
                <a:lnTo>
                  <a:pt x="55143" y="52070"/>
                </a:lnTo>
                <a:lnTo>
                  <a:pt x="55143" y="0"/>
                </a:lnTo>
                <a:lnTo>
                  <a:pt x="0" y="0"/>
                </a:lnTo>
                <a:lnTo>
                  <a:pt x="0" y="52070"/>
                </a:lnTo>
                <a:close/>
              </a:path>
            </a:pathLst>
          </a:custGeom>
          <a:solidFill>
            <a:srgbClr val="ffffff">
              <a:alpha val="80000"/>
            </a:srgbClr>
          </a:solidFill>
          <a:ln>
            <a:noFill/>
          </a:ln>
        </p:spPr>
        <p:style>
          <a:lnRef idx="0"/>
          <a:fillRef idx="0"/>
          <a:effectRef idx="0"/>
          <a:fontRef idx="minor"/>
        </p:style>
      </p:sp>
      <p:sp>
        <p:nvSpPr>
          <p:cNvPr id="548" name="CustomShape 20"/>
          <p:cNvSpPr/>
          <p:nvPr/>
        </p:nvSpPr>
        <p:spPr>
          <a:xfrm>
            <a:off x="4761720" y="3192840"/>
            <a:ext cx="414720" cy="360"/>
          </a:xfrm>
          <a:custGeom>
            <a:avLst/>
            <a:gdLst/>
            <a:ahLst/>
            <a:rect l="l" t="t" r="r" b="b"/>
            <a:pathLst>
              <a:path w="456564" h="0">
                <a:moveTo>
                  <a:pt x="0" y="0"/>
                </a:moveTo>
                <a:lnTo>
                  <a:pt x="456133" y="0"/>
                </a:lnTo>
              </a:path>
            </a:pathLst>
          </a:custGeom>
          <a:noFill/>
          <a:ln w="52200">
            <a:solidFill>
              <a:srgbClr val="ffffff"/>
            </a:solidFill>
            <a:round/>
          </a:ln>
        </p:spPr>
        <p:style>
          <a:lnRef idx="0"/>
          <a:fillRef idx="0"/>
          <a:effectRef idx="0"/>
          <a:fontRef idx="minor"/>
        </p:style>
      </p:sp>
      <p:sp>
        <p:nvSpPr>
          <p:cNvPr id="549" name="CustomShape 21"/>
          <p:cNvSpPr/>
          <p:nvPr/>
        </p:nvSpPr>
        <p:spPr>
          <a:xfrm>
            <a:off x="4820760" y="3211920"/>
            <a:ext cx="355320" cy="66600"/>
          </a:xfrm>
          <a:prstGeom prst="rect">
            <a:avLst/>
          </a:prstGeom>
          <a:blipFill rotWithShape="0">
            <a:blip r:embed="rId4"/>
            <a:stretch>
              <a:fillRect/>
            </a:stretch>
          </a:blipFill>
          <a:ln>
            <a:noFill/>
          </a:ln>
        </p:spPr>
        <p:style>
          <a:lnRef idx="0"/>
          <a:fillRef idx="0"/>
          <a:effectRef idx="0"/>
          <a:fontRef idx="minor"/>
        </p:style>
      </p:sp>
      <p:sp>
        <p:nvSpPr>
          <p:cNvPr id="550" name="CustomShape 22"/>
          <p:cNvSpPr/>
          <p:nvPr/>
        </p:nvSpPr>
        <p:spPr>
          <a:xfrm>
            <a:off x="3639240" y="3211920"/>
            <a:ext cx="50040" cy="37800"/>
          </a:xfrm>
          <a:custGeom>
            <a:avLst/>
            <a:gdLst/>
            <a:ahLst/>
            <a:rect l="l" t="t" r="r" b="b"/>
            <a:pathLst>
              <a:path w="55245" h="52070">
                <a:moveTo>
                  <a:pt x="0" y="52070"/>
                </a:moveTo>
                <a:lnTo>
                  <a:pt x="54991" y="52070"/>
                </a:lnTo>
                <a:lnTo>
                  <a:pt x="54991" y="0"/>
                </a:lnTo>
                <a:lnTo>
                  <a:pt x="0" y="0"/>
                </a:lnTo>
                <a:lnTo>
                  <a:pt x="0" y="52070"/>
                </a:lnTo>
                <a:close/>
              </a:path>
            </a:pathLst>
          </a:custGeom>
          <a:solidFill>
            <a:srgbClr val="ffffff">
              <a:alpha val="80000"/>
            </a:srgbClr>
          </a:solidFill>
          <a:ln>
            <a:noFill/>
          </a:ln>
        </p:spPr>
        <p:style>
          <a:lnRef idx="0"/>
          <a:fillRef idx="0"/>
          <a:effectRef idx="0"/>
          <a:fontRef idx="minor"/>
        </p:style>
      </p:sp>
      <p:sp>
        <p:nvSpPr>
          <p:cNvPr id="551" name="CustomShape 23"/>
          <p:cNvSpPr/>
          <p:nvPr/>
        </p:nvSpPr>
        <p:spPr>
          <a:xfrm>
            <a:off x="3639240" y="3192840"/>
            <a:ext cx="414720" cy="360"/>
          </a:xfrm>
          <a:custGeom>
            <a:avLst/>
            <a:gdLst/>
            <a:ahLst/>
            <a:rect l="l" t="t" r="r" b="b"/>
            <a:pathLst>
              <a:path w="456564" h="0">
                <a:moveTo>
                  <a:pt x="0" y="0"/>
                </a:moveTo>
                <a:lnTo>
                  <a:pt x="456006" y="0"/>
                </a:lnTo>
              </a:path>
            </a:pathLst>
          </a:custGeom>
          <a:noFill/>
          <a:ln w="52200">
            <a:solidFill>
              <a:srgbClr val="ffffff"/>
            </a:solidFill>
            <a:round/>
          </a:ln>
        </p:spPr>
        <p:style>
          <a:lnRef idx="0"/>
          <a:fillRef idx="0"/>
          <a:effectRef idx="0"/>
          <a:fontRef idx="minor"/>
        </p:style>
      </p:sp>
      <p:sp>
        <p:nvSpPr>
          <p:cNvPr id="552" name="CustomShape 24"/>
          <p:cNvSpPr/>
          <p:nvPr/>
        </p:nvSpPr>
        <p:spPr>
          <a:xfrm>
            <a:off x="3697920" y="3211920"/>
            <a:ext cx="355320" cy="66600"/>
          </a:xfrm>
          <a:prstGeom prst="rect">
            <a:avLst/>
          </a:prstGeom>
          <a:blipFill rotWithShape="0">
            <a:blip r:embed="rId5"/>
            <a:stretch>
              <a:fillRect/>
            </a:stretch>
          </a:blipFill>
          <a:ln>
            <a:noFill/>
          </a:ln>
        </p:spPr>
        <p:style>
          <a:lnRef idx="0"/>
          <a:fillRef idx="0"/>
          <a:effectRef idx="0"/>
          <a:fontRef idx="minor"/>
        </p:style>
      </p:sp>
      <p:sp>
        <p:nvSpPr>
          <p:cNvPr id="553" name="CustomShape 25"/>
          <p:cNvSpPr/>
          <p:nvPr/>
        </p:nvSpPr>
        <p:spPr>
          <a:xfrm>
            <a:off x="3570480" y="3029400"/>
            <a:ext cx="1676160" cy="123840"/>
          </a:xfrm>
          <a:custGeom>
            <a:avLst/>
            <a:gdLst/>
            <a:ahLst/>
            <a:rect l="l" t="t" r="r" b="b"/>
            <a:pathLst>
              <a:path w="1844039" h="168910">
                <a:moveTo>
                  <a:pt x="0" y="168910"/>
                </a:moveTo>
                <a:lnTo>
                  <a:pt x="1843658" y="168910"/>
                </a:lnTo>
                <a:lnTo>
                  <a:pt x="1843658" y="0"/>
                </a:lnTo>
                <a:lnTo>
                  <a:pt x="0" y="0"/>
                </a:lnTo>
                <a:lnTo>
                  <a:pt x="0" y="168910"/>
                </a:lnTo>
                <a:close/>
              </a:path>
            </a:pathLst>
          </a:custGeom>
          <a:solidFill>
            <a:srgbClr val="ffffff">
              <a:alpha val="80000"/>
            </a:srgbClr>
          </a:solidFill>
          <a:ln>
            <a:noFill/>
          </a:ln>
        </p:spPr>
        <p:style>
          <a:lnRef idx="0"/>
          <a:fillRef idx="0"/>
          <a:effectRef idx="0"/>
          <a:fontRef idx="minor"/>
        </p:style>
      </p:sp>
      <p:sp>
        <p:nvSpPr>
          <p:cNvPr id="554" name="CustomShape 26"/>
          <p:cNvSpPr/>
          <p:nvPr/>
        </p:nvSpPr>
        <p:spPr>
          <a:xfrm>
            <a:off x="3570480" y="2896560"/>
            <a:ext cx="101160" cy="132120"/>
          </a:xfrm>
          <a:custGeom>
            <a:avLst/>
            <a:gdLst/>
            <a:ahLst/>
            <a:rect l="l" t="t" r="r" b="b"/>
            <a:pathLst>
              <a:path w="111760" h="180339">
                <a:moveTo>
                  <a:pt x="0" y="180339"/>
                </a:moveTo>
                <a:lnTo>
                  <a:pt x="111594" y="180339"/>
                </a:lnTo>
                <a:lnTo>
                  <a:pt x="111594" y="0"/>
                </a:lnTo>
                <a:lnTo>
                  <a:pt x="0" y="0"/>
                </a:lnTo>
                <a:lnTo>
                  <a:pt x="0" y="180339"/>
                </a:lnTo>
                <a:close/>
              </a:path>
            </a:pathLst>
          </a:custGeom>
          <a:solidFill>
            <a:srgbClr val="ffffff">
              <a:alpha val="80000"/>
            </a:srgbClr>
          </a:solidFill>
          <a:ln>
            <a:noFill/>
          </a:ln>
        </p:spPr>
        <p:style>
          <a:lnRef idx="0"/>
          <a:fillRef idx="0"/>
          <a:effectRef idx="0"/>
          <a:fontRef idx="minor"/>
        </p:style>
      </p:sp>
      <p:sp>
        <p:nvSpPr>
          <p:cNvPr id="555" name="CustomShape 27"/>
          <p:cNvSpPr/>
          <p:nvPr/>
        </p:nvSpPr>
        <p:spPr>
          <a:xfrm>
            <a:off x="3570480" y="2827440"/>
            <a:ext cx="1676160" cy="68760"/>
          </a:xfrm>
          <a:custGeom>
            <a:avLst/>
            <a:gdLst/>
            <a:ahLst/>
            <a:rect l="l" t="t" r="r" b="b"/>
            <a:pathLst>
              <a:path w="1844039" h="93979">
                <a:moveTo>
                  <a:pt x="0" y="93980"/>
                </a:moveTo>
                <a:lnTo>
                  <a:pt x="1843658" y="93980"/>
                </a:lnTo>
                <a:lnTo>
                  <a:pt x="1843658" y="0"/>
                </a:lnTo>
                <a:lnTo>
                  <a:pt x="0" y="0"/>
                </a:lnTo>
                <a:lnTo>
                  <a:pt x="0" y="93980"/>
                </a:lnTo>
                <a:close/>
              </a:path>
            </a:pathLst>
          </a:custGeom>
          <a:solidFill>
            <a:srgbClr val="ffffff">
              <a:alpha val="80000"/>
            </a:srgbClr>
          </a:solidFill>
          <a:ln>
            <a:noFill/>
          </a:ln>
        </p:spPr>
        <p:style>
          <a:lnRef idx="0"/>
          <a:fillRef idx="0"/>
          <a:effectRef idx="0"/>
          <a:fontRef idx="minor"/>
        </p:style>
      </p:sp>
      <p:sp>
        <p:nvSpPr>
          <p:cNvPr id="556" name="CustomShape 28"/>
          <p:cNvSpPr/>
          <p:nvPr/>
        </p:nvSpPr>
        <p:spPr>
          <a:xfrm>
            <a:off x="3971880" y="2896920"/>
            <a:ext cx="87840" cy="132120"/>
          </a:xfrm>
          <a:custGeom>
            <a:avLst/>
            <a:gdLst/>
            <a:ahLst/>
            <a:rect l="l" t="t" r="r" b="b"/>
            <a:pathLst>
              <a:path w="97154" h="180339">
                <a:moveTo>
                  <a:pt x="97142" y="0"/>
                </a:moveTo>
                <a:lnTo>
                  <a:pt x="0" y="0"/>
                </a:lnTo>
                <a:lnTo>
                  <a:pt x="0" y="180225"/>
                </a:lnTo>
                <a:lnTo>
                  <a:pt x="97142" y="180225"/>
                </a:lnTo>
                <a:lnTo>
                  <a:pt x="97142" y="0"/>
                </a:lnTo>
                <a:close/>
              </a:path>
            </a:pathLst>
          </a:custGeom>
          <a:solidFill>
            <a:srgbClr val="ffffff">
              <a:alpha val="80000"/>
            </a:srgbClr>
          </a:solidFill>
          <a:ln>
            <a:noFill/>
          </a:ln>
        </p:spPr>
        <p:style>
          <a:lnRef idx="0"/>
          <a:fillRef idx="0"/>
          <a:effectRef idx="0"/>
          <a:fontRef idx="minor"/>
        </p:style>
      </p:sp>
      <p:sp>
        <p:nvSpPr>
          <p:cNvPr id="557" name="CustomShape 29"/>
          <p:cNvSpPr/>
          <p:nvPr/>
        </p:nvSpPr>
        <p:spPr>
          <a:xfrm>
            <a:off x="4360320" y="2896920"/>
            <a:ext cx="88560" cy="132120"/>
          </a:xfrm>
          <a:custGeom>
            <a:avLst/>
            <a:gdLst/>
            <a:ahLst/>
            <a:rect l="l" t="t" r="r" b="b"/>
            <a:pathLst>
              <a:path w="97789" h="180339">
                <a:moveTo>
                  <a:pt x="97180" y="0"/>
                </a:moveTo>
                <a:lnTo>
                  <a:pt x="0" y="0"/>
                </a:lnTo>
                <a:lnTo>
                  <a:pt x="0" y="180225"/>
                </a:lnTo>
                <a:lnTo>
                  <a:pt x="97180" y="180225"/>
                </a:lnTo>
                <a:lnTo>
                  <a:pt x="97180" y="0"/>
                </a:lnTo>
                <a:close/>
              </a:path>
            </a:pathLst>
          </a:custGeom>
          <a:solidFill>
            <a:srgbClr val="ffffff">
              <a:alpha val="80000"/>
            </a:srgbClr>
          </a:solidFill>
          <a:ln>
            <a:noFill/>
          </a:ln>
        </p:spPr>
        <p:style>
          <a:lnRef idx="0"/>
          <a:fillRef idx="0"/>
          <a:effectRef idx="0"/>
          <a:fontRef idx="minor"/>
        </p:style>
      </p:sp>
      <p:sp>
        <p:nvSpPr>
          <p:cNvPr id="558" name="CustomShape 30"/>
          <p:cNvSpPr/>
          <p:nvPr/>
        </p:nvSpPr>
        <p:spPr>
          <a:xfrm>
            <a:off x="4748400" y="2896920"/>
            <a:ext cx="88560" cy="132120"/>
          </a:xfrm>
          <a:custGeom>
            <a:avLst/>
            <a:gdLst/>
            <a:ahLst/>
            <a:rect l="l" t="t" r="r" b="b"/>
            <a:pathLst>
              <a:path w="97789" h="180339">
                <a:moveTo>
                  <a:pt x="97256" y="0"/>
                </a:moveTo>
                <a:lnTo>
                  <a:pt x="0" y="0"/>
                </a:lnTo>
                <a:lnTo>
                  <a:pt x="0" y="180225"/>
                </a:lnTo>
                <a:lnTo>
                  <a:pt x="97256" y="180225"/>
                </a:lnTo>
                <a:lnTo>
                  <a:pt x="97256" y="0"/>
                </a:lnTo>
                <a:close/>
              </a:path>
            </a:pathLst>
          </a:custGeom>
          <a:solidFill>
            <a:srgbClr val="ffffff">
              <a:alpha val="80000"/>
            </a:srgbClr>
          </a:solidFill>
          <a:ln>
            <a:noFill/>
          </a:ln>
        </p:spPr>
        <p:style>
          <a:lnRef idx="0"/>
          <a:fillRef idx="0"/>
          <a:effectRef idx="0"/>
          <a:fontRef idx="minor"/>
        </p:style>
      </p:sp>
      <p:sp>
        <p:nvSpPr>
          <p:cNvPr id="559" name="CustomShape 31"/>
          <p:cNvSpPr/>
          <p:nvPr/>
        </p:nvSpPr>
        <p:spPr>
          <a:xfrm>
            <a:off x="5136840" y="2896920"/>
            <a:ext cx="109800" cy="132120"/>
          </a:xfrm>
          <a:custGeom>
            <a:avLst/>
            <a:gdLst/>
            <a:ahLst/>
            <a:rect l="l" t="t" r="r" b="b"/>
            <a:pathLst>
              <a:path w="121285" h="180339">
                <a:moveTo>
                  <a:pt x="120751" y="0"/>
                </a:moveTo>
                <a:lnTo>
                  <a:pt x="0" y="0"/>
                </a:lnTo>
                <a:lnTo>
                  <a:pt x="0" y="180225"/>
                </a:lnTo>
                <a:lnTo>
                  <a:pt x="120751" y="180225"/>
                </a:lnTo>
                <a:lnTo>
                  <a:pt x="120751" y="0"/>
                </a:lnTo>
                <a:close/>
              </a:path>
            </a:pathLst>
          </a:custGeom>
          <a:solidFill>
            <a:srgbClr val="ffffff">
              <a:alpha val="80000"/>
            </a:srgbClr>
          </a:solidFill>
          <a:ln>
            <a:noFill/>
          </a:ln>
        </p:spPr>
        <p:style>
          <a:lnRef idx="0"/>
          <a:fillRef idx="0"/>
          <a:effectRef idx="0"/>
          <a:fontRef idx="minor"/>
        </p:style>
      </p:sp>
      <p:sp>
        <p:nvSpPr>
          <p:cNvPr id="560" name="CustomShape 32"/>
          <p:cNvSpPr/>
          <p:nvPr/>
        </p:nvSpPr>
        <p:spPr>
          <a:xfrm>
            <a:off x="6532920" y="3211920"/>
            <a:ext cx="50040" cy="37800"/>
          </a:xfrm>
          <a:custGeom>
            <a:avLst/>
            <a:gdLst/>
            <a:ahLst/>
            <a:rect l="l" t="t" r="r" b="b"/>
            <a:pathLst>
              <a:path w="55245" h="52070">
                <a:moveTo>
                  <a:pt x="0" y="52070"/>
                </a:moveTo>
                <a:lnTo>
                  <a:pt x="55118" y="52070"/>
                </a:lnTo>
                <a:lnTo>
                  <a:pt x="55118" y="0"/>
                </a:lnTo>
                <a:lnTo>
                  <a:pt x="0" y="0"/>
                </a:lnTo>
                <a:lnTo>
                  <a:pt x="0" y="52070"/>
                </a:lnTo>
                <a:close/>
              </a:path>
            </a:pathLst>
          </a:custGeom>
          <a:solidFill>
            <a:srgbClr val="ffffff">
              <a:alpha val="80000"/>
            </a:srgbClr>
          </a:solidFill>
          <a:ln>
            <a:noFill/>
          </a:ln>
        </p:spPr>
        <p:style>
          <a:lnRef idx="0"/>
          <a:fillRef idx="0"/>
          <a:effectRef idx="0"/>
          <a:fontRef idx="minor"/>
        </p:style>
      </p:sp>
      <p:sp>
        <p:nvSpPr>
          <p:cNvPr id="561" name="CustomShape 33"/>
          <p:cNvSpPr/>
          <p:nvPr/>
        </p:nvSpPr>
        <p:spPr>
          <a:xfrm>
            <a:off x="6532920" y="3192840"/>
            <a:ext cx="414720" cy="360"/>
          </a:xfrm>
          <a:custGeom>
            <a:avLst/>
            <a:gdLst/>
            <a:ahLst/>
            <a:rect l="l" t="t" r="r" b="b"/>
            <a:pathLst>
              <a:path w="456565" h="0">
                <a:moveTo>
                  <a:pt x="0" y="0"/>
                </a:moveTo>
                <a:lnTo>
                  <a:pt x="456133" y="0"/>
                </a:lnTo>
              </a:path>
            </a:pathLst>
          </a:custGeom>
          <a:noFill/>
          <a:ln w="52200">
            <a:solidFill>
              <a:srgbClr val="ffffff"/>
            </a:solidFill>
            <a:round/>
          </a:ln>
        </p:spPr>
        <p:style>
          <a:lnRef idx="0"/>
          <a:fillRef idx="0"/>
          <a:effectRef idx="0"/>
          <a:fontRef idx="minor"/>
        </p:style>
      </p:sp>
      <p:sp>
        <p:nvSpPr>
          <p:cNvPr id="562" name="CustomShape 34"/>
          <p:cNvSpPr/>
          <p:nvPr/>
        </p:nvSpPr>
        <p:spPr>
          <a:xfrm>
            <a:off x="6591960" y="3211920"/>
            <a:ext cx="355320" cy="66600"/>
          </a:xfrm>
          <a:prstGeom prst="rect">
            <a:avLst/>
          </a:prstGeom>
          <a:blipFill rotWithShape="0">
            <a:blip r:embed="rId6"/>
            <a:stretch>
              <a:fillRect/>
            </a:stretch>
          </a:blipFill>
          <a:ln>
            <a:noFill/>
          </a:ln>
        </p:spPr>
        <p:style>
          <a:lnRef idx="0"/>
          <a:fillRef idx="0"/>
          <a:effectRef idx="0"/>
          <a:fontRef idx="minor"/>
        </p:style>
      </p:sp>
      <p:sp>
        <p:nvSpPr>
          <p:cNvPr id="563" name="CustomShape 35"/>
          <p:cNvSpPr/>
          <p:nvPr/>
        </p:nvSpPr>
        <p:spPr>
          <a:xfrm>
            <a:off x="5410080" y="3211920"/>
            <a:ext cx="50040" cy="37800"/>
          </a:xfrm>
          <a:custGeom>
            <a:avLst/>
            <a:gdLst/>
            <a:ahLst/>
            <a:rect l="l" t="t" r="r" b="b"/>
            <a:pathLst>
              <a:path w="55245" h="52070">
                <a:moveTo>
                  <a:pt x="0" y="52070"/>
                </a:moveTo>
                <a:lnTo>
                  <a:pt x="55016" y="52070"/>
                </a:lnTo>
                <a:lnTo>
                  <a:pt x="55016" y="0"/>
                </a:lnTo>
                <a:lnTo>
                  <a:pt x="0" y="0"/>
                </a:lnTo>
                <a:lnTo>
                  <a:pt x="0" y="52070"/>
                </a:lnTo>
                <a:close/>
              </a:path>
            </a:pathLst>
          </a:custGeom>
          <a:solidFill>
            <a:srgbClr val="ffffff">
              <a:alpha val="80000"/>
            </a:srgbClr>
          </a:solidFill>
          <a:ln>
            <a:noFill/>
          </a:ln>
        </p:spPr>
        <p:style>
          <a:lnRef idx="0"/>
          <a:fillRef idx="0"/>
          <a:effectRef idx="0"/>
          <a:fontRef idx="minor"/>
        </p:style>
      </p:sp>
      <p:sp>
        <p:nvSpPr>
          <p:cNvPr id="564" name="CustomShape 36"/>
          <p:cNvSpPr/>
          <p:nvPr/>
        </p:nvSpPr>
        <p:spPr>
          <a:xfrm>
            <a:off x="5410080" y="3192840"/>
            <a:ext cx="414720" cy="360"/>
          </a:xfrm>
          <a:custGeom>
            <a:avLst/>
            <a:gdLst/>
            <a:ahLst/>
            <a:rect l="l" t="t" r="r" b="b"/>
            <a:pathLst>
              <a:path w="456564" h="0">
                <a:moveTo>
                  <a:pt x="0" y="0"/>
                </a:moveTo>
                <a:lnTo>
                  <a:pt x="456031" y="0"/>
                </a:lnTo>
              </a:path>
            </a:pathLst>
          </a:custGeom>
          <a:noFill/>
          <a:ln w="52200">
            <a:solidFill>
              <a:srgbClr val="ffffff"/>
            </a:solidFill>
            <a:round/>
          </a:ln>
        </p:spPr>
        <p:style>
          <a:lnRef idx="0"/>
          <a:fillRef idx="0"/>
          <a:effectRef idx="0"/>
          <a:fontRef idx="minor"/>
        </p:style>
      </p:sp>
      <p:sp>
        <p:nvSpPr>
          <p:cNvPr id="565" name="CustomShape 37"/>
          <p:cNvSpPr/>
          <p:nvPr/>
        </p:nvSpPr>
        <p:spPr>
          <a:xfrm>
            <a:off x="5469120" y="3211920"/>
            <a:ext cx="355320" cy="66600"/>
          </a:xfrm>
          <a:prstGeom prst="rect">
            <a:avLst/>
          </a:prstGeom>
          <a:blipFill rotWithShape="0">
            <a:blip r:embed="rId7"/>
            <a:stretch>
              <a:fillRect/>
            </a:stretch>
          </a:blipFill>
          <a:ln>
            <a:noFill/>
          </a:ln>
        </p:spPr>
        <p:style>
          <a:lnRef idx="0"/>
          <a:fillRef idx="0"/>
          <a:effectRef idx="0"/>
          <a:fontRef idx="minor"/>
        </p:style>
      </p:sp>
      <p:sp>
        <p:nvSpPr>
          <p:cNvPr id="566" name="CustomShape 38"/>
          <p:cNvSpPr/>
          <p:nvPr/>
        </p:nvSpPr>
        <p:spPr>
          <a:xfrm>
            <a:off x="5341680" y="3029400"/>
            <a:ext cx="1676160" cy="123840"/>
          </a:xfrm>
          <a:custGeom>
            <a:avLst/>
            <a:gdLst/>
            <a:ahLst/>
            <a:rect l="l" t="t" r="r" b="b"/>
            <a:pathLst>
              <a:path w="1844040" h="168910">
                <a:moveTo>
                  <a:pt x="0" y="168910"/>
                </a:moveTo>
                <a:lnTo>
                  <a:pt x="1843684" y="168910"/>
                </a:lnTo>
                <a:lnTo>
                  <a:pt x="1843684" y="0"/>
                </a:lnTo>
                <a:lnTo>
                  <a:pt x="0" y="0"/>
                </a:lnTo>
                <a:lnTo>
                  <a:pt x="0" y="168910"/>
                </a:lnTo>
                <a:close/>
              </a:path>
            </a:pathLst>
          </a:custGeom>
          <a:solidFill>
            <a:srgbClr val="ffffff">
              <a:alpha val="80000"/>
            </a:srgbClr>
          </a:solidFill>
          <a:ln>
            <a:noFill/>
          </a:ln>
        </p:spPr>
        <p:style>
          <a:lnRef idx="0"/>
          <a:fillRef idx="0"/>
          <a:effectRef idx="0"/>
          <a:fontRef idx="minor"/>
        </p:style>
      </p:sp>
      <p:sp>
        <p:nvSpPr>
          <p:cNvPr id="567" name="CustomShape 39"/>
          <p:cNvSpPr/>
          <p:nvPr/>
        </p:nvSpPr>
        <p:spPr>
          <a:xfrm>
            <a:off x="5341680" y="2896560"/>
            <a:ext cx="101160" cy="132120"/>
          </a:xfrm>
          <a:custGeom>
            <a:avLst/>
            <a:gdLst/>
            <a:ahLst/>
            <a:rect l="l" t="t" r="r" b="b"/>
            <a:pathLst>
              <a:path w="111760" h="180339">
                <a:moveTo>
                  <a:pt x="0" y="180339"/>
                </a:moveTo>
                <a:lnTo>
                  <a:pt x="111633" y="180339"/>
                </a:lnTo>
                <a:lnTo>
                  <a:pt x="111633" y="0"/>
                </a:lnTo>
                <a:lnTo>
                  <a:pt x="0" y="0"/>
                </a:lnTo>
                <a:lnTo>
                  <a:pt x="0" y="180339"/>
                </a:lnTo>
                <a:close/>
              </a:path>
            </a:pathLst>
          </a:custGeom>
          <a:solidFill>
            <a:srgbClr val="ffffff">
              <a:alpha val="80000"/>
            </a:srgbClr>
          </a:solidFill>
          <a:ln>
            <a:noFill/>
          </a:ln>
        </p:spPr>
        <p:style>
          <a:lnRef idx="0"/>
          <a:fillRef idx="0"/>
          <a:effectRef idx="0"/>
          <a:fontRef idx="minor"/>
        </p:style>
      </p:sp>
      <p:sp>
        <p:nvSpPr>
          <p:cNvPr id="568" name="CustomShape 40"/>
          <p:cNvSpPr/>
          <p:nvPr/>
        </p:nvSpPr>
        <p:spPr>
          <a:xfrm>
            <a:off x="5341680" y="2827440"/>
            <a:ext cx="1676160" cy="68760"/>
          </a:xfrm>
          <a:custGeom>
            <a:avLst/>
            <a:gdLst/>
            <a:ahLst/>
            <a:rect l="l" t="t" r="r" b="b"/>
            <a:pathLst>
              <a:path w="1844040" h="93979">
                <a:moveTo>
                  <a:pt x="0" y="93980"/>
                </a:moveTo>
                <a:lnTo>
                  <a:pt x="1843684" y="93980"/>
                </a:lnTo>
                <a:lnTo>
                  <a:pt x="1843684" y="0"/>
                </a:lnTo>
                <a:lnTo>
                  <a:pt x="0" y="0"/>
                </a:lnTo>
                <a:lnTo>
                  <a:pt x="0" y="93980"/>
                </a:lnTo>
                <a:close/>
              </a:path>
            </a:pathLst>
          </a:custGeom>
          <a:solidFill>
            <a:srgbClr val="ffffff">
              <a:alpha val="80000"/>
            </a:srgbClr>
          </a:solidFill>
          <a:ln>
            <a:noFill/>
          </a:ln>
        </p:spPr>
        <p:style>
          <a:lnRef idx="0"/>
          <a:fillRef idx="0"/>
          <a:effectRef idx="0"/>
          <a:fontRef idx="minor"/>
        </p:style>
      </p:sp>
      <p:sp>
        <p:nvSpPr>
          <p:cNvPr id="569" name="CustomShape 41"/>
          <p:cNvSpPr/>
          <p:nvPr/>
        </p:nvSpPr>
        <p:spPr>
          <a:xfrm>
            <a:off x="5743080" y="2896920"/>
            <a:ext cx="88560" cy="132120"/>
          </a:xfrm>
          <a:custGeom>
            <a:avLst/>
            <a:gdLst/>
            <a:ahLst/>
            <a:rect l="l" t="t" r="r" b="b"/>
            <a:pathLst>
              <a:path w="97789" h="180339">
                <a:moveTo>
                  <a:pt x="97167" y="0"/>
                </a:moveTo>
                <a:lnTo>
                  <a:pt x="0" y="0"/>
                </a:lnTo>
                <a:lnTo>
                  <a:pt x="0" y="180225"/>
                </a:lnTo>
                <a:lnTo>
                  <a:pt x="97167" y="180225"/>
                </a:lnTo>
                <a:lnTo>
                  <a:pt x="97167" y="0"/>
                </a:lnTo>
                <a:close/>
              </a:path>
            </a:pathLst>
          </a:custGeom>
          <a:solidFill>
            <a:srgbClr val="ffffff">
              <a:alpha val="80000"/>
            </a:srgbClr>
          </a:solidFill>
          <a:ln>
            <a:noFill/>
          </a:ln>
        </p:spPr>
        <p:style>
          <a:lnRef idx="0"/>
          <a:fillRef idx="0"/>
          <a:effectRef idx="0"/>
          <a:fontRef idx="minor"/>
        </p:style>
      </p:sp>
      <p:sp>
        <p:nvSpPr>
          <p:cNvPr id="570" name="CustomShape 42"/>
          <p:cNvSpPr/>
          <p:nvPr/>
        </p:nvSpPr>
        <p:spPr>
          <a:xfrm>
            <a:off x="6131520" y="2896920"/>
            <a:ext cx="88560" cy="132120"/>
          </a:xfrm>
          <a:custGeom>
            <a:avLst/>
            <a:gdLst/>
            <a:ahLst/>
            <a:rect l="l" t="t" r="r" b="b"/>
            <a:pathLst>
              <a:path w="97790" h="180339">
                <a:moveTo>
                  <a:pt x="97167" y="0"/>
                </a:moveTo>
                <a:lnTo>
                  <a:pt x="0" y="0"/>
                </a:lnTo>
                <a:lnTo>
                  <a:pt x="0" y="180225"/>
                </a:lnTo>
                <a:lnTo>
                  <a:pt x="97167" y="180225"/>
                </a:lnTo>
                <a:lnTo>
                  <a:pt x="97167" y="0"/>
                </a:lnTo>
                <a:close/>
              </a:path>
            </a:pathLst>
          </a:custGeom>
          <a:solidFill>
            <a:srgbClr val="ffffff">
              <a:alpha val="80000"/>
            </a:srgbClr>
          </a:solidFill>
          <a:ln>
            <a:noFill/>
          </a:ln>
        </p:spPr>
        <p:style>
          <a:lnRef idx="0"/>
          <a:fillRef idx="0"/>
          <a:effectRef idx="0"/>
          <a:fontRef idx="minor"/>
        </p:style>
      </p:sp>
      <p:sp>
        <p:nvSpPr>
          <p:cNvPr id="571" name="CustomShape 43"/>
          <p:cNvSpPr/>
          <p:nvPr/>
        </p:nvSpPr>
        <p:spPr>
          <a:xfrm>
            <a:off x="6519600" y="2896920"/>
            <a:ext cx="88560" cy="132120"/>
          </a:xfrm>
          <a:custGeom>
            <a:avLst/>
            <a:gdLst/>
            <a:ahLst/>
            <a:rect l="l" t="t" r="r" b="b"/>
            <a:pathLst>
              <a:path w="97790" h="180339">
                <a:moveTo>
                  <a:pt x="97256" y="0"/>
                </a:moveTo>
                <a:lnTo>
                  <a:pt x="0" y="0"/>
                </a:lnTo>
                <a:lnTo>
                  <a:pt x="0" y="180225"/>
                </a:lnTo>
                <a:lnTo>
                  <a:pt x="97256" y="180225"/>
                </a:lnTo>
                <a:lnTo>
                  <a:pt x="97256" y="0"/>
                </a:lnTo>
                <a:close/>
              </a:path>
            </a:pathLst>
          </a:custGeom>
          <a:solidFill>
            <a:srgbClr val="ffffff">
              <a:alpha val="80000"/>
            </a:srgbClr>
          </a:solidFill>
          <a:ln>
            <a:noFill/>
          </a:ln>
        </p:spPr>
        <p:style>
          <a:lnRef idx="0"/>
          <a:fillRef idx="0"/>
          <a:effectRef idx="0"/>
          <a:fontRef idx="minor"/>
        </p:style>
      </p:sp>
      <p:sp>
        <p:nvSpPr>
          <p:cNvPr id="572" name="CustomShape 44"/>
          <p:cNvSpPr/>
          <p:nvPr/>
        </p:nvSpPr>
        <p:spPr>
          <a:xfrm>
            <a:off x="6908040" y="2896920"/>
            <a:ext cx="109800" cy="132120"/>
          </a:xfrm>
          <a:custGeom>
            <a:avLst/>
            <a:gdLst/>
            <a:ahLst/>
            <a:rect l="l" t="t" r="r" b="b"/>
            <a:pathLst>
              <a:path w="121284" h="180339">
                <a:moveTo>
                  <a:pt x="120751" y="0"/>
                </a:moveTo>
                <a:lnTo>
                  <a:pt x="0" y="0"/>
                </a:lnTo>
                <a:lnTo>
                  <a:pt x="0" y="180225"/>
                </a:lnTo>
                <a:lnTo>
                  <a:pt x="120751" y="180225"/>
                </a:lnTo>
                <a:lnTo>
                  <a:pt x="120751" y="0"/>
                </a:lnTo>
                <a:close/>
              </a:path>
            </a:pathLst>
          </a:custGeom>
          <a:solidFill>
            <a:srgbClr val="ffffff">
              <a:alpha val="80000"/>
            </a:srgbClr>
          </a:solidFill>
          <a:ln>
            <a:noFill/>
          </a:ln>
        </p:spPr>
        <p:style>
          <a:lnRef idx="0"/>
          <a:fillRef idx="0"/>
          <a:effectRef idx="0"/>
          <a:fontRef idx="minor"/>
        </p:style>
      </p:sp>
      <p:sp>
        <p:nvSpPr>
          <p:cNvPr id="573" name="CustomShape 45"/>
          <p:cNvSpPr/>
          <p:nvPr/>
        </p:nvSpPr>
        <p:spPr>
          <a:xfrm>
            <a:off x="5274360" y="2850840"/>
            <a:ext cx="38160" cy="279000"/>
          </a:xfrm>
          <a:custGeom>
            <a:avLst/>
            <a:gdLst/>
            <a:ahLst/>
            <a:rect l="l" t="t" r="r" b="b"/>
            <a:pathLst>
              <a:path w="42545" h="379729">
                <a:moveTo>
                  <a:pt x="21158" y="0"/>
                </a:moveTo>
                <a:lnTo>
                  <a:pt x="12923" y="1665"/>
                </a:lnTo>
                <a:lnTo>
                  <a:pt x="6197" y="6205"/>
                </a:lnTo>
                <a:lnTo>
                  <a:pt x="1662" y="12939"/>
                </a:lnTo>
                <a:lnTo>
                  <a:pt x="0" y="21183"/>
                </a:lnTo>
                <a:lnTo>
                  <a:pt x="0" y="358508"/>
                </a:lnTo>
                <a:lnTo>
                  <a:pt x="1662" y="366758"/>
                </a:lnTo>
                <a:lnTo>
                  <a:pt x="6197" y="373491"/>
                </a:lnTo>
                <a:lnTo>
                  <a:pt x="12923" y="378028"/>
                </a:lnTo>
                <a:lnTo>
                  <a:pt x="21158" y="379691"/>
                </a:lnTo>
                <a:lnTo>
                  <a:pt x="29408" y="378028"/>
                </a:lnTo>
                <a:lnTo>
                  <a:pt x="36141" y="373491"/>
                </a:lnTo>
                <a:lnTo>
                  <a:pt x="40678" y="366758"/>
                </a:lnTo>
                <a:lnTo>
                  <a:pt x="42341" y="358508"/>
                </a:lnTo>
                <a:lnTo>
                  <a:pt x="42341" y="21183"/>
                </a:lnTo>
                <a:lnTo>
                  <a:pt x="40678" y="12939"/>
                </a:lnTo>
                <a:lnTo>
                  <a:pt x="36141" y="6205"/>
                </a:lnTo>
                <a:lnTo>
                  <a:pt x="29408" y="1665"/>
                </a:lnTo>
                <a:lnTo>
                  <a:pt x="21158" y="0"/>
                </a:lnTo>
                <a:close/>
              </a:path>
            </a:pathLst>
          </a:custGeom>
          <a:solidFill>
            <a:srgbClr val="ffffff">
              <a:alpha val="80000"/>
            </a:srgbClr>
          </a:solidFill>
          <a:ln>
            <a:noFill/>
          </a:ln>
        </p:spPr>
        <p:style>
          <a:lnRef idx="0"/>
          <a:fillRef idx="0"/>
          <a:effectRef idx="0"/>
          <a:fontRef idx="minor"/>
        </p:style>
      </p:sp>
      <p:sp>
        <p:nvSpPr>
          <p:cNvPr id="574" name="CustomShape 46"/>
          <p:cNvSpPr/>
          <p:nvPr/>
        </p:nvSpPr>
        <p:spPr>
          <a:xfrm>
            <a:off x="6629400" y="1790640"/>
            <a:ext cx="456840" cy="2426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CR" sz="1000" spc="-1" strike="noStrike">
                <a:solidFill>
                  <a:srgbClr val="ffffff"/>
                </a:solidFill>
                <a:latin typeface="Arial Black"/>
              </a:rPr>
              <a:t>1.8</a:t>
            </a:r>
            <a:endParaRPr b="0" lang="es-CR" sz="1000" spc="-1" strike="noStrike">
              <a:latin typeface="Arial"/>
            </a:endParaRPr>
          </a:p>
        </p:txBody>
      </p:sp>
      <p:sp>
        <p:nvSpPr>
          <p:cNvPr id="575" name="CustomShape 47"/>
          <p:cNvSpPr/>
          <p:nvPr/>
        </p:nvSpPr>
        <p:spPr>
          <a:xfrm>
            <a:off x="0" y="266760"/>
            <a:ext cx="9143640" cy="3680280"/>
          </a:xfrm>
          <a:custGeom>
            <a:avLst/>
            <a:gdLst/>
            <a:ahLst/>
            <a:rect l="l" t="t" r="r" b="b"/>
            <a:pathLst>
              <a:path w="10058400" h="4781550">
                <a:moveTo>
                  <a:pt x="0" y="4780965"/>
                </a:moveTo>
                <a:lnTo>
                  <a:pt x="10058400" y="4780965"/>
                </a:lnTo>
                <a:lnTo>
                  <a:pt x="10058400" y="0"/>
                </a:lnTo>
                <a:lnTo>
                  <a:pt x="0" y="0"/>
                </a:lnTo>
                <a:lnTo>
                  <a:pt x="0" y="4780965"/>
                </a:lnTo>
                <a:close/>
              </a:path>
            </a:pathLst>
          </a:custGeom>
          <a:solidFill>
            <a:srgbClr val="5badce"/>
          </a:solidFill>
          <a:ln>
            <a:noFill/>
          </a:ln>
        </p:spPr>
        <p:style>
          <a:lnRef idx="0"/>
          <a:fillRef idx="0"/>
          <a:effectRef idx="0"/>
          <a:fontRef idx="minor"/>
        </p:style>
      </p:sp>
      <p:sp>
        <p:nvSpPr>
          <p:cNvPr id="576" name="CustomShape 48"/>
          <p:cNvSpPr/>
          <p:nvPr/>
        </p:nvSpPr>
        <p:spPr>
          <a:xfrm>
            <a:off x="57960" y="357840"/>
            <a:ext cx="5885280" cy="516240"/>
          </a:xfrm>
          <a:prstGeom prst="rect">
            <a:avLst/>
          </a:prstGeom>
          <a:noFill/>
          <a:ln>
            <a:noFill/>
          </a:ln>
        </p:spPr>
        <p:style>
          <a:lnRef idx="0"/>
          <a:fillRef idx="0"/>
          <a:effectRef idx="0"/>
          <a:fontRef idx="minor"/>
        </p:style>
        <p:txBody>
          <a:bodyPr lIns="90000" rIns="90000" tIns="45000" bIns="45000">
            <a:spAutoFit/>
          </a:bodyPr>
          <a:p>
            <a:pPr marL="10440">
              <a:lnSpc>
                <a:spcPct val="100000"/>
              </a:lnSpc>
              <a:spcBef>
                <a:spcPts val="79"/>
              </a:spcBef>
            </a:pPr>
            <a:r>
              <a:rPr b="1" lang="es-CR" sz="2800" spc="-52" strike="noStrike">
                <a:solidFill>
                  <a:srgbClr val="ffffff"/>
                </a:solidFill>
                <a:latin typeface="Century Gothic"/>
              </a:rPr>
              <a:t>Aforo:</a:t>
            </a:r>
            <a:endParaRPr b="0" lang="es-CR" sz="2800" spc="-1" strike="noStrike">
              <a:latin typeface="Arial"/>
            </a:endParaRPr>
          </a:p>
        </p:txBody>
      </p:sp>
      <p:sp>
        <p:nvSpPr>
          <p:cNvPr id="577" name="CustomShape 49"/>
          <p:cNvSpPr/>
          <p:nvPr/>
        </p:nvSpPr>
        <p:spPr>
          <a:xfrm>
            <a:off x="228600" y="1557360"/>
            <a:ext cx="8456400" cy="2037240"/>
          </a:xfrm>
          <a:prstGeom prst="rect">
            <a:avLst/>
          </a:prstGeom>
          <a:noFill/>
          <a:ln>
            <a:noFill/>
          </a:ln>
        </p:spPr>
        <p:style>
          <a:lnRef idx="0"/>
          <a:fillRef idx="0"/>
          <a:effectRef idx="0"/>
          <a:fontRef idx="minor"/>
        </p:style>
        <p:txBody>
          <a:bodyPr lIns="90000" rIns="90000" tIns="45000" bIns="45000">
            <a:spAutoFit/>
          </a:bodyPr>
          <a:p>
            <a:pPr marL="285840" indent="-285480">
              <a:lnSpc>
                <a:spcPct val="100000"/>
              </a:lnSpc>
              <a:buClr>
                <a:srgbClr val="ffffff"/>
              </a:buClr>
              <a:buFont typeface="Arial"/>
              <a:buChar char="•"/>
            </a:pPr>
            <a:r>
              <a:rPr b="1" lang="es-CR" sz="1600" spc="-1" strike="noStrike">
                <a:solidFill>
                  <a:srgbClr val="ffffff"/>
                </a:solidFill>
                <a:latin typeface="Calibri"/>
              </a:rPr>
              <a:t>Es la capacidad máxima de ocupantes que incluye a estudiantes, tesiarios, asistentes de investigación y personal.</a:t>
            </a:r>
            <a:endParaRPr b="0" lang="es-CR" sz="1600" spc="-1" strike="noStrike">
              <a:latin typeface="Arial"/>
            </a:endParaRPr>
          </a:p>
          <a:p>
            <a:pPr marL="285840" indent="-285480">
              <a:lnSpc>
                <a:spcPct val="100000"/>
              </a:lnSpc>
              <a:buClr>
                <a:srgbClr val="ffffff"/>
              </a:buClr>
              <a:buFont typeface="Arial"/>
              <a:buChar char="•"/>
            </a:pPr>
            <a:r>
              <a:rPr b="1" lang="es-CR" sz="1600" spc="-1" strike="noStrike">
                <a:solidFill>
                  <a:srgbClr val="ffffff"/>
                </a:solidFill>
                <a:latin typeface="Calibri"/>
              </a:rPr>
              <a:t>Debe garantizar un distanciamiento físico mínimo de 1,8 metros entre personas aún en las aceras o accesos previo al ingreso a edificaciones.</a:t>
            </a:r>
            <a:endParaRPr b="0" lang="es-CR" sz="1600" spc="-1" strike="noStrike">
              <a:latin typeface="Arial"/>
            </a:endParaRPr>
          </a:p>
          <a:p>
            <a:pPr marL="285840" indent="-285480">
              <a:lnSpc>
                <a:spcPct val="100000"/>
              </a:lnSpc>
              <a:buClr>
                <a:srgbClr val="ffffff"/>
              </a:buClr>
              <a:buFont typeface="Arial"/>
              <a:buChar char="•"/>
            </a:pPr>
            <a:r>
              <a:rPr b="1" lang="es-CR" sz="1600" spc="-1" strike="noStrike">
                <a:solidFill>
                  <a:srgbClr val="ffffff"/>
                </a:solidFill>
                <a:latin typeface="Calibri"/>
              </a:rPr>
              <a:t>El aforo adecuado permite el distanciamiento de 1,8 metros entre las personas en los espacios de uso común como por ejemplo, los comedores.</a:t>
            </a:r>
            <a:endParaRPr b="0" lang="es-CR" sz="1600" spc="-1" strike="noStrike">
              <a:latin typeface="Arial"/>
            </a:endParaRPr>
          </a:p>
          <a:p>
            <a:pPr marL="285840" indent="-285480">
              <a:lnSpc>
                <a:spcPct val="100000"/>
              </a:lnSpc>
              <a:buClr>
                <a:srgbClr val="ffffff"/>
              </a:buClr>
              <a:buFont typeface="Arial"/>
              <a:buChar char="•"/>
            </a:pPr>
            <a:r>
              <a:rPr b="1" lang="es-CR" sz="1600" spc="-1" strike="noStrike">
                <a:solidFill>
                  <a:srgbClr val="ffffff"/>
                </a:solidFill>
                <a:latin typeface="Calibri"/>
              </a:rPr>
              <a:t>Se deben disponer de ventilación natural en primera instancia o por climatización (con bitácoras de mantenimiento), evitando corrientes de aire fuertes.</a:t>
            </a:r>
            <a:endParaRPr b="0" lang="es-CR" sz="1600" spc="-1" strike="noStrike">
              <a:latin typeface="Arial"/>
            </a:endParaRPr>
          </a:p>
        </p:txBody>
      </p:sp>
      <p:sp>
        <p:nvSpPr>
          <p:cNvPr id="578" name="CustomShape 50"/>
          <p:cNvSpPr/>
          <p:nvPr/>
        </p:nvSpPr>
        <p:spPr>
          <a:xfrm>
            <a:off x="228600" y="4000680"/>
            <a:ext cx="8441280" cy="10638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es-CR" sz="1600" spc="-1" strike="noStrike">
                <a:solidFill>
                  <a:srgbClr val="376092"/>
                </a:solidFill>
                <a:latin typeface="Calibri"/>
              </a:rPr>
              <a:t>El modelo teórico que el espacio que se necesita para que una persona pueda mantener al menos 1,8 metros de distanciamiento es el generado por un área de 1,8x1,8 metros, ósea 3,24 m2 por persona, en el caso de las aulas o laboratorios debe restarse el espacio del docente considerando 2.5 metros de distancia entre la pizarra o pantalla y la primera fila donde se ubiquen personas.</a:t>
            </a:r>
            <a:endParaRPr b="0" lang="es-CR" sz="1600" spc="-1" strike="noStrike">
              <a:latin typeface="Arial"/>
            </a:endParaRPr>
          </a:p>
        </p:txBody>
      </p:sp>
      <p:sp>
        <p:nvSpPr>
          <p:cNvPr id="579" name="CustomShape 51"/>
          <p:cNvSpPr/>
          <p:nvPr/>
        </p:nvSpPr>
        <p:spPr>
          <a:xfrm>
            <a:off x="2729160" y="543960"/>
            <a:ext cx="171360" cy="138600"/>
          </a:xfrm>
          <a:prstGeom prst="rect">
            <a:avLst/>
          </a:prstGeom>
          <a:blipFill rotWithShape="0">
            <a:blip r:embed="rId8"/>
            <a:stretch>
              <a:fillRect/>
            </a:stretch>
          </a:blipFill>
          <a:ln>
            <a:noFill/>
          </a:ln>
        </p:spPr>
        <p:style>
          <a:lnRef idx="0"/>
          <a:fillRef idx="0"/>
          <a:effectRef idx="0"/>
          <a:fontRef idx="minor"/>
        </p:style>
      </p:sp>
      <p:sp>
        <p:nvSpPr>
          <p:cNvPr id="580" name="CustomShape 52"/>
          <p:cNvSpPr/>
          <p:nvPr/>
        </p:nvSpPr>
        <p:spPr>
          <a:xfrm>
            <a:off x="3895200" y="565560"/>
            <a:ext cx="171360" cy="138600"/>
          </a:xfrm>
          <a:prstGeom prst="rect">
            <a:avLst/>
          </a:prstGeom>
          <a:blipFill rotWithShape="0">
            <a:blip r:embed="rId9"/>
            <a:stretch>
              <a:fillRect/>
            </a:stretch>
          </a:blipFill>
          <a:ln>
            <a:noFill/>
          </a:ln>
        </p:spPr>
        <p:style>
          <a:lnRef idx="0"/>
          <a:fillRef idx="0"/>
          <a:effectRef idx="0"/>
          <a:fontRef idx="minor"/>
        </p:style>
      </p:sp>
      <p:sp>
        <p:nvSpPr>
          <p:cNvPr id="581" name="CustomShape 53"/>
          <p:cNvSpPr/>
          <p:nvPr/>
        </p:nvSpPr>
        <p:spPr>
          <a:xfrm>
            <a:off x="3354840" y="456840"/>
            <a:ext cx="221040" cy="120240"/>
          </a:xfrm>
          <a:prstGeom prst="rect">
            <a:avLst/>
          </a:prstGeom>
          <a:blipFill rotWithShape="0">
            <a:blip r:embed="rId10"/>
            <a:stretch>
              <a:fillRect/>
            </a:stretch>
          </a:blipFill>
          <a:ln>
            <a:noFill/>
          </a:ln>
        </p:spPr>
        <p:style>
          <a:lnRef idx="0"/>
          <a:fillRef idx="0"/>
          <a:effectRef idx="0"/>
          <a:fontRef idx="minor"/>
        </p:style>
      </p:sp>
      <p:sp>
        <p:nvSpPr>
          <p:cNvPr id="582" name="CustomShape 54"/>
          <p:cNvSpPr/>
          <p:nvPr/>
        </p:nvSpPr>
        <p:spPr>
          <a:xfrm>
            <a:off x="5093640" y="565560"/>
            <a:ext cx="171360" cy="138600"/>
          </a:xfrm>
          <a:prstGeom prst="rect">
            <a:avLst/>
          </a:prstGeom>
          <a:blipFill rotWithShape="0">
            <a:blip r:embed="rId11"/>
            <a:stretch>
              <a:fillRect/>
            </a:stretch>
          </a:blipFill>
          <a:ln>
            <a:noFill/>
          </a:ln>
        </p:spPr>
        <p:style>
          <a:lnRef idx="0"/>
          <a:fillRef idx="0"/>
          <a:effectRef idx="0"/>
          <a:fontRef idx="minor"/>
        </p:style>
      </p:sp>
      <p:sp>
        <p:nvSpPr>
          <p:cNvPr id="583" name="CustomShape 55"/>
          <p:cNvSpPr/>
          <p:nvPr/>
        </p:nvSpPr>
        <p:spPr>
          <a:xfrm>
            <a:off x="4553280" y="456840"/>
            <a:ext cx="221040" cy="120240"/>
          </a:xfrm>
          <a:prstGeom prst="rect">
            <a:avLst/>
          </a:prstGeom>
          <a:blipFill rotWithShape="0">
            <a:blip r:embed="rId12"/>
            <a:stretch>
              <a:fillRect/>
            </a:stretch>
          </a:blipFill>
          <a:ln>
            <a:noFill/>
          </a:ln>
        </p:spPr>
        <p:style>
          <a:lnRef idx="0"/>
          <a:fillRef idx="0"/>
          <a:effectRef idx="0"/>
          <a:fontRef idx="minor"/>
        </p:style>
      </p:sp>
      <p:sp>
        <p:nvSpPr>
          <p:cNvPr id="584" name="CustomShape 56"/>
          <p:cNvSpPr/>
          <p:nvPr/>
        </p:nvSpPr>
        <p:spPr>
          <a:xfrm>
            <a:off x="2286000" y="704160"/>
            <a:ext cx="3422160" cy="705240"/>
          </a:xfrm>
          <a:custGeom>
            <a:avLst/>
            <a:gdLst/>
            <a:ahLst/>
            <a:rect l="l" t="t" r="r" b="b"/>
            <a:pathLst>
              <a:path w="3764915" h="959485">
                <a:moveTo>
                  <a:pt x="3497389" y="495452"/>
                </a:moveTo>
                <a:lnTo>
                  <a:pt x="267157" y="495452"/>
                </a:lnTo>
                <a:lnTo>
                  <a:pt x="265345" y="501881"/>
                </a:lnTo>
                <a:lnTo>
                  <a:pt x="264010" y="508473"/>
                </a:lnTo>
                <a:lnTo>
                  <a:pt x="263185" y="515212"/>
                </a:lnTo>
                <a:lnTo>
                  <a:pt x="262902" y="522084"/>
                </a:lnTo>
                <a:lnTo>
                  <a:pt x="262902" y="864019"/>
                </a:lnTo>
                <a:lnTo>
                  <a:pt x="271168" y="901084"/>
                </a:lnTo>
                <a:lnTo>
                  <a:pt x="293709" y="931352"/>
                </a:lnTo>
                <a:lnTo>
                  <a:pt x="327142" y="951760"/>
                </a:lnTo>
                <a:lnTo>
                  <a:pt x="368084" y="959243"/>
                </a:lnTo>
                <a:lnTo>
                  <a:pt x="3396462" y="959243"/>
                </a:lnTo>
                <a:lnTo>
                  <a:pt x="3437409" y="951760"/>
                </a:lnTo>
                <a:lnTo>
                  <a:pt x="3470841" y="931352"/>
                </a:lnTo>
                <a:lnTo>
                  <a:pt x="3493380" y="901084"/>
                </a:lnTo>
                <a:lnTo>
                  <a:pt x="3501644" y="864019"/>
                </a:lnTo>
                <a:lnTo>
                  <a:pt x="3501644" y="522084"/>
                </a:lnTo>
                <a:lnTo>
                  <a:pt x="3501361" y="515212"/>
                </a:lnTo>
                <a:lnTo>
                  <a:pt x="3500535" y="508473"/>
                </a:lnTo>
                <a:lnTo>
                  <a:pt x="3499200" y="501881"/>
                </a:lnTo>
                <a:lnTo>
                  <a:pt x="3497389" y="495452"/>
                </a:lnTo>
                <a:close/>
                <a:moveTo>
                  <a:pt x="3695966" y="358279"/>
                </a:moveTo>
                <a:lnTo>
                  <a:pt x="68580" y="358279"/>
                </a:lnTo>
                <a:lnTo>
                  <a:pt x="41882" y="363669"/>
                </a:lnTo>
                <a:lnTo>
                  <a:pt x="20083" y="378367"/>
                </a:lnTo>
                <a:lnTo>
                  <a:pt x="5388" y="400167"/>
                </a:lnTo>
                <a:lnTo>
                  <a:pt x="0" y="426859"/>
                </a:lnTo>
                <a:lnTo>
                  <a:pt x="5388" y="453559"/>
                </a:lnTo>
                <a:lnTo>
                  <a:pt x="20083" y="475362"/>
                </a:lnTo>
                <a:lnTo>
                  <a:pt x="41882" y="490062"/>
                </a:lnTo>
                <a:lnTo>
                  <a:pt x="68580" y="495452"/>
                </a:lnTo>
                <a:lnTo>
                  <a:pt x="3695966" y="495452"/>
                </a:lnTo>
                <a:lnTo>
                  <a:pt x="3722659" y="490062"/>
                </a:lnTo>
                <a:lnTo>
                  <a:pt x="3744458" y="475362"/>
                </a:lnTo>
                <a:lnTo>
                  <a:pt x="3759156" y="453559"/>
                </a:lnTo>
                <a:lnTo>
                  <a:pt x="3764546" y="426859"/>
                </a:lnTo>
                <a:lnTo>
                  <a:pt x="3759156" y="400167"/>
                </a:lnTo>
                <a:lnTo>
                  <a:pt x="3744458" y="378367"/>
                </a:lnTo>
                <a:lnTo>
                  <a:pt x="3722659" y="363669"/>
                </a:lnTo>
                <a:lnTo>
                  <a:pt x="3695966" y="358279"/>
                </a:lnTo>
                <a:close/>
                <a:moveTo>
                  <a:pt x="681659" y="0"/>
                </a:moveTo>
                <a:lnTo>
                  <a:pt x="482066" y="0"/>
                </a:lnTo>
                <a:lnTo>
                  <a:pt x="443188" y="7854"/>
                </a:lnTo>
                <a:lnTo>
                  <a:pt x="411433" y="29268"/>
                </a:lnTo>
                <a:lnTo>
                  <a:pt x="390021" y="61020"/>
                </a:lnTo>
                <a:lnTo>
                  <a:pt x="382168" y="99885"/>
                </a:lnTo>
                <a:lnTo>
                  <a:pt x="382168" y="299504"/>
                </a:lnTo>
                <a:lnTo>
                  <a:pt x="383479" y="315652"/>
                </a:lnTo>
                <a:lnTo>
                  <a:pt x="387269" y="330958"/>
                </a:lnTo>
                <a:lnTo>
                  <a:pt x="393318" y="345231"/>
                </a:lnTo>
                <a:lnTo>
                  <a:pt x="401408" y="358279"/>
                </a:lnTo>
                <a:lnTo>
                  <a:pt x="762317" y="358279"/>
                </a:lnTo>
                <a:lnTo>
                  <a:pt x="770403" y="345231"/>
                </a:lnTo>
                <a:lnTo>
                  <a:pt x="776452" y="330958"/>
                </a:lnTo>
                <a:lnTo>
                  <a:pt x="780244" y="315652"/>
                </a:lnTo>
                <a:lnTo>
                  <a:pt x="781558" y="299504"/>
                </a:lnTo>
                <a:lnTo>
                  <a:pt x="781558" y="99885"/>
                </a:lnTo>
                <a:lnTo>
                  <a:pt x="773705" y="61020"/>
                </a:lnTo>
                <a:lnTo>
                  <a:pt x="752292" y="29268"/>
                </a:lnTo>
                <a:lnTo>
                  <a:pt x="720537" y="7854"/>
                </a:lnTo>
                <a:lnTo>
                  <a:pt x="681659" y="0"/>
                </a:lnTo>
                <a:close/>
                <a:moveTo>
                  <a:pt x="1964156" y="0"/>
                </a:moveTo>
                <a:lnTo>
                  <a:pt x="1764525" y="0"/>
                </a:lnTo>
                <a:lnTo>
                  <a:pt x="1725642" y="7854"/>
                </a:lnTo>
                <a:lnTo>
                  <a:pt x="1693865" y="29268"/>
                </a:lnTo>
                <a:lnTo>
                  <a:pt x="1672428" y="61020"/>
                </a:lnTo>
                <a:lnTo>
                  <a:pt x="1664563" y="99885"/>
                </a:lnTo>
                <a:lnTo>
                  <a:pt x="1664563" y="299504"/>
                </a:lnTo>
                <a:lnTo>
                  <a:pt x="1665877" y="315652"/>
                </a:lnTo>
                <a:lnTo>
                  <a:pt x="1669670" y="330958"/>
                </a:lnTo>
                <a:lnTo>
                  <a:pt x="1675723" y="345231"/>
                </a:lnTo>
                <a:lnTo>
                  <a:pt x="1683816" y="358279"/>
                </a:lnTo>
                <a:lnTo>
                  <a:pt x="2044776" y="358279"/>
                </a:lnTo>
                <a:lnTo>
                  <a:pt x="2052872" y="345231"/>
                </a:lnTo>
                <a:lnTo>
                  <a:pt x="2058920" y="330958"/>
                </a:lnTo>
                <a:lnTo>
                  <a:pt x="2062707" y="315652"/>
                </a:lnTo>
                <a:lnTo>
                  <a:pt x="2064016" y="299504"/>
                </a:lnTo>
                <a:lnTo>
                  <a:pt x="2064016" y="99885"/>
                </a:lnTo>
                <a:lnTo>
                  <a:pt x="2056166" y="61020"/>
                </a:lnTo>
                <a:lnTo>
                  <a:pt x="2034760" y="29268"/>
                </a:lnTo>
                <a:lnTo>
                  <a:pt x="2003018" y="7854"/>
                </a:lnTo>
                <a:lnTo>
                  <a:pt x="1964156" y="0"/>
                </a:lnTo>
                <a:close/>
                <a:moveTo>
                  <a:pt x="3282505" y="0"/>
                </a:moveTo>
                <a:lnTo>
                  <a:pt x="3082886" y="0"/>
                </a:lnTo>
                <a:lnTo>
                  <a:pt x="3044002" y="7854"/>
                </a:lnTo>
                <a:lnTo>
                  <a:pt x="3012220" y="29268"/>
                </a:lnTo>
                <a:lnTo>
                  <a:pt x="2990778" y="61020"/>
                </a:lnTo>
                <a:lnTo>
                  <a:pt x="2982912" y="99885"/>
                </a:lnTo>
                <a:lnTo>
                  <a:pt x="2982912" y="299504"/>
                </a:lnTo>
                <a:lnTo>
                  <a:pt x="2984227" y="315652"/>
                </a:lnTo>
                <a:lnTo>
                  <a:pt x="2988025" y="330958"/>
                </a:lnTo>
                <a:lnTo>
                  <a:pt x="2994083" y="345231"/>
                </a:lnTo>
                <a:lnTo>
                  <a:pt x="3002178" y="358279"/>
                </a:lnTo>
                <a:lnTo>
                  <a:pt x="3363137" y="358279"/>
                </a:lnTo>
                <a:lnTo>
                  <a:pt x="3371228" y="345231"/>
                </a:lnTo>
                <a:lnTo>
                  <a:pt x="3377277" y="330958"/>
                </a:lnTo>
                <a:lnTo>
                  <a:pt x="3381066" y="315652"/>
                </a:lnTo>
                <a:lnTo>
                  <a:pt x="3382378" y="299504"/>
                </a:lnTo>
                <a:lnTo>
                  <a:pt x="3382378" y="99885"/>
                </a:lnTo>
                <a:lnTo>
                  <a:pt x="3374525" y="61020"/>
                </a:lnTo>
                <a:lnTo>
                  <a:pt x="3353115" y="29268"/>
                </a:lnTo>
                <a:lnTo>
                  <a:pt x="3321368" y="7854"/>
                </a:lnTo>
                <a:lnTo>
                  <a:pt x="3282505" y="0"/>
                </a:lnTo>
                <a:close/>
              </a:path>
            </a:pathLst>
          </a:custGeom>
          <a:solidFill>
            <a:srgbClr val="ffffff">
              <a:alpha val="80000"/>
            </a:srgbClr>
          </a:solidFill>
          <a:ln>
            <a:noFill/>
          </a:ln>
        </p:spPr>
        <p:style>
          <a:lnRef idx="0"/>
          <a:fillRef idx="0"/>
          <a:effectRef idx="0"/>
          <a:fontRef idx="minor"/>
        </p:style>
      </p:sp>
      <p:sp>
        <p:nvSpPr>
          <p:cNvPr id="585" name="CustomShape 57"/>
          <p:cNvSpPr/>
          <p:nvPr/>
        </p:nvSpPr>
        <p:spPr>
          <a:xfrm>
            <a:off x="2899800" y="350640"/>
            <a:ext cx="533160" cy="3034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CR" sz="1400" spc="-1" strike="noStrike">
                <a:solidFill>
                  <a:srgbClr val="ffffff"/>
                </a:solidFill>
                <a:latin typeface="Arial Black"/>
              </a:rPr>
              <a:t>1.8</a:t>
            </a:r>
            <a:endParaRPr b="0" lang="es-CR" sz="1400" spc="-1" strike="noStrike">
              <a:latin typeface="Arial"/>
            </a:endParaRPr>
          </a:p>
        </p:txBody>
      </p:sp>
      <p:sp>
        <p:nvSpPr>
          <p:cNvPr id="586" name="CustomShape 58"/>
          <p:cNvSpPr/>
          <p:nvPr/>
        </p:nvSpPr>
        <p:spPr>
          <a:xfrm>
            <a:off x="4119120" y="372240"/>
            <a:ext cx="533160" cy="3034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CR" sz="1400" spc="-1" strike="noStrike">
                <a:solidFill>
                  <a:srgbClr val="ffffff"/>
                </a:solidFill>
                <a:latin typeface="Arial Black"/>
              </a:rPr>
              <a:t>1.8</a:t>
            </a:r>
            <a:endParaRPr b="0" lang="es-CR" sz="1400" spc="-1" strike="noStrike">
              <a:latin typeface="Arial"/>
            </a:endParaRPr>
          </a:p>
        </p:txBody>
      </p:sp>
      <p:sp>
        <p:nvSpPr>
          <p:cNvPr id="587" name="CustomShape 59"/>
          <p:cNvSpPr/>
          <p:nvPr/>
        </p:nvSpPr>
        <p:spPr>
          <a:xfrm>
            <a:off x="6934320" y="419040"/>
            <a:ext cx="1196640" cy="1045800"/>
          </a:xfrm>
          <a:custGeom>
            <a:avLst/>
            <a:gdLst/>
            <a:ahLst/>
            <a:rect l="l" t="t" r="r" b="b"/>
            <a:pathLst>
              <a:path w="1741804" h="1741804">
                <a:moveTo>
                  <a:pt x="870648" y="0"/>
                </a:moveTo>
                <a:lnTo>
                  <a:pt x="822880" y="1288"/>
                </a:lnTo>
                <a:lnTo>
                  <a:pt x="775785" y="5108"/>
                </a:lnTo>
                <a:lnTo>
                  <a:pt x="729430" y="11395"/>
                </a:lnTo>
                <a:lnTo>
                  <a:pt x="683881" y="20081"/>
                </a:lnTo>
                <a:lnTo>
                  <a:pt x="639203" y="31100"/>
                </a:lnTo>
                <a:lnTo>
                  <a:pt x="595465" y="44386"/>
                </a:lnTo>
                <a:lnTo>
                  <a:pt x="552731" y="59873"/>
                </a:lnTo>
                <a:lnTo>
                  <a:pt x="511069" y="77493"/>
                </a:lnTo>
                <a:lnTo>
                  <a:pt x="470545" y="97181"/>
                </a:lnTo>
                <a:lnTo>
                  <a:pt x="431226" y="118871"/>
                </a:lnTo>
                <a:lnTo>
                  <a:pt x="393177" y="142496"/>
                </a:lnTo>
                <a:lnTo>
                  <a:pt x="356465" y="167989"/>
                </a:lnTo>
                <a:lnTo>
                  <a:pt x="321156" y="195284"/>
                </a:lnTo>
                <a:lnTo>
                  <a:pt x="287318" y="224315"/>
                </a:lnTo>
                <a:lnTo>
                  <a:pt x="255016" y="255016"/>
                </a:lnTo>
                <a:lnTo>
                  <a:pt x="224316" y="287319"/>
                </a:lnTo>
                <a:lnTo>
                  <a:pt x="195286" y="321159"/>
                </a:lnTo>
                <a:lnTo>
                  <a:pt x="167991" y="356470"/>
                </a:lnTo>
                <a:lnTo>
                  <a:pt x="142498" y="393185"/>
                </a:lnTo>
                <a:lnTo>
                  <a:pt x="118874" y="431237"/>
                </a:lnTo>
                <a:lnTo>
                  <a:pt x="97184" y="470560"/>
                </a:lnTo>
                <a:lnTo>
                  <a:pt x="77496" y="511089"/>
                </a:lnTo>
                <a:lnTo>
                  <a:pt x="59875" y="552755"/>
                </a:lnTo>
                <a:lnTo>
                  <a:pt x="44388" y="595494"/>
                </a:lnTo>
                <a:lnTo>
                  <a:pt x="31102" y="639239"/>
                </a:lnTo>
                <a:lnTo>
                  <a:pt x="20082" y="683923"/>
                </a:lnTo>
                <a:lnTo>
                  <a:pt x="11395" y="729479"/>
                </a:lnTo>
                <a:lnTo>
                  <a:pt x="5109" y="775843"/>
                </a:lnTo>
                <a:lnTo>
                  <a:pt x="1288" y="822947"/>
                </a:lnTo>
                <a:lnTo>
                  <a:pt x="0" y="870724"/>
                </a:lnTo>
                <a:lnTo>
                  <a:pt x="1288" y="918495"/>
                </a:lnTo>
                <a:lnTo>
                  <a:pt x="5109" y="965592"/>
                </a:lnTo>
                <a:lnTo>
                  <a:pt x="11395" y="1011949"/>
                </a:lnTo>
                <a:lnTo>
                  <a:pt x="20082" y="1057501"/>
                </a:lnTo>
                <a:lnTo>
                  <a:pt x="31102" y="1102180"/>
                </a:lnTo>
                <a:lnTo>
                  <a:pt x="44388" y="1145921"/>
                </a:lnTo>
                <a:lnTo>
                  <a:pt x="59875" y="1188656"/>
                </a:lnTo>
                <a:lnTo>
                  <a:pt x="77496" y="1230320"/>
                </a:lnTo>
                <a:lnTo>
                  <a:pt x="97184" y="1270846"/>
                </a:lnTo>
                <a:lnTo>
                  <a:pt x="118874" y="1310168"/>
                </a:lnTo>
                <a:lnTo>
                  <a:pt x="142498" y="1348218"/>
                </a:lnTo>
                <a:lnTo>
                  <a:pt x="167991" y="1384932"/>
                </a:lnTo>
                <a:lnTo>
                  <a:pt x="195286" y="1420242"/>
                </a:lnTo>
                <a:lnTo>
                  <a:pt x="224316" y="1454082"/>
                </a:lnTo>
                <a:lnTo>
                  <a:pt x="255015" y="1486385"/>
                </a:lnTo>
                <a:lnTo>
                  <a:pt x="287318" y="1517086"/>
                </a:lnTo>
                <a:lnTo>
                  <a:pt x="321156" y="1546117"/>
                </a:lnTo>
                <a:lnTo>
                  <a:pt x="356465" y="1573413"/>
                </a:lnTo>
                <a:lnTo>
                  <a:pt x="393177" y="1598907"/>
                </a:lnTo>
                <a:lnTo>
                  <a:pt x="431226" y="1622532"/>
                </a:lnTo>
                <a:lnTo>
                  <a:pt x="470545" y="1644223"/>
                </a:lnTo>
                <a:lnTo>
                  <a:pt x="511069" y="1663912"/>
                </a:lnTo>
                <a:lnTo>
                  <a:pt x="552731" y="1681533"/>
                </a:lnTo>
                <a:lnTo>
                  <a:pt x="595465" y="1697021"/>
                </a:lnTo>
                <a:lnTo>
                  <a:pt x="639203" y="1710308"/>
                </a:lnTo>
                <a:lnTo>
                  <a:pt x="683881" y="1721328"/>
                </a:lnTo>
                <a:lnTo>
                  <a:pt x="729430" y="1730014"/>
                </a:lnTo>
                <a:lnTo>
                  <a:pt x="775785" y="1736301"/>
                </a:lnTo>
                <a:lnTo>
                  <a:pt x="822880" y="1740122"/>
                </a:lnTo>
                <a:lnTo>
                  <a:pt x="870648" y="1741411"/>
                </a:lnTo>
                <a:lnTo>
                  <a:pt x="918419" y="1740122"/>
                </a:lnTo>
                <a:lnTo>
                  <a:pt x="965518" y="1736301"/>
                </a:lnTo>
                <a:lnTo>
                  <a:pt x="1011876" y="1730014"/>
                </a:lnTo>
                <a:lnTo>
                  <a:pt x="1057429" y="1721328"/>
                </a:lnTo>
                <a:lnTo>
                  <a:pt x="1102109" y="1710308"/>
                </a:lnTo>
                <a:lnTo>
                  <a:pt x="1145850" y="1697021"/>
                </a:lnTo>
                <a:lnTo>
                  <a:pt x="1188585" y="1681533"/>
                </a:lnTo>
                <a:lnTo>
                  <a:pt x="1230250" y="1663912"/>
                </a:lnTo>
                <a:lnTo>
                  <a:pt x="1270776" y="1644223"/>
                </a:lnTo>
                <a:lnTo>
                  <a:pt x="1310097" y="1622532"/>
                </a:lnTo>
                <a:lnTo>
                  <a:pt x="1348148" y="1598907"/>
                </a:lnTo>
                <a:lnTo>
                  <a:pt x="1384861" y="1573413"/>
                </a:lnTo>
                <a:lnTo>
                  <a:pt x="1420171" y="1546117"/>
                </a:lnTo>
                <a:lnTo>
                  <a:pt x="1454011" y="1517086"/>
                </a:lnTo>
                <a:lnTo>
                  <a:pt x="1486314" y="1486385"/>
                </a:lnTo>
                <a:lnTo>
                  <a:pt x="1517014" y="1454082"/>
                </a:lnTo>
                <a:lnTo>
                  <a:pt x="1546045" y="1420242"/>
                </a:lnTo>
                <a:lnTo>
                  <a:pt x="1573341" y="1384932"/>
                </a:lnTo>
                <a:lnTo>
                  <a:pt x="1598834" y="1348218"/>
                </a:lnTo>
                <a:lnTo>
                  <a:pt x="1622459" y="1310168"/>
                </a:lnTo>
                <a:lnTo>
                  <a:pt x="1644149" y="1270846"/>
                </a:lnTo>
                <a:lnTo>
                  <a:pt x="1663838" y="1230320"/>
                </a:lnTo>
                <a:lnTo>
                  <a:pt x="1681459" y="1188656"/>
                </a:lnTo>
                <a:lnTo>
                  <a:pt x="1696946" y="1145921"/>
                </a:lnTo>
                <a:lnTo>
                  <a:pt x="1710232" y="1102180"/>
                </a:lnTo>
                <a:lnTo>
                  <a:pt x="1721252" y="1057501"/>
                </a:lnTo>
                <a:lnTo>
                  <a:pt x="1729939" y="1011949"/>
                </a:lnTo>
                <a:lnTo>
                  <a:pt x="1736225" y="965592"/>
                </a:lnTo>
                <a:lnTo>
                  <a:pt x="1740046" y="918495"/>
                </a:lnTo>
                <a:lnTo>
                  <a:pt x="1741335" y="870724"/>
                </a:lnTo>
                <a:lnTo>
                  <a:pt x="1740046" y="822947"/>
                </a:lnTo>
                <a:lnTo>
                  <a:pt x="1736225" y="775843"/>
                </a:lnTo>
                <a:lnTo>
                  <a:pt x="1729939" y="729479"/>
                </a:lnTo>
                <a:lnTo>
                  <a:pt x="1721252" y="683923"/>
                </a:lnTo>
                <a:lnTo>
                  <a:pt x="1710232" y="639239"/>
                </a:lnTo>
                <a:lnTo>
                  <a:pt x="1696946" y="595494"/>
                </a:lnTo>
                <a:lnTo>
                  <a:pt x="1681459" y="552755"/>
                </a:lnTo>
                <a:lnTo>
                  <a:pt x="1663838" y="511089"/>
                </a:lnTo>
                <a:lnTo>
                  <a:pt x="1644149" y="470560"/>
                </a:lnTo>
                <a:lnTo>
                  <a:pt x="1622459" y="431237"/>
                </a:lnTo>
                <a:lnTo>
                  <a:pt x="1598834" y="393185"/>
                </a:lnTo>
                <a:lnTo>
                  <a:pt x="1573341" y="356470"/>
                </a:lnTo>
                <a:lnTo>
                  <a:pt x="1546045" y="321159"/>
                </a:lnTo>
                <a:lnTo>
                  <a:pt x="1517014" y="287319"/>
                </a:lnTo>
                <a:lnTo>
                  <a:pt x="1486314" y="255016"/>
                </a:lnTo>
                <a:lnTo>
                  <a:pt x="1454011" y="224315"/>
                </a:lnTo>
                <a:lnTo>
                  <a:pt x="1420171" y="195284"/>
                </a:lnTo>
                <a:lnTo>
                  <a:pt x="1384861" y="167989"/>
                </a:lnTo>
                <a:lnTo>
                  <a:pt x="1348148" y="142496"/>
                </a:lnTo>
                <a:lnTo>
                  <a:pt x="1310097" y="118871"/>
                </a:lnTo>
                <a:lnTo>
                  <a:pt x="1270776" y="97181"/>
                </a:lnTo>
                <a:lnTo>
                  <a:pt x="1230250" y="77493"/>
                </a:lnTo>
                <a:lnTo>
                  <a:pt x="1188585" y="59873"/>
                </a:lnTo>
                <a:lnTo>
                  <a:pt x="1145850" y="44386"/>
                </a:lnTo>
                <a:lnTo>
                  <a:pt x="1102109" y="31100"/>
                </a:lnTo>
                <a:lnTo>
                  <a:pt x="1057429" y="20081"/>
                </a:lnTo>
                <a:lnTo>
                  <a:pt x="1011876" y="11395"/>
                </a:lnTo>
                <a:lnTo>
                  <a:pt x="965518" y="5108"/>
                </a:lnTo>
                <a:lnTo>
                  <a:pt x="918419" y="1288"/>
                </a:lnTo>
                <a:lnTo>
                  <a:pt x="870648" y="0"/>
                </a:lnTo>
                <a:close/>
              </a:path>
            </a:pathLst>
          </a:custGeom>
          <a:solidFill>
            <a:srgbClr val="ffffff"/>
          </a:solidFill>
          <a:ln>
            <a:noFill/>
          </a:ln>
        </p:spPr>
        <p:style>
          <a:lnRef idx="0"/>
          <a:fillRef idx="0"/>
          <a:effectRef idx="0"/>
          <a:fontRef idx="minor"/>
        </p:style>
      </p:sp>
      <p:sp>
        <p:nvSpPr>
          <p:cNvPr id="588" name="CustomShape 60"/>
          <p:cNvSpPr/>
          <p:nvPr/>
        </p:nvSpPr>
        <p:spPr>
          <a:xfrm>
            <a:off x="6978600" y="621720"/>
            <a:ext cx="1064520" cy="462600"/>
          </a:xfrm>
          <a:prstGeom prst="rect">
            <a:avLst/>
          </a:prstGeom>
          <a:blipFill rotWithShape="0">
            <a:blip r:embed="rId13"/>
            <a:stretch>
              <a:fillRect/>
            </a:stretch>
          </a:blipFill>
          <a:ln>
            <a:noFill/>
          </a:ln>
        </p:spPr>
        <p:style>
          <a:lnRef idx="0"/>
          <a:fillRef idx="0"/>
          <a:effectRef idx="0"/>
          <a:fontRef idx="minor"/>
        </p:style>
      </p:sp>
      <p:sp>
        <p:nvSpPr>
          <p:cNvPr id="589" name="CustomShape 61"/>
          <p:cNvSpPr/>
          <p:nvPr/>
        </p:nvSpPr>
        <p:spPr>
          <a:xfrm>
            <a:off x="7315200" y="615600"/>
            <a:ext cx="380520" cy="181800"/>
          </a:xfrm>
          <a:prstGeom prst="rect">
            <a:avLst/>
          </a:prstGeom>
          <a:solidFill>
            <a:schemeClr val="bg1"/>
          </a:solidFill>
          <a:ln>
            <a:noFill/>
          </a:ln>
        </p:spPr>
        <p:style>
          <a:lnRef idx="0"/>
          <a:fillRef idx="0"/>
          <a:effectRef idx="0"/>
          <a:fontRef idx="minor"/>
        </p:style>
        <p:txBody>
          <a:bodyPr lIns="72000" rIns="72000" tIns="45000" bIns="45000">
            <a:spAutoFit/>
          </a:bodyPr>
          <a:p>
            <a:pPr>
              <a:lnSpc>
                <a:spcPct val="100000"/>
              </a:lnSpc>
            </a:pPr>
            <a:r>
              <a:rPr b="0" lang="es-CR" sz="600" spc="-1" strike="noStrike">
                <a:solidFill>
                  <a:srgbClr val="808080"/>
                </a:solidFill>
                <a:latin typeface="Arial Black"/>
              </a:rPr>
              <a:t>1.8 m</a:t>
            </a:r>
            <a:endParaRPr b="0" lang="es-CR" sz="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0" name="CustomShape 1"/>
          <p:cNvSpPr/>
          <p:nvPr/>
        </p:nvSpPr>
        <p:spPr>
          <a:xfrm>
            <a:off x="2131560" y="2618640"/>
            <a:ext cx="1509840" cy="1057320"/>
          </a:xfrm>
          <a:custGeom>
            <a:avLst/>
            <a:gdLst/>
            <a:ahLst/>
            <a:rect l="l" t="t" r="r" b="b"/>
            <a:pathLst>
              <a:path w="1661160" h="1438275">
                <a:moveTo>
                  <a:pt x="1614639" y="0"/>
                </a:moveTo>
                <a:lnTo>
                  <a:pt x="46469" y="0"/>
                </a:lnTo>
                <a:lnTo>
                  <a:pt x="28750" y="3340"/>
                </a:lnTo>
                <a:lnTo>
                  <a:pt x="13938" y="12782"/>
                </a:lnTo>
                <a:lnTo>
                  <a:pt x="3774" y="27453"/>
                </a:lnTo>
                <a:lnTo>
                  <a:pt x="0" y="46482"/>
                </a:lnTo>
                <a:lnTo>
                  <a:pt x="0" y="105371"/>
                </a:lnTo>
                <a:lnTo>
                  <a:pt x="3774" y="123093"/>
                </a:lnTo>
                <a:lnTo>
                  <a:pt x="13938" y="137909"/>
                </a:lnTo>
                <a:lnTo>
                  <a:pt x="28750" y="148077"/>
                </a:lnTo>
                <a:lnTo>
                  <a:pt x="46469" y="151853"/>
                </a:lnTo>
                <a:lnTo>
                  <a:pt x="951407" y="151853"/>
                </a:lnTo>
                <a:lnTo>
                  <a:pt x="969123" y="155632"/>
                </a:lnTo>
                <a:lnTo>
                  <a:pt x="983940" y="165803"/>
                </a:lnTo>
                <a:lnTo>
                  <a:pt x="994111" y="180619"/>
                </a:lnTo>
                <a:lnTo>
                  <a:pt x="997889" y="198335"/>
                </a:lnTo>
                <a:lnTo>
                  <a:pt x="997889" y="1391513"/>
                </a:lnTo>
                <a:lnTo>
                  <a:pt x="1001668" y="1409229"/>
                </a:lnTo>
                <a:lnTo>
                  <a:pt x="1011840" y="1424046"/>
                </a:lnTo>
                <a:lnTo>
                  <a:pt x="1026661" y="1434217"/>
                </a:lnTo>
                <a:lnTo>
                  <a:pt x="1044384" y="1437995"/>
                </a:lnTo>
                <a:lnTo>
                  <a:pt x="1614639" y="1437995"/>
                </a:lnTo>
                <a:lnTo>
                  <a:pt x="1632353" y="1434217"/>
                </a:lnTo>
                <a:lnTo>
                  <a:pt x="1647166" y="1424046"/>
                </a:lnTo>
                <a:lnTo>
                  <a:pt x="1657332" y="1409229"/>
                </a:lnTo>
                <a:lnTo>
                  <a:pt x="1661109" y="1391513"/>
                </a:lnTo>
                <a:lnTo>
                  <a:pt x="1661109" y="46482"/>
                </a:lnTo>
                <a:lnTo>
                  <a:pt x="1657332" y="28760"/>
                </a:lnTo>
                <a:lnTo>
                  <a:pt x="1647166" y="13944"/>
                </a:lnTo>
                <a:lnTo>
                  <a:pt x="1632353" y="3776"/>
                </a:lnTo>
                <a:lnTo>
                  <a:pt x="1614639" y="0"/>
                </a:lnTo>
                <a:close/>
              </a:path>
            </a:pathLst>
          </a:custGeom>
          <a:solidFill>
            <a:srgbClr val="ffffff">
              <a:alpha val="90000"/>
            </a:srgbClr>
          </a:solidFill>
          <a:ln>
            <a:noFill/>
          </a:ln>
        </p:spPr>
        <p:style>
          <a:lnRef idx="0"/>
          <a:fillRef idx="0"/>
          <a:effectRef idx="0"/>
          <a:fontRef idx="minor"/>
        </p:style>
      </p:sp>
      <p:sp>
        <p:nvSpPr>
          <p:cNvPr id="591" name="CustomShape 2"/>
          <p:cNvSpPr/>
          <p:nvPr/>
        </p:nvSpPr>
        <p:spPr>
          <a:xfrm>
            <a:off x="1255680" y="2431800"/>
            <a:ext cx="968760" cy="1243800"/>
          </a:xfrm>
          <a:custGeom>
            <a:avLst/>
            <a:gdLst/>
            <a:ahLst/>
            <a:rect l="l" t="t" r="r" b="b"/>
            <a:pathLst>
              <a:path w="1066164" h="1692275">
                <a:moveTo>
                  <a:pt x="102247" y="0"/>
                </a:moveTo>
                <a:lnTo>
                  <a:pt x="40271" y="9296"/>
                </a:lnTo>
                <a:lnTo>
                  <a:pt x="1486" y="43727"/>
                </a:lnTo>
                <a:lnTo>
                  <a:pt x="0" y="61988"/>
                </a:lnTo>
                <a:lnTo>
                  <a:pt x="117754" y="957643"/>
                </a:lnTo>
                <a:lnTo>
                  <a:pt x="117754" y="1645653"/>
                </a:lnTo>
                <a:lnTo>
                  <a:pt x="121531" y="1663369"/>
                </a:lnTo>
                <a:lnTo>
                  <a:pt x="131699" y="1678185"/>
                </a:lnTo>
                <a:lnTo>
                  <a:pt x="146515" y="1688356"/>
                </a:lnTo>
                <a:lnTo>
                  <a:pt x="164236" y="1692135"/>
                </a:lnTo>
                <a:lnTo>
                  <a:pt x="204533" y="1692135"/>
                </a:lnTo>
                <a:lnTo>
                  <a:pt x="222252" y="1688356"/>
                </a:lnTo>
                <a:lnTo>
                  <a:pt x="237064" y="1678185"/>
                </a:lnTo>
                <a:lnTo>
                  <a:pt x="247228" y="1663369"/>
                </a:lnTo>
                <a:lnTo>
                  <a:pt x="251002" y="1645653"/>
                </a:lnTo>
                <a:lnTo>
                  <a:pt x="251002" y="1007198"/>
                </a:lnTo>
                <a:lnTo>
                  <a:pt x="254781" y="989486"/>
                </a:lnTo>
                <a:lnTo>
                  <a:pt x="264953" y="974678"/>
                </a:lnTo>
                <a:lnTo>
                  <a:pt x="279774" y="964516"/>
                </a:lnTo>
                <a:lnTo>
                  <a:pt x="297497" y="960742"/>
                </a:lnTo>
                <a:lnTo>
                  <a:pt x="1066088" y="960742"/>
                </a:lnTo>
                <a:lnTo>
                  <a:pt x="1066088" y="852271"/>
                </a:lnTo>
                <a:lnTo>
                  <a:pt x="1062311" y="834541"/>
                </a:lnTo>
                <a:lnTo>
                  <a:pt x="1052142" y="819716"/>
                </a:lnTo>
                <a:lnTo>
                  <a:pt x="1037322" y="809543"/>
                </a:lnTo>
                <a:lnTo>
                  <a:pt x="1019594" y="805764"/>
                </a:lnTo>
                <a:lnTo>
                  <a:pt x="297497" y="805764"/>
                </a:lnTo>
                <a:lnTo>
                  <a:pt x="279726" y="801169"/>
                </a:lnTo>
                <a:lnTo>
                  <a:pt x="264567" y="792211"/>
                </a:lnTo>
                <a:lnTo>
                  <a:pt x="253479" y="779184"/>
                </a:lnTo>
                <a:lnTo>
                  <a:pt x="247916" y="762380"/>
                </a:lnTo>
                <a:lnTo>
                  <a:pt x="154952" y="40297"/>
                </a:lnTo>
                <a:lnTo>
                  <a:pt x="148891" y="23102"/>
                </a:lnTo>
                <a:lnTo>
                  <a:pt x="136729" y="9690"/>
                </a:lnTo>
                <a:lnTo>
                  <a:pt x="120503" y="1506"/>
                </a:lnTo>
                <a:lnTo>
                  <a:pt x="102247" y="0"/>
                </a:lnTo>
                <a:close/>
                <a:moveTo>
                  <a:pt x="1066088" y="960742"/>
                </a:moveTo>
                <a:lnTo>
                  <a:pt x="886332" y="960742"/>
                </a:lnTo>
                <a:lnTo>
                  <a:pt x="904063" y="964516"/>
                </a:lnTo>
                <a:lnTo>
                  <a:pt x="918887" y="974678"/>
                </a:lnTo>
                <a:lnTo>
                  <a:pt x="929061" y="989486"/>
                </a:lnTo>
                <a:lnTo>
                  <a:pt x="932840" y="1007198"/>
                </a:lnTo>
                <a:lnTo>
                  <a:pt x="932840" y="1645653"/>
                </a:lnTo>
                <a:lnTo>
                  <a:pt x="936615" y="1663369"/>
                </a:lnTo>
                <a:lnTo>
                  <a:pt x="946778" y="1678185"/>
                </a:lnTo>
                <a:lnTo>
                  <a:pt x="961590" y="1688356"/>
                </a:lnTo>
                <a:lnTo>
                  <a:pt x="979309" y="1692135"/>
                </a:lnTo>
                <a:lnTo>
                  <a:pt x="1019594" y="1692135"/>
                </a:lnTo>
                <a:lnTo>
                  <a:pt x="1037322" y="1688356"/>
                </a:lnTo>
                <a:lnTo>
                  <a:pt x="1052142" y="1678185"/>
                </a:lnTo>
                <a:lnTo>
                  <a:pt x="1062311" y="1663369"/>
                </a:lnTo>
                <a:lnTo>
                  <a:pt x="1066088" y="1645653"/>
                </a:lnTo>
                <a:lnTo>
                  <a:pt x="1066088" y="960742"/>
                </a:lnTo>
                <a:close/>
              </a:path>
            </a:pathLst>
          </a:custGeom>
          <a:solidFill>
            <a:srgbClr val="ffffff">
              <a:alpha val="90000"/>
            </a:srgbClr>
          </a:solidFill>
          <a:ln>
            <a:noFill/>
          </a:ln>
        </p:spPr>
        <p:style>
          <a:lnRef idx="0"/>
          <a:fillRef idx="0"/>
          <a:effectRef idx="0"/>
          <a:fontRef idx="minor"/>
        </p:style>
      </p:sp>
      <p:sp>
        <p:nvSpPr>
          <p:cNvPr id="592" name="CustomShape 3"/>
          <p:cNvSpPr/>
          <p:nvPr/>
        </p:nvSpPr>
        <p:spPr>
          <a:xfrm>
            <a:off x="2755440" y="1749240"/>
            <a:ext cx="459720" cy="719280"/>
          </a:xfrm>
          <a:custGeom>
            <a:avLst/>
            <a:gdLst/>
            <a:ahLst/>
            <a:rect l="l" t="t" r="r" b="b"/>
            <a:pathLst>
              <a:path w="506095" h="978535">
                <a:moveTo>
                  <a:pt x="401284" y="0"/>
                </a:moveTo>
                <a:lnTo>
                  <a:pt x="358148" y="29626"/>
                </a:lnTo>
                <a:lnTo>
                  <a:pt x="4847" y="888096"/>
                </a:lnTo>
                <a:lnTo>
                  <a:pt x="0" y="906931"/>
                </a:lnTo>
                <a:lnTo>
                  <a:pt x="3291" y="924895"/>
                </a:lnTo>
                <a:lnTo>
                  <a:pt x="13555" y="939957"/>
                </a:lnTo>
                <a:lnTo>
                  <a:pt x="29625" y="950084"/>
                </a:lnTo>
                <a:lnTo>
                  <a:pt x="85428" y="974887"/>
                </a:lnTo>
                <a:lnTo>
                  <a:pt x="102458" y="977972"/>
                </a:lnTo>
                <a:lnTo>
                  <a:pt x="119496" y="974092"/>
                </a:lnTo>
                <a:lnTo>
                  <a:pt x="134220" y="964409"/>
                </a:lnTo>
                <a:lnTo>
                  <a:pt x="144306" y="950084"/>
                </a:lnTo>
                <a:lnTo>
                  <a:pt x="500706" y="91615"/>
                </a:lnTo>
                <a:lnTo>
                  <a:pt x="505542" y="72785"/>
                </a:lnTo>
                <a:lnTo>
                  <a:pt x="502250" y="54820"/>
                </a:lnTo>
                <a:lnTo>
                  <a:pt x="491989" y="39755"/>
                </a:lnTo>
                <a:lnTo>
                  <a:pt x="475915" y="29626"/>
                </a:lnTo>
                <a:lnTo>
                  <a:pt x="420124" y="4836"/>
                </a:lnTo>
                <a:lnTo>
                  <a:pt x="401284" y="0"/>
                </a:lnTo>
                <a:close/>
              </a:path>
            </a:pathLst>
          </a:custGeom>
          <a:solidFill>
            <a:srgbClr val="ffffff">
              <a:alpha val="90000"/>
            </a:srgbClr>
          </a:solidFill>
          <a:ln>
            <a:noFill/>
          </a:ln>
        </p:spPr>
        <p:style>
          <a:lnRef idx="0"/>
          <a:fillRef idx="0"/>
          <a:effectRef idx="0"/>
          <a:fontRef idx="minor"/>
        </p:style>
      </p:sp>
      <p:sp>
        <p:nvSpPr>
          <p:cNvPr id="593" name="CustomShape 4"/>
          <p:cNvSpPr/>
          <p:nvPr/>
        </p:nvSpPr>
        <p:spPr>
          <a:xfrm>
            <a:off x="3036240" y="2055960"/>
            <a:ext cx="281880" cy="562680"/>
          </a:xfrm>
          <a:custGeom>
            <a:avLst/>
            <a:gdLst/>
            <a:ahLst/>
            <a:rect l="l" t="t" r="r" b="b"/>
            <a:pathLst>
              <a:path w="310514" h="765810">
                <a:moveTo>
                  <a:pt x="68173" y="0"/>
                </a:moveTo>
                <a:lnTo>
                  <a:pt x="0" y="164261"/>
                </a:lnTo>
                <a:lnTo>
                  <a:pt x="130162" y="266522"/>
                </a:lnTo>
                <a:lnTo>
                  <a:pt x="148767" y="765479"/>
                </a:lnTo>
                <a:lnTo>
                  <a:pt x="309892" y="765479"/>
                </a:lnTo>
                <a:lnTo>
                  <a:pt x="288201" y="179730"/>
                </a:lnTo>
                <a:lnTo>
                  <a:pt x="68173" y="0"/>
                </a:lnTo>
                <a:close/>
              </a:path>
            </a:pathLst>
          </a:custGeom>
          <a:solidFill>
            <a:srgbClr val="ffffff">
              <a:alpha val="90000"/>
            </a:srgbClr>
          </a:solidFill>
          <a:ln>
            <a:noFill/>
          </a:ln>
        </p:spPr>
        <p:style>
          <a:lnRef idx="0"/>
          <a:fillRef idx="0"/>
          <a:effectRef idx="0"/>
          <a:fontRef idx="minor"/>
        </p:style>
      </p:sp>
      <p:sp>
        <p:nvSpPr>
          <p:cNvPr id="594" name="CustomShape 5"/>
          <p:cNvSpPr/>
          <p:nvPr/>
        </p:nvSpPr>
        <p:spPr>
          <a:xfrm>
            <a:off x="1929960" y="695160"/>
            <a:ext cx="306720" cy="130320"/>
          </a:xfrm>
          <a:prstGeom prst="rect">
            <a:avLst/>
          </a:prstGeom>
          <a:blipFill rotWithShape="0">
            <a:blip r:embed="rId1"/>
            <a:stretch>
              <a:fillRect/>
            </a:stretch>
          </a:blipFill>
          <a:ln>
            <a:noFill/>
          </a:ln>
        </p:spPr>
        <p:style>
          <a:lnRef idx="0"/>
          <a:fillRef idx="0"/>
          <a:effectRef idx="0"/>
          <a:fontRef idx="minor"/>
        </p:style>
      </p:sp>
      <p:sp>
        <p:nvSpPr>
          <p:cNvPr id="595" name="CustomShape 6"/>
          <p:cNvSpPr/>
          <p:nvPr/>
        </p:nvSpPr>
        <p:spPr>
          <a:xfrm>
            <a:off x="2256840" y="673200"/>
            <a:ext cx="77760" cy="122400"/>
          </a:xfrm>
          <a:prstGeom prst="rect">
            <a:avLst/>
          </a:prstGeom>
          <a:blipFill rotWithShape="0">
            <a:blip r:embed="rId2"/>
            <a:stretch>
              <a:fillRect/>
            </a:stretch>
          </a:blipFill>
          <a:ln>
            <a:noFill/>
          </a:ln>
        </p:spPr>
        <p:style>
          <a:lnRef idx="0"/>
          <a:fillRef idx="0"/>
          <a:effectRef idx="0"/>
          <a:fontRef idx="minor"/>
        </p:style>
      </p:sp>
      <p:sp>
        <p:nvSpPr>
          <p:cNvPr id="596" name="CustomShape 7"/>
          <p:cNvSpPr/>
          <p:nvPr/>
        </p:nvSpPr>
        <p:spPr>
          <a:xfrm>
            <a:off x="2381760" y="754560"/>
            <a:ext cx="27360" cy="40680"/>
          </a:xfrm>
          <a:custGeom>
            <a:avLst/>
            <a:gdLst/>
            <a:ahLst/>
            <a:rect l="l" t="t" r="r" b="b"/>
            <a:pathLst>
              <a:path w="30480" h="55880">
                <a:moveTo>
                  <a:pt x="0" y="55879"/>
                </a:moveTo>
                <a:lnTo>
                  <a:pt x="30441" y="55879"/>
                </a:lnTo>
                <a:lnTo>
                  <a:pt x="30441" y="0"/>
                </a:lnTo>
                <a:lnTo>
                  <a:pt x="0" y="0"/>
                </a:lnTo>
                <a:lnTo>
                  <a:pt x="0" y="55879"/>
                </a:lnTo>
                <a:close/>
              </a:path>
            </a:pathLst>
          </a:custGeom>
          <a:solidFill>
            <a:srgbClr val="ffffff"/>
          </a:solidFill>
          <a:ln>
            <a:noFill/>
          </a:ln>
        </p:spPr>
        <p:style>
          <a:lnRef idx="0"/>
          <a:fillRef idx="0"/>
          <a:effectRef idx="0"/>
          <a:fontRef idx="minor"/>
        </p:style>
      </p:sp>
      <p:sp>
        <p:nvSpPr>
          <p:cNvPr id="597" name="CustomShape 8"/>
          <p:cNvSpPr/>
          <p:nvPr/>
        </p:nvSpPr>
        <p:spPr>
          <a:xfrm>
            <a:off x="2381760" y="744840"/>
            <a:ext cx="101160" cy="360"/>
          </a:xfrm>
          <a:custGeom>
            <a:avLst/>
            <a:gdLst/>
            <a:ahLst/>
            <a:rect l="l" t="t" r="r" b="b"/>
            <a:pathLst>
              <a:path w="111760" h="0">
                <a:moveTo>
                  <a:pt x="0" y="0"/>
                </a:moveTo>
                <a:lnTo>
                  <a:pt x="111137" y="0"/>
                </a:lnTo>
              </a:path>
            </a:pathLst>
          </a:custGeom>
          <a:noFill/>
          <a:ln w="26640">
            <a:solidFill>
              <a:srgbClr val="ffffff"/>
            </a:solidFill>
            <a:round/>
          </a:ln>
        </p:spPr>
        <p:style>
          <a:lnRef idx="0"/>
          <a:fillRef idx="0"/>
          <a:effectRef idx="0"/>
          <a:fontRef idx="minor"/>
        </p:style>
      </p:sp>
      <p:sp>
        <p:nvSpPr>
          <p:cNvPr id="598" name="CustomShape 9"/>
          <p:cNvSpPr/>
          <p:nvPr/>
        </p:nvSpPr>
        <p:spPr>
          <a:xfrm>
            <a:off x="2381760" y="696960"/>
            <a:ext cx="27360" cy="37800"/>
          </a:xfrm>
          <a:custGeom>
            <a:avLst/>
            <a:gdLst/>
            <a:ahLst/>
            <a:rect l="l" t="t" r="r" b="b"/>
            <a:pathLst>
              <a:path w="30480" h="52069">
                <a:moveTo>
                  <a:pt x="0" y="52070"/>
                </a:moveTo>
                <a:lnTo>
                  <a:pt x="30441" y="52070"/>
                </a:lnTo>
                <a:lnTo>
                  <a:pt x="30441" y="0"/>
                </a:lnTo>
                <a:lnTo>
                  <a:pt x="0" y="0"/>
                </a:lnTo>
                <a:lnTo>
                  <a:pt x="0" y="52070"/>
                </a:lnTo>
                <a:close/>
              </a:path>
            </a:pathLst>
          </a:custGeom>
          <a:solidFill>
            <a:srgbClr val="ffffff"/>
          </a:solidFill>
          <a:ln>
            <a:noFill/>
          </a:ln>
        </p:spPr>
        <p:style>
          <a:lnRef idx="0"/>
          <a:fillRef idx="0"/>
          <a:effectRef idx="0"/>
          <a:fontRef idx="minor"/>
        </p:style>
      </p:sp>
      <p:sp>
        <p:nvSpPr>
          <p:cNvPr id="599" name="CustomShape 10"/>
          <p:cNvSpPr/>
          <p:nvPr/>
        </p:nvSpPr>
        <p:spPr>
          <a:xfrm>
            <a:off x="2455200" y="754560"/>
            <a:ext cx="27360" cy="41040"/>
          </a:xfrm>
          <a:custGeom>
            <a:avLst/>
            <a:gdLst/>
            <a:ahLst/>
            <a:rect l="l" t="t" r="r" b="b"/>
            <a:pathLst>
              <a:path w="30480" h="56515">
                <a:moveTo>
                  <a:pt x="30429" y="0"/>
                </a:moveTo>
                <a:lnTo>
                  <a:pt x="0" y="0"/>
                </a:lnTo>
                <a:lnTo>
                  <a:pt x="0" y="56476"/>
                </a:lnTo>
                <a:lnTo>
                  <a:pt x="30429" y="56476"/>
                </a:lnTo>
                <a:lnTo>
                  <a:pt x="30429" y="0"/>
                </a:lnTo>
                <a:close/>
              </a:path>
            </a:pathLst>
          </a:custGeom>
          <a:solidFill>
            <a:srgbClr val="ffffff"/>
          </a:solidFill>
          <a:ln>
            <a:noFill/>
          </a:ln>
        </p:spPr>
        <p:style>
          <a:lnRef idx="0"/>
          <a:fillRef idx="0"/>
          <a:effectRef idx="0"/>
          <a:fontRef idx="minor"/>
        </p:style>
      </p:sp>
      <p:sp>
        <p:nvSpPr>
          <p:cNvPr id="600" name="CustomShape 11"/>
          <p:cNvSpPr/>
          <p:nvPr/>
        </p:nvSpPr>
        <p:spPr>
          <a:xfrm>
            <a:off x="2455200" y="696960"/>
            <a:ext cx="27360" cy="37800"/>
          </a:xfrm>
          <a:custGeom>
            <a:avLst/>
            <a:gdLst/>
            <a:ahLst/>
            <a:rect l="l" t="t" r="r" b="b"/>
            <a:pathLst>
              <a:path w="30480" h="52069">
                <a:moveTo>
                  <a:pt x="30429" y="0"/>
                </a:moveTo>
                <a:lnTo>
                  <a:pt x="0" y="0"/>
                </a:lnTo>
                <a:lnTo>
                  <a:pt x="0" y="51866"/>
                </a:lnTo>
                <a:lnTo>
                  <a:pt x="30429" y="51866"/>
                </a:lnTo>
                <a:lnTo>
                  <a:pt x="30429" y="0"/>
                </a:lnTo>
                <a:close/>
              </a:path>
            </a:pathLst>
          </a:custGeom>
          <a:solidFill>
            <a:srgbClr val="ffffff"/>
          </a:solidFill>
          <a:ln>
            <a:noFill/>
          </a:ln>
        </p:spPr>
        <p:style>
          <a:lnRef idx="0"/>
          <a:fillRef idx="0"/>
          <a:effectRef idx="0"/>
          <a:fontRef idx="minor"/>
        </p:style>
      </p:sp>
      <p:sp>
        <p:nvSpPr>
          <p:cNvPr id="601" name="CustomShape 12"/>
          <p:cNvSpPr/>
          <p:nvPr/>
        </p:nvSpPr>
        <p:spPr>
          <a:xfrm>
            <a:off x="2493720" y="696960"/>
            <a:ext cx="111600" cy="99000"/>
          </a:xfrm>
          <a:custGeom>
            <a:avLst/>
            <a:gdLst/>
            <a:ahLst/>
            <a:rect l="l" t="t" r="r" b="b"/>
            <a:pathLst>
              <a:path w="123189" h="135255">
                <a:moveTo>
                  <a:pt x="81127" y="0"/>
                </a:moveTo>
                <a:lnTo>
                  <a:pt x="41071" y="0"/>
                </a:lnTo>
                <a:lnTo>
                  <a:pt x="0" y="134975"/>
                </a:lnTo>
                <a:lnTo>
                  <a:pt x="31457" y="134975"/>
                </a:lnTo>
                <a:lnTo>
                  <a:pt x="41071" y="100342"/>
                </a:lnTo>
                <a:lnTo>
                  <a:pt x="112397" y="100342"/>
                </a:lnTo>
                <a:lnTo>
                  <a:pt x="105277" y="77495"/>
                </a:lnTo>
                <a:lnTo>
                  <a:pt x="45478" y="77495"/>
                </a:lnTo>
                <a:lnTo>
                  <a:pt x="53492" y="48869"/>
                </a:lnTo>
                <a:lnTo>
                  <a:pt x="55127" y="42545"/>
                </a:lnTo>
                <a:lnTo>
                  <a:pt x="56686" y="35845"/>
                </a:lnTo>
                <a:lnTo>
                  <a:pt x="58194" y="29174"/>
                </a:lnTo>
                <a:lnTo>
                  <a:pt x="59702" y="22821"/>
                </a:lnTo>
                <a:lnTo>
                  <a:pt x="88239" y="22821"/>
                </a:lnTo>
                <a:lnTo>
                  <a:pt x="81127" y="0"/>
                </a:lnTo>
                <a:close/>
                <a:moveTo>
                  <a:pt x="112397" y="100342"/>
                </a:moveTo>
                <a:lnTo>
                  <a:pt x="79730" y="100342"/>
                </a:lnTo>
                <a:lnTo>
                  <a:pt x="90144" y="134975"/>
                </a:lnTo>
                <a:lnTo>
                  <a:pt x="123190" y="134975"/>
                </a:lnTo>
                <a:lnTo>
                  <a:pt x="112397" y="100342"/>
                </a:lnTo>
                <a:close/>
                <a:moveTo>
                  <a:pt x="88239" y="22821"/>
                </a:moveTo>
                <a:lnTo>
                  <a:pt x="60109" y="22821"/>
                </a:lnTo>
                <a:lnTo>
                  <a:pt x="63373" y="35921"/>
                </a:lnTo>
                <a:lnTo>
                  <a:pt x="65134" y="42631"/>
                </a:lnTo>
                <a:lnTo>
                  <a:pt x="66903" y="48869"/>
                </a:lnTo>
                <a:lnTo>
                  <a:pt x="75323" y="77495"/>
                </a:lnTo>
                <a:lnTo>
                  <a:pt x="105277" y="77495"/>
                </a:lnTo>
                <a:lnTo>
                  <a:pt x="88239" y="22821"/>
                </a:lnTo>
                <a:close/>
              </a:path>
            </a:pathLst>
          </a:custGeom>
          <a:solidFill>
            <a:srgbClr val="ffffff"/>
          </a:solidFill>
          <a:ln>
            <a:noFill/>
          </a:ln>
        </p:spPr>
        <p:style>
          <a:lnRef idx="0"/>
          <a:fillRef idx="0"/>
          <a:effectRef idx="0"/>
          <a:fontRef idx="minor"/>
        </p:style>
      </p:sp>
      <p:sp>
        <p:nvSpPr>
          <p:cNvPr id="602" name="CustomShape 13"/>
          <p:cNvSpPr/>
          <p:nvPr/>
        </p:nvSpPr>
        <p:spPr>
          <a:xfrm>
            <a:off x="2607120" y="695160"/>
            <a:ext cx="97200" cy="102240"/>
          </a:xfrm>
          <a:custGeom>
            <a:avLst/>
            <a:gdLst/>
            <a:ahLst/>
            <a:rect l="l" t="t" r="r" b="b"/>
            <a:pathLst>
              <a:path w="107314" h="139700">
                <a:moveTo>
                  <a:pt x="73685" y="0"/>
                </a:moveTo>
                <a:lnTo>
                  <a:pt x="44941" y="4692"/>
                </a:lnTo>
                <a:lnTo>
                  <a:pt x="21526" y="18470"/>
                </a:lnTo>
                <a:lnTo>
                  <a:pt x="5769" y="40885"/>
                </a:lnTo>
                <a:lnTo>
                  <a:pt x="0" y="71488"/>
                </a:lnTo>
                <a:lnTo>
                  <a:pt x="4483" y="98288"/>
                </a:lnTo>
                <a:lnTo>
                  <a:pt x="17846" y="119754"/>
                </a:lnTo>
                <a:lnTo>
                  <a:pt x="39958" y="134010"/>
                </a:lnTo>
                <a:lnTo>
                  <a:pt x="70688" y="139179"/>
                </a:lnTo>
                <a:lnTo>
                  <a:pt x="82151" y="138638"/>
                </a:lnTo>
                <a:lnTo>
                  <a:pt x="91963" y="137253"/>
                </a:lnTo>
                <a:lnTo>
                  <a:pt x="99752" y="135380"/>
                </a:lnTo>
                <a:lnTo>
                  <a:pt x="105143" y="133375"/>
                </a:lnTo>
                <a:lnTo>
                  <a:pt x="101536" y="113753"/>
                </a:lnTo>
                <a:lnTo>
                  <a:pt x="75095" y="113753"/>
                </a:lnTo>
                <a:lnTo>
                  <a:pt x="56961" y="110672"/>
                </a:lnTo>
                <a:lnTo>
                  <a:pt x="43429" y="101865"/>
                </a:lnTo>
                <a:lnTo>
                  <a:pt x="34966" y="87988"/>
                </a:lnTo>
                <a:lnTo>
                  <a:pt x="32042" y="69697"/>
                </a:lnTo>
                <a:lnTo>
                  <a:pt x="35358" y="50041"/>
                </a:lnTo>
                <a:lnTo>
                  <a:pt x="44456" y="36096"/>
                </a:lnTo>
                <a:lnTo>
                  <a:pt x="58059" y="27785"/>
                </a:lnTo>
                <a:lnTo>
                  <a:pt x="74891" y="25031"/>
                </a:lnTo>
                <a:lnTo>
                  <a:pt x="101868" y="25031"/>
                </a:lnTo>
                <a:lnTo>
                  <a:pt x="106946" y="6007"/>
                </a:lnTo>
                <a:lnTo>
                  <a:pt x="101696" y="3798"/>
                </a:lnTo>
                <a:lnTo>
                  <a:pt x="94230" y="1874"/>
                </a:lnTo>
                <a:lnTo>
                  <a:pt x="84808" y="515"/>
                </a:lnTo>
                <a:lnTo>
                  <a:pt x="73685" y="0"/>
                </a:lnTo>
                <a:close/>
                <a:moveTo>
                  <a:pt x="100723" y="109334"/>
                </a:moveTo>
                <a:lnTo>
                  <a:pt x="95427" y="111128"/>
                </a:lnTo>
                <a:lnTo>
                  <a:pt x="89114" y="112525"/>
                </a:lnTo>
                <a:lnTo>
                  <a:pt x="82198" y="113431"/>
                </a:lnTo>
                <a:lnTo>
                  <a:pt x="75095" y="113753"/>
                </a:lnTo>
                <a:lnTo>
                  <a:pt x="101536" y="113753"/>
                </a:lnTo>
                <a:lnTo>
                  <a:pt x="100723" y="109334"/>
                </a:lnTo>
                <a:close/>
                <a:moveTo>
                  <a:pt x="101868" y="25031"/>
                </a:moveTo>
                <a:lnTo>
                  <a:pt x="74891" y="25031"/>
                </a:lnTo>
                <a:lnTo>
                  <a:pt x="82698" y="25447"/>
                </a:lnTo>
                <a:lnTo>
                  <a:pt x="89588" y="26557"/>
                </a:lnTo>
                <a:lnTo>
                  <a:pt x="95540" y="28155"/>
                </a:lnTo>
                <a:lnTo>
                  <a:pt x="100533" y="30035"/>
                </a:lnTo>
                <a:lnTo>
                  <a:pt x="101868" y="25031"/>
                </a:lnTo>
                <a:close/>
              </a:path>
            </a:pathLst>
          </a:custGeom>
          <a:solidFill>
            <a:srgbClr val="ffffff"/>
          </a:solidFill>
          <a:ln>
            <a:noFill/>
          </a:ln>
        </p:spPr>
        <p:style>
          <a:lnRef idx="0"/>
          <a:fillRef idx="0"/>
          <a:effectRef idx="0"/>
          <a:fontRef idx="minor"/>
        </p:style>
      </p:sp>
      <p:sp>
        <p:nvSpPr>
          <p:cNvPr id="603" name="CustomShape 14"/>
          <p:cNvSpPr/>
          <p:nvPr/>
        </p:nvSpPr>
        <p:spPr>
          <a:xfrm>
            <a:off x="2716560" y="696960"/>
            <a:ext cx="78120" cy="99000"/>
          </a:xfrm>
          <a:custGeom>
            <a:avLst/>
            <a:gdLst/>
            <a:ahLst/>
            <a:rect l="l" t="t" r="r" b="b"/>
            <a:pathLst>
              <a:path w="86360" h="135255">
                <a:moveTo>
                  <a:pt x="83108" y="0"/>
                </a:moveTo>
                <a:lnTo>
                  <a:pt x="0" y="0"/>
                </a:lnTo>
                <a:lnTo>
                  <a:pt x="0" y="134975"/>
                </a:lnTo>
                <a:lnTo>
                  <a:pt x="85915" y="134975"/>
                </a:lnTo>
                <a:lnTo>
                  <a:pt x="85915" y="109931"/>
                </a:lnTo>
                <a:lnTo>
                  <a:pt x="30441" y="109931"/>
                </a:lnTo>
                <a:lnTo>
                  <a:pt x="30441" y="77889"/>
                </a:lnTo>
                <a:lnTo>
                  <a:pt x="80111" y="77889"/>
                </a:lnTo>
                <a:lnTo>
                  <a:pt x="80111" y="53060"/>
                </a:lnTo>
                <a:lnTo>
                  <a:pt x="30441" y="53060"/>
                </a:lnTo>
                <a:lnTo>
                  <a:pt x="30441" y="25031"/>
                </a:lnTo>
                <a:lnTo>
                  <a:pt x="83108" y="25031"/>
                </a:lnTo>
                <a:lnTo>
                  <a:pt x="83108" y="0"/>
                </a:lnTo>
                <a:close/>
              </a:path>
            </a:pathLst>
          </a:custGeom>
          <a:solidFill>
            <a:srgbClr val="ffffff"/>
          </a:solidFill>
          <a:ln>
            <a:noFill/>
          </a:ln>
        </p:spPr>
        <p:style>
          <a:lnRef idx="0"/>
          <a:fillRef idx="0"/>
          <a:effectRef idx="0"/>
          <a:fontRef idx="minor"/>
        </p:style>
      </p:sp>
      <p:sp>
        <p:nvSpPr>
          <p:cNvPr id="604" name="CustomShape 15"/>
          <p:cNvSpPr/>
          <p:nvPr/>
        </p:nvSpPr>
        <p:spPr>
          <a:xfrm>
            <a:off x="2809080" y="695880"/>
            <a:ext cx="92520" cy="100080"/>
          </a:xfrm>
          <a:custGeom>
            <a:avLst/>
            <a:gdLst/>
            <a:ahLst/>
            <a:rect l="l" t="t" r="r" b="b"/>
            <a:pathLst>
              <a:path w="102235" h="136525">
                <a:moveTo>
                  <a:pt x="40665" y="0"/>
                </a:moveTo>
                <a:lnTo>
                  <a:pt x="28758" y="215"/>
                </a:lnTo>
                <a:lnTo>
                  <a:pt x="17851" y="808"/>
                </a:lnTo>
                <a:lnTo>
                  <a:pt x="8184" y="1698"/>
                </a:lnTo>
                <a:lnTo>
                  <a:pt x="0" y="2806"/>
                </a:lnTo>
                <a:lnTo>
                  <a:pt x="0" y="135991"/>
                </a:lnTo>
                <a:lnTo>
                  <a:pt x="30238" y="135991"/>
                </a:lnTo>
                <a:lnTo>
                  <a:pt x="30238" y="82918"/>
                </a:lnTo>
                <a:lnTo>
                  <a:pt x="84866" y="82918"/>
                </a:lnTo>
                <a:lnTo>
                  <a:pt x="84366" y="81988"/>
                </a:lnTo>
                <a:lnTo>
                  <a:pt x="79408" y="76473"/>
                </a:lnTo>
                <a:lnTo>
                  <a:pt x="73101" y="72707"/>
                </a:lnTo>
                <a:lnTo>
                  <a:pt x="73101" y="72110"/>
                </a:lnTo>
                <a:lnTo>
                  <a:pt x="81728" y="67561"/>
                </a:lnTo>
                <a:lnTo>
                  <a:pt x="88848" y="60883"/>
                </a:lnTo>
                <a:lnTo>
                  <a:pt x="30238" y="60883"/>
                </a:lnTo>
                <a:lnTo>
                  <a:pt x="30238" y="23837"/>
                </a:lnTo>
                <a:lnTo>
                  <a:pt x="32461" y="23240"/>
                </a:lnTo>
                <a:lnTo>
                  <a:pt x="36664" y="22847"/>
                </a:lnTo>
                <a:lnTo>
                  <a:pt x="93791" y="22847"/>
                </a:lnTo>
                <a:lnTo>
                  <a:pt x="93710" y="22586"/>
                </a:lnTo>
                <a:lnTo>
                  <a:pt x="54579" y="587"/>
                </a:lnTo>
                <a:lnTo>
                  <a:pt x="40665" y="0"/>
                </a:lnTo>
                <a:close/>
                <a:moveTo>
                  <a:pt x="84866" y="82918"/>
                </a:moveTo>
                <a:lnTo>
                  <a:pt x="39255" y="82918"/>
                </a:lnTo>
                <a:lnTo>
                  <a:pt x="47520" y="83990"/>
                </a:lnTo>
                <a:lnTo>
                  <a:pt x="53679" y="87426"/>
                </a:lnTo>
                <a:lnTo>
                  <a:pt x="58186" y="94016"/>
                </a:lnTo>
                <a:lnTo>
                  <a:pt x="61493" y="104546"/>
                </a:lnTo>
                <a:lnTo>
                  <a:pt x="64257" y="115910"/>
                </a:lnTo>
                <a:lnTo>
                  <a:pt x="66773" y="125002"/>
                </a:lnTo>
                <a:lnTo>
                  <a:pt x="68951" y="131728"/>
                </a:lnTo>
                <a:lnTo>
                  <a:pt x="70700" y="135991"/>
                </a:lnTo>
                <a:lnTo>
                  <a:pt x="101942" y="135991"/>
                </a:lnTo>
                <a:lnTo>
                  <a:pt x="99746" y="129985"/>
                </a:lnTo>
                <a:lnTo>
                  <a:pt x="97139" y="120692"/>
                </a:lnTo>
                <a:lnTo>
                  <a:pt x="94231" y="109482"/>
                </a:lnTo>
                <a:lnTo>
                  <a:pt x="91135" y="97726"/>
                </a:lnTo>
                <a:lnTo>
                  <a:pt x="88199" y="89116"/>
                </a:lnTo>
                <a:lnTo>
                  <a:pt x="84866" y="82918"/>
                </a:lnTo>
                <a:close/>
                <a:moveTo>
                  <a:pt x="93791" y="22847"/>
                </a:moveTo>
                <a:lnTo>
                  <a:pt x="44069" y="22847"/>
                </a:lnTo>
                <a:lnTo>
                  <a:pt x="53486" y="24038"/>
                </a:lnTo>
                <a:lnTo>
                  <a:pt x="60534" y="27574"/>
                </a:lnTo>
                <a:lnTo>
                  <a:pt x="64953" y="33402"/>
                </a:lnTo>
                <a:lnTo>
                  <a:pt x="66484" y="41465"/>
                </a:lnTo>
                <a:lnTo>
                  <a:pt x="64841" y="49482"/>
                </a:lnTo>
                <a:lnTo>
                  <a:pt x="60083" y="55603"/>
                </a:lnTo>
                <a:lnTo>
                  <a:pt x="52468" y="59510"/>
                </a:lnTo>
                <a:lnTo>
                  <a:pt x="42252" y="60883"/>
                </a:lnTo>
                <a:lnTo>
                  <a:pt x="88848" y="60883"/>
                </a:lnTo>
                <a:lnTo>
                  <a:pt x="89377" y="60386"/>
                </a:lnTo>
                <a:lnTo>
                  <a:pt x="94848" y="50809"/>
                </a:lnTo>
                <a:lnTo>
                  <a:pt x="96939" y="39052"/>
                </a:lnTo>
                <a:lnTo>
                  <a:pt x="96122" y="30276"/>
                </a:lnTo>
                <a:lnTo>
                  <a:pt x="93791" y="22847"/>
                </a:lnTo>
                <a:close/>
              </a:path>
            </a:pathLst>
          </a:custGeom>
          <a:solidFill>
            <a:srgbClr val="ffffff"/>
          </a:solidFill>
          <a:ln>
            <a:noFill/>
          </a:ln>
        </p:spPr>
        <p:style>
          <a:lnRef idx="0"/>
          <a:fillRef idx="0"/>
          <a:effectRef idx="0"/>
          <a:fontRef idx="minor"/>
        </p:style>
      </p:sp>
      <p:sp>
        <p:nvSpPr>
          <p:cNvPr id="605" name="CustomShape 16"/>
          <p:cNvSpPr/>
          <p:nvPr/>
        </p:nvSpPr>
        <p:spPr>
          <a:xfrm>
            <a:off x="2936160" y="696960"/>
            <a:ext cx="199800" cy="99000"/>
          </a:xfrm>
          <a:prstGeom prst="rect">
            <a:avLst/>
          </a:prstGeom>
          <a:blipFill rotWithShape="0">
            <a:blip r:embed="rId3"/>
            <a:stretch>
              <a:fillRect/>
            </a:stretch>
          </a:blipFill>
          <a:ln>
            <a:noFill/>
          </a:ln>
        </p:spPr>
        <p:style>
          <a:lnRef idx="0"/>
          <a:fillRef idx="0"/>
          <a:effectRef idx="0"/>
          <a:fontRef idx="minor"/>
        </p:style>
      </p:sp>
      <p:sp>
        <p:nvSpPr>
          <p:cNvPr id="606" name="CustomShape 17"/>
          <p:cNvSpPr/>
          <p:nvPr/>
        </p:nvSpPr>
        <p:spPr>
          <a:xfrm>
            <a:off x="3180600" y="777240"/>
            <a:ext cx="76320" cy="18360"/>
          </a:xfrm>
          <a:custGeom>
            <a:avLst/>
            <a:gdLst/>
            <a:ahLst/>
            <a:rect l="l" t="t" r="r" b="b"/>
            <a:pathLst>
              <a:path w="84454" h="25400">
                <a:moveTo>
                  <a:pt x="0" y="25399"/>
                </a:moveTo>
                <a:lnTo>
                  <a:pt x="84112" y="25399"/>
                </a:lnTo>
                <a:lnTo>
                  <a:pt x="84112" y="0"/>
                </a:lnTo>
                <a:lnTo>
                  <a:pt x="0" y="0"/>
                </a:lnTo>
                <a:lnTo>
                  <a:pt x="0" y="25399"/>
                </a:lnTo>
                <a:close/>
              </a:path>
            </a:pathLst>
          </a:custGeom>
          <a:solidFill>
            <a:srgbClr val="ffffff"/>
          </a:solidFill>
          <a:ln>
            <a:noFill/>
          </a:ln>
        </p:spPr>
        <p:style>
          <a:lnRef idx="0"/>
          <a:fillRef idx="0"/>
          <a:effectRef idx="0"/>
          <a:fontRef idx="minor"/>
        </p:style>
      </p:sp>
      <p:sp>
        <p:nvSpPr>
          <p:cNvPr id="607" name="CustomShape 18"/>
          <p:cNvSpPr/>
          <p:nvPr/>
        </p:nvSpPr>
        <p:spPr>
          <a:xfrm>
            <a:off x="3194280" y="696960"/>
            <a:ext cx="360" cy="79920"/>
          </a:xfrm>
          <a:custGeom>
            <a:avLst/>
            <a:gdLst/>
            <a:ahLst/>
            <a:rect l="l" t="t" r="r" b="b"/>
            <a:pathLst>
              <a:path w="0" h="109219">
                <a:moveTo>
                  <a:pt x="0" y="0"/>
                </a:moveTo>
                <a:lnTo>
                  <a:pt x="0" y="109220"/>
                </a:lnTo>
              </a:path>
            </a:pathLst>
          </a:custGeom>
          <a:noFill/>
          <a:ln w="30600">
            <a:solidFill>
              <a:srgbClr val="ffffff"/>
            </a:solidFill>
            <a:round/>
          </a:ln>
        </p:spPr>
        <p:style>
          <a:lnRef idx="0"/>
          <a:fillRef idx="0"/>
          <a:effectRef idx="0"/>
          <a:fontRef idx="minor"/>
        </p:style>
      </p:sp>
      <p:sp>
        <p:nvSpPr>
          <p:cNvPr id="608" name="CustomShape 19"/>
          <p:cNvSpPr/>
          <p:nvPr/>
        </p:nvSpPr>
        <p:spPr>
          <a:xfrm>
            <a:off x="3269160" y="777240"/>
            <a:ext cx="76320" cy="18360"/>
          </a:xfrm>
          <a:custGeom>
            <a:avLst/>
            <a:gdLst/>
            <a:ahLst/>
            <a:rect l="l" t="t" r="r" b="b"/>
            <a:pathLst>
              <a:path w="84454" h="25400">
                <a:moveTo>
                  <a:pt x="0" y="25399"/>
                </a:moveTo>
                <a:lnTo>
                  <a:pt x="84112" y="25399"/>
                </a:lnTo>
                <a:lnTo>
                  <a:pt x="84112" y="0"/>
                </a:lnTo>
                <a:lnTo>
                  <a:pt x="0" y="0"/>
                </a:lnTo>
                <a:lnTo>
                  <a:pt x="0" y="25399"/>
                </a:lnTo>
                <a:close/>
              </a:path>
            </a:pathLst>
          </a:custGeom>
          <a:solidFill>
            <a:srgbClr val="ffffff"/>
          </a:solidFill>
          <a:ln>
            <a:noFill/>
          </a:ln>
        </p:spPr>
        <p:style>
          <a:lnRef idx="0"/>
          <a:fillRef idx="0"/>
          <a:effectRef idx="0"/>
          <a:fontRef idx="minor"/>
        </p:style>
      </p:sp>
      <p:sp>
        <p:nvSpPr>
          <p:cNvPr id="609" name="CustomShape 20"/>
          <p:cNvSpPr/>
          <p:nvPr/>
        </p:nvSpPr>
        <p:spPr>
          <a:xfrm>
            <a:off x="3282840" y="696960"/>
            <a:ext cx="360" cy="79920"/>
          </a:xfrm>
          <a:custGeom>
            <a:avLst/>
            <a:gdLst/>
            <a:ahLst/>
            <a:rect l="l" t="t" r="r" b="b"/>
            <a:pathLst>
              <a:path w="0" h="109219">
                <a:moveTo>
                  <a:pt x="0" y="0"/>
                </a:moveTo>
                <a:lnTo>
                  <a:pt x="0" y="109220"/>
                </a:lnTo>
              </a:path>
            </a:pathLst>
          </a:custGeom>
          <a:noFill/>
          <a:ln w="30600">
            <a:solidFill>
              <a:srgbClr val="ffffff"/>
            </a:solidFill>
            <a:round/>
          </a:ln>
        </p:spPr>
        <p:style>
          <a:lnRef idx="0"/>
          <a:fillRef idx="0"/>
          <a:effectRef idx="0"/>
          <a:fontRef idx="minor"/>
        </p:style>
      </p:sp>
      <p:sp>
        <p:nvSpPr>
          <p:cNvPr id="610" name="CustomShape 21"/>
          <p:cNvSpPr/>
          <p:nvPr/>
        </p:nvSpPr>
        <p:spPr>
          <a:xfrm>
            <a:off x="3357720" y="696960"/>
            <a:ext cx="78120" cy="99000"/>
          </a:xfrm>
          <a:custGeom>
            <a:avLst/>
            <a:gdLst/>
            <a:ahLst/>
            <a:rect l="l" t="t" r="r" b="b"/>
            <a:pathLst>
              <a:path w="86360" h="135255">
                <a:moveTo>
                  <a:pt x="83121" y="0"/>
                </a:moveTo>
                <a:lnTo>
                  <a:pt x="0" y="0"/>
                </a:lnTo>
                <a:lnTo>
                  <a:pt x="0" y="134975"/>
                </a:lnTo>
                <a:lnTo>
                  <a:pt x="85928" y="134975"/>
                </a:lnTo>
                <a:lnTo>
                  <a:pt x="85928" y="109931"/>
                </a:lnTo>
                <a:lnTo>
                  <a:pt x="30454" y="109931"/>
                </a:lnTo>
                <a:lnTo>
                  <a:pt x="30454" y="77889"/>
                </a:lnTo>
                <a:lnTo>
                  <a:pt x="80111" y="77889"/>
                </a:lnTo>
                <a:lnTo>
                  <a:pt x="80111" y="53060"/>
                </a:lnTo>
                <a:lnTo>
                  <a:pt x="30454" y="53060"/>
                </a:lnTo>
                <a:lnTo>
                  <a:pt x="30454" y="25031"/>
                </a:lnTo>
                <a:lnTo>
                  <a:pt x="83121" y="25031"/>
                </a:lnTo>
                <a:lnTo>
                  <a:pt x="83121" y="0"/>
                </a:lnTo>
                <a:close/>
              </a:path>
            </a:pathLst>
          </a:custGeom>
          <a:solidFill>
            <a:srgbClr val="ffffff"/>
          </a:solidFill>
          <a:ln>
            <a:noFill/>
          </a:ln>
        </p:spPr>
        <p:style>
          <a:lnRef idx="0"/>
          <a:fillRef idx="0"/>
          <a:effectRef idx="0"/>
          <a:fontRef idx="minor"/>
        </p:style>
      </p:sp>
      <p:sp>
        <p:nvSpPr>
          <p:cNvPr id="611" name="CustomShape 22"/>
          <p:cNvSpPr/>
          <p:nvPr/>
        </p:nvSpPr>
        <p:spPr>
          <a:xfrm>
            <a:off x="3444480" y="695880"/>
            <a:ext cx="108000" cy="100800"/>
          </a:xfrm>
          <a:custGeom>
            <a:avLst/>
            <a:gdLst/>
            <a:ahLst/>
            <a:rect l="l" t="t" r="r" b="b"/>
            <a:pathLst>
              <a:path w="119379" h="137794">
                <a:moveTo>
                  <a:pt x="77101" y="0"/>
                </a:moveTo>
                <a:lnTo>
                  <a:pt x="46411" y="4707"/>
                </a:lnTo>
                <a:lnTo>
                  <a:pt x="22029" y="18427"/>
                </a:lnTo>
                <a:lnTo>
                  <a:pt x="5908" y="40558"/>
                </a:lnTo>
                <a:lnTo>
                  <a:pt x="0" y="70497"/>
                </a:lnTo>
                <a:lnTo>
                  <a:pt x="1254" y="84897"/>
                </a:lnTo>
                <a:lnTo>
                  <a:pt x="19024" y="119761"/>
                </a:lnTo>
                <a:lnTo>
                  <a:pt x="56677" y="136638"/>
                </a:lnTo>
                <a:lnTo>
                  <a:pt x="73901" y="137795"/>
                </a:lnTo>
                <a:lnTo>
                  <a:pt x="87135" y="137056"/>
                </a:lnTo>
                <a:lnTo>
                  <a:pt x="99585" y="135189"/>
                </a:lnTo>
                <a:lnTo>
                  <a:pt x="110461" y="132721"/>
                </a:lnTo>
                <a:lnTo>
                  <a:pt x="118973" y="130175"/>
                </a:lnTo>
                <a:lnTo>
                  <a:pt x="118973" y="113157"/>
                </a:lnTo>
                <a:lnTo>
                  <a:pt x="74701" y="113157"/>
                </a:lnTo>
                <a:lnTo>
                  <a:pt x="57475" y="110184"/>
                </a:lnTo>
                <a:lnTo>
                  <a:pt x="43984" y="101542"/>
                </a:lnTo>
                <a:lnTo>
                  <a:pt x="35187" y="87643"/>
                </a:lnTo>
                <a:lnTo>
                  <a:pt x="32042" y="68897"/>
                </a:lnTo>
                <a:lnTo>
                  <a:pt x="35475" y="49648"/>
                </a:lnTo>
                <a:lnTo>
                  <a:pt x="44935" y="36015"/>
                </a:lnTo>
                <a:lnTo>
                  <a:pt x="59163" y="27904"/>
                </a:lnTo>
                <a:lnTo>
                  <a:pt x="76898" y="25222"/>
                </a:lnTo>
                <a:lnTo>
                  <a:pt x="109655" y="25222"/>
                </a:lnTo>
                <a:lnTo>
                  <a:pt x="114553" y="6413"/>
                </a:lnTo>
                <a:lnTo>
                  <a:pt x="108366" y="4141"/>
                </a:lnTo>
                <a:lnTo>
                  <a:pt x="99885" y="2078"/>
                </a:lnTo>
                <a:lnTo>
                  <a:pt x="89375" y="578"/>
                </a:lnTo>
                <a:lnTo>
                  <a:pt x="77101" y="0"/>
                </a:lnTo>
                <a:close/>
                <a:moveTo>
                  <a:pt x="118973" y="59080"/>
                </a:moveTo>
                <a:lnTo>
                  <a:pt x="68694" y="59080"/>
                </a:lnTo>
                <a:lnTo>
                  <a:pt x="68694" y="82905"/>
                </a:lnTo>
                <a:lnTo>
                  <a:pt x="89534" y="82905"/>
                </a:lnTo>
                <a:lnTo>
                  <a:pt x="89534" y="111353"/>
                </a:lnTo>
                <a:lnTo>
                  <a:pt x="87121" y="112356"/>
                </a:lnTo>
                <a:lnTo>
                  <a:pt x="81521" y="113157"/>
                </a:lnTo>
                <a:lnTo>
                  <a:pt x="118973" y="113157"/>
                </a:lnTo>
                <a:lnTo>
                  <a:pt x="118973" y="59080"/>
                </a:lnTo>
                <a:close/>
                <a:moveTo>
                  <a:pt x="109655" y="25222"/>
                </a:moveTo>
                <a:lnTo>
                  <a:pt x="76898" y="25222"/>
                </a:lnTo>
                <a:lnTo>
                  <a:pt x="86991" y="25652"/>
                </a:lnTo>
                <a:lnTo>
                  <a:pt x="95300" y="26854"/>
                </a:lnTo>
                <a:lnTo>
                  <a:pt x="102219" y="28694"/>
                </a:lnTo>
                <a:lnTo>
                  <a:pt x="108140" y="31038"/>
                </a:lnTo>
                <a:lnTo>
                  <a:pt x="109655" y="25222"/>
                </a:lnTo>
                <a:close/>
              </a:path>
            </a:pathLst>
          </a:custGeom>
          <a:solidFill>
            <a:srgbClr val="ffffff"/>
          </a:solidFill>
          <a:ln>
            <a:noFill/>
          </a:ln>
        </p:spPr>
        <p:style>
          <a:lnRef idx="0"/>
          <a:fillRef idx="0"/>
          <a:effectRef idx="0"/>
          <a:fontRef idx="minor"/>
        </p:style>
      </p:sp>
      <p:sp>
        <p:nvSpPr>
          <p:cNvPr id="612" name="CustomShape 23"/>
          <p:cNvSpPr/>
          <p:nvPr/>
        </p:nvSpPr>
        <p:spPr>
          <a:xfrm>
            <a:off x="3561120" y="696960"/>
            <a:ext cx="111600" cy="99000"/>
          </a:xfrm>
          <a:custGeom>
            <a:avLst/>
            <a:gdLst/>
            <a:ahLst/>
            <a:rect l="l" t="t" r="r" b="b"/>
            <a:pathLst>
              <a:path w="123189" h="135255">
                <a:moveTo>
                  <a:pt x="81114" y="0"/>
                </a:moveTo>
                <a:lnTo>
                  <a:pt x="41059" y="0"/>
                </a:lnTo>
                <a:lnTo>
                  <a:pt x="0" y="134975"/>
                </a:lnTo>
                <a:lnTo>
                  <a:pt x="31445" y="134975"/>
                </a:lnTo>
                <a:lnTo>
                  <a:pt x="41059" y="100342"/>
                </a:lnTo>
                <a:lnTo>
                  <a:pt x="112384" y="100342"/>
                </a:lnTo>
                <a:lnTo>
                  <a:pt x="105264" y="77495"/>
                </a:lnTo>
                <a:lnTo>
                  <a:pt x="45466" y="77495"/>
                </a:lnTo>
                <a:lnTo>
                  <a:pt x="53479" y="48869"/>
                </a:lnTo>
                <a:lnTo>
                  <a:pt x="55114" y="42545"/>
                </a:lnTo>
                <a:lnTo>
                  <a:pt x="56673" y="35845"/>
                </a:lnTo>
                <a:lnTo>
                  <a:pt x="58182" y="29174"/>
                </a:lnTo>
                <a:lnTo>
                  <a:pt x="59690" y="22821"/>
                </a:lnTo>
                <a:lnTo>
                  <a:pt x="88226" y="22821"/>
                </a:lnTo>
                <a:lnTo>
                  <a:pt x="81114" y="0"/>
                </a:lnTo>
                <a:close/>
                <a:moveTo>
                  <a:pt x="112384" y="100342"/>
                </a:moveTo>
                <a:lnTo>
                  <a:pt x="79730" y="100342"/>
                </a:lnTo>
                <a:lnTo>
                  <a:pt x="90131" y="134975"/>
                </a:lnTo>
                <a:lnTo>
                  <a:pt x="123177" y="134975"/>
                </a:lnTo>
                <a:lnTo>
                  <a:pt x="112384" y="100342"/>
                </a:lnTo>
                <a:close/>
                <a:moveTo>
                  <a:pt x="88226" y="22821"/>
                </a:moveTo>
                <a:lnTo>
                  <a:pt x="60096" y="22821"/>
                </a:lnTo>
                <a:lnTo>
                  <a:pt x="63361" y="35921"/>
                </a:lnTo>
                <a:lnTo>
                  <a:pt x="65121" y="42631"/>
                </a:lnTo>
                <a:lnTo>
                  <a:pt x="66890" y="48869"/>
                </a:lnTo>
                <a:lnTo>
                  <a:pt x="75311" y="77495"/>
                </a:lnTo>
                <a:lnTo>
                  <a:pt x="105264" y="77495"/>
                </a:lnTo>
                <a:lnTo>
                  <a:pt x="88226" y="22821"/>
                </a:lnTo>
                <a:close/>
              </a:path>
            </a:pathLst>
          </a:custGeom>
          <a:solidFill>
            <a:srgbClr val="ffffff"/>
          </a:solidFill>
          <a:ln>
            <a:noFill/>
          </a:ln>
        </p:spPr>
        <p:style>
          <a:lnRef idx="0"/>
          <a:fillRef idx="0"/>
          <a:effectRef idx="0"/>
          <a:fontRef idx="minor"/>
        </p:style>
      </p:sp>
      <p:sp>
        <p:nvSpPr>
          <p:cNvPr id="613" name="CustomShape 24"/>
          <p:cNvSpPr/>
          <p:nvPr/>
        </p:nvSpPr>
        <p:spPr>
          <a:xfrm>
            <a:off x="3684600" y="695880"/>
            <a:ext cx="92520" cy="100080"/>
          </a:xfrm>
          <a:custGeom>
            <a:avLst/>
            <a:gdLst/>
            <a:ahLst/>
            <a:rect l="l" t="t" r="r" b="b"/>
            <a:pathLst>
              <a:path w="102235" h="136525">
                <a:moveTo>
                  <a:pt x="40652" y="0"/>
                </a:moveTo>
                <a:lnTo>
                  <a:pt x="28753" y="215"/>
                </a:lnTo>
                <a:lnTo>
                  <a:pt x="17849" y="808"/>
                </a:lnTo>
                <a:lnTo>
                  <a:pt x="8184" y="1698"/>
                </a:lnTo>
                <a:lnTo>
                  <a:pt x="0" y="2806"/>
                </a:lnTo>
                <a:lnTo>
                  <a:pt x="0" y="135991"/>
                </a:lnTo>
                <a:lnTo>
                  <a:pt x="30238" y="135991"/>
                </a:lnTo>
                <a:lnTo>
                  <a:pt x="30238" y="82918"/>
                </a:lnTo>
                <a:lnTo>
                  <a:pt x="84855" y="82918"/>
                </a:lnTo>
                <a:lnTo>
                  <a:pt x="84354" y="81988"/>
                </a:lnTo>
                <a:lnTo>
                  <a:pt x="79401" y="76473"/>
                </a:lnTo>
                <a:lnTo>
                  <a:pt x="73101" y="72707"/>
                </a:lnTo>
                <a:lnTo>
                  <a:pt x="73101" y="72110"/>
                </a:lnTo>
                <a:lnTo>
                  <a:pt x="81728" y="67561"/>
                </a:lnTo>
                <a:lnTo>
                  <a:pt x="88848" y="60883"/>
                </a:lnTo>
                <a:lnTo>
                  <a:pt x="30238" y="60883"/>
                </a:lnTo>
                <a:lnTo>
                  <a:pt x="30238" y="23837"/>
                </a:lnTo>
                <a:lnTo>
                  <a:pt x="32448" y="23240"/>
                </a:lnTo>
                <a:lnTo>
                  <a:pt x="36652" y="22847"/>
                </a:lnTo>
                <a:lnTo>
                  <a:pt x="93787" y="22847"/>
                </a:lnTo>
                <a:lnTo>
                  <a:pt x="93705" y="22586"/>
                </a:lnTo>
                <a:lnTo>
                  <a:pt x="54567" y="587"/>
                </a:lnTo>
                <a:lnTo>
                  <a:pt x="40652" y="0"/>
                </a:lnTo>
                <a:close/>
                <a:moveTo>
                  <a:pt x="84855" y="82918"/>
                </a:moveTo>
                <a:lnTo>
                  <a:pt x="39242" y="82918"/>
                </a:lnTo>
                <a:lnTo>
                  <a:pt x="47509" y="83990"/>
                </a:lnTo>
                <a:lnTo>
                  <a:pt x="53673" y="87426"/>
                </a:lnTo>
                <a:lnTo>
                  <a:pt x="58184" y="94016"/>
                </a:lnTo>
                <a:lnTo>
                  <a:pt x="61493" y="104546"/>
                </a:lnTo>
                <a:lnTo>
                  <a:pt x="64250" y="115910"/>
                </a:lnTo>
                <a:lnTo>
                  <a:pt x="66763" y="125002"/>
                </a:lnTo>
                <a:lnTo>
                  <a:pt x="68944" y="131728"/>
                </a:lnTo>
                <a:lnTo>
                  <a:pt x="70700" y="135991"/>
                </a:lnTo>
                <a:lnTo>
                  <a:pt x="101942" y="135991"/>
                </a:lnTo>
                <a:lnTo>
                  <a:pt x="99739" y="129985"/>
                </a:lnTo>
                <a:lnTo>
                  <a:pt x="97128" y="120692"/>
                </a:lnTo>
                <a:lnTo>
                  <a:pt x="94218" y="109482"/>
                </a:lnTo>
                <a:lnTo>
                  <a:pt x="91122" y="97726"/>
                </a:lnTo>
                <a:lnTo>
                  <a:pt x="88187" y="89116"/>
                </a:lnTo>
                <a:lnTo>
                  <a:pt x="84855" y="82918"/>
                </a:lnTo>
                <a:close/>
                <a:moveTo>
                  <a:pt x="93787" y="22847"/>
                </a:moveTo>
                <a:lnTo>
                  <a:pt x="44056" y="22847"/>
                </a:lnTo>
                <a:lnTo>
                  <a:pt x="53475" y="24038"/>
                </a:lnTo>
                <a:lnTo>
                  <a:pt x="60528" y="27574"/>
                </a:lnTo>
                <a:lnTo>
                  <a:pt x="64951" y="33402"/>
                </a:lnTo>
                <a:lnTo>
                  <a:pt x="66484" y="41465"/>
                </a:lnTo>
                <a:lnTo>
                  <a:pt x="64839" y="49482"/>
                </a:lnTo>
                <a:lnTo>
                  <a:pt x="60078" y="55603"/>
                </a:lnTo>
                <a:lnTo>
                  <a:pt x="52463" y="59510"/>
                </a:lnTo>
                <a:lnTo>
                  <a:pt x="42252" y="60883"/>
                </a:lnTo>
                <a:lnTo>
                  <a:pt x="88848" y="60883"/>
                </a:lnTo>
                <a:lnTo>
                  <a:pt x="89377" y="60386"/>
                </a:lnTo>
                <a:lnTo>
                  <a:pt x="94848" y="50809"/>
                </a:lnTo>
                <a:lnTo>
                  <a:pt x="96939" y="39052"/>
                </a:lnTo>
                <a:lnTo>
                  <a:pt x="96120" y="30276"/>
                </a:lnTo>
                <a:lnTo>
                  <a:pt x="93787" y="22847"/>
                </a:lnTo>
                <a:close/>
              </a:path>
            </a:pathLst>
          </a:custGeom>
          <a:solidFill>
            <a:srgbClr val="ffffff"/>
          </a:solidFill>
          <a:ln>
            <a:noFill/>
          </a:ln>
        </p:spPr>
        <p:style>
          <a:lnRef idx="0"/>
          <a:fillRef idx="0"/>
          <a:effectRef idx="0"/>
          <a:fontRef idx="minor"/>
        </p:style>
      </p:sp>
      <p:sp>
        <p:nvSpPr>
          <p:cNvPr id="614" name="CustomShape 25"/>
          <p:cNvSpPr/>
          <p:nvPr/>
        </p:nvSpPr>
        <p:spPr>
          <a:xfrm>
            <a:off x="3811320" y="696960"/>
            <a:ext cx="199800" cy="99000"/>
          </a:xfrm>
          <a:prstGeom prst="rect">
            <a:avLst/>
          </a:prstGeom>
          <a:blipFill rotWithShape="0">
            <a:blip r:embed="rId4"/>
            <a:stretch>
              <a:fillRect/>
            </a:stretch>
          </a:blipFill>
          <a:ln>
            <a:noFill/>
          </a:ln>
        </p:spPr>
        <p:style>
          <a:lnRef idx="0"/>
          <a:fillRef idx="0"/>
          <a:effectRef idx="0"/>
          <a:fontRef idx="minor"/>
        </p:style>
      </p:sp>
      <p:sp>
        <p:nvSpPr>
          <p:cNvPr id="615" name="CustomShape 26"/>
          <p:cNvSpPr/>
          <p:nvPr/>
        </p:nvSpPr>
        <p:spPr>
          <a:xfrm>
            <a:off x="4056120" y="777240"/>
            <a:ext cx="76320" cy="18360"/>
          </a:xfrm>
          <a:custGeom>
            <a:avLst/>
            <a:gdLst/>
            <a:ahLst/>
            <a:rect l="l" t="t" r="r" b="b"/>
            <a:pathLst>
              <a:path w="84454" h="25400">
                <a:moveTo>
                  <a:pt x="0" y="25399"/>
                </a:moveTo>
                <a:lnTo>
                  <a:pt x="84124" y="25399"/>
                </a:lnTo>
                <a:lnTo>
                  <a:pt x="84124" y="0"/>
                </a:lnTo>
                <a:lnTo>
                  <a:pt x="0" y="0"/>
                </a:lnTo>
                <a:lnTo>
                  <a:pt x="0" y="25399"/>
                </a:lnTo>
                <a:close/>
              </a:path>
            </a:pathLst>
          </a:custGeom>
          <a:solidFill>
            <a:srgbClr val="ffffff"/>
          </a:solidFill>
          <a:ln>
            <a:noFill/>
          </a:ln>
        </p:spPr>
        <p:style>
          <a:lnRef idx="0"/>
          <a:fillRef idx="0"/>
          <a:effectRef idx="0"/>
          <a:fontRef idx="minor"/>
        </p:style>
      </p:sp>
      <p:sp>
        <p:nvSpPr>
          <p:cNvPr id="616" name="CustomShape 27"/>
          <p:cNvSpPr/>
          <p:nvPr/>
        </p:nvSpPr>
        <p:spPr>
          <a:xfrm>
            <a:off x="4069800" y="696960"/>
            <a:ext cx="360" cy="79920"/>
          </a:xfrm>
          <a:custGeom>
            <a:avLst/>
            <a:gdLst/>
            <a:ahLst/>
            <a:rect l="l" t="t" r="r" b="b"/>
            <a:pathLst>
              <a:path w="0" h="109219">
                <a:moveTo>
                  <a:pt x="0" y="0"/>
                </a:moveTo>
                <a:lnTo>
                  <a:pt x="0" y="109220"/>
                </a:lnTo>
              </a:path>
            </a:pathLst>
          </a:custGeom>
          <a:noFill/>
          <a:ln w="30600">
            <a:solidFill>
              <a:srgbClr val="ffffff"/>
            </a:solidFill>
            <a:round/>
          </a:ln>
        </p:spPr>
        <p:style>
          <a:lnRef idx="0"/>
          <a:fillRef idx="0"/>
          <a:effectRef idx="0"/>
          <a:fontRef idx="minor"/>
        </p:style>
      </p:sp>
      <p:sp>
        <p:nvSpPr>
          <p:cNvPr id="617" name="CustomShape 28"/>
          <p:cNvSpPr/>
          <p:nvPr/>
        </p:nvSpPr>
        <p:spPr>
          <a:xfrm>
            <a:off x="4138560" y="696960"/>
            <a:ext cx="100080" cy="100800"/>
          </a:xfrm>
          <a:custGeom>
            <a:avLst/>
            <a:gdLst/>
            <a:ahLst/>
            <a:rect l="l" t="t" r="r" b="b"/>
            <a:pathLst>
              <a:path w="110489" h="137794">
                <a:moveTo>
                  <a:pt x="30441" y="0"/>
                </a:moveTo>
                <a:lnTo>
                  <a:pt x="0" y="0"/>
                </a:lnTo>
                <a:lnTo>
                  <a:pt x="53" y="75691"/>
                </a:lnTo>
                <a:lnTo>
                  <a:pt x="3629" y="103038"/>
                </a:lnTo>
                <a:lnTo>
                  <a:pt x="14170" y="122302"/>
                </a:lnTo>
                <a:lnTo>
                  <a:pt x="31096" y="133530"/>
                </a:lnTo>
                <a:lnTo>
                  <a:pt x="53886" y="137172"/>
                </a:lnTo>
                <a:lnTo>
                  <a:pt x="77539" y="133424"/>
                </a:lnTo>
                <a:lnTo>
                  <a:pt x="95227" y="122053"/>
                </a:lnTo>
                <a:lnTo>
                  <a:pt x="100610" y="112737"/>
                </a:lnTo>
                <a:lnTo>
                  <a:pt x="54876" y="112737"/>
                </a:lnTo>
                <a:lnTo>
                  <a:pt x="44549" y="110526"/>
                </a:lnTo>
                <a:lnTo>
                  <a:pt x="36872" y="103903"/>
                </a:lnTo>
                <a:lnTo>
                  <a:pt x="32089" y="92887"/>
                </a:lnTo>
                <a:lnTo>
                  <a:pt x="30441" y="77495"/>
                </a:lnTo>
                <a:lnTo>
                  <a:pt x="30441" y="0"/>
                </a:lnTo>
                <a:close/>
                <a:moveTo>
                  <a:pt x="110147" y="0"/>
                </a:moveTo>
                <a:lnTo>
                  <a:pt x="79705" y="0"/>
                </a:lnTo>
                <a:lnTo>
                  <a:pt x="79705" y="77495"/>
                </a:lnTo>
                <a:lnTo>
                  <a:pt x="78079" y="93139"/>
                </a:lnTo>
                <a:lnTo>
                  <a:pt x="73301" y="104127"/>
                </a:lnTo>
                <a:lnTo>
                  <a:pt x="65517" y="110610"/>
                </a:lnTo>
                <a:lnTo>
                  <a:pt x="54876" y="112737"/>
                </a:lnTo>
                <a:lnTo>
                  <a:pt x="100610" y="112737"/>
                </a:lnTo>
                <a:lnTo>
                  <a:pt x="106310" y="102871"/>
                </a:lnTo>
                <a:lnTo>
                  <a:pt x="110147" y="75692"/>
                </a:lnTo>
                <a:lnTo>
                  <a:pt x="110147" y="0"/>
                </a:lnTo>
                <a:close/>
              </a:path>
            </a:pathLst>
          </a:custGeom>
          <a:solidFill>
            <a:srgbClr val="ffffff"/>
          </a:solidFill>
          <a:ln>
            <a:noFill/>
          </a:ln>
        </p:spPr>
        <p:style>
          <a:lnRef idx="0"/>
          <a:fillRef idx="0"/>
          <a:effectRef idx="0"/>
          <a:fontRef idx="minor"/>
        </p:style>
      </p:sp>
      <p:sp>
        <p:nvSpPr>
          <p:cNvPr id="618" name="CustomShape 29"/>
          <p:cNvSpPr/>
          <p:nvPr/>
        </p:nvSpPr>
        <p:spPr>
          <a:xfrm>
            <a:off x="4252680" y="695880"/>
            <a:ext cx="108000" cy="100800"/>
          </a:xfrm>
          <a:custGeom>
            <a:avLst/>
            <a:gdLst/>
            <a:ahLst/>
            <a:rect l="l" t="t" r="r" b="b"/>
            <a:pathLst>
              <a:path w="119379" h="137794">
                <a:moveTo>
                  <a:pt x="77101" y="0"/>
                </a:moveTo>
                <a:lnTo>
                  <a:pt x="46416" y="4707"/>
                </a:lnTo>
                <a:lnTo>
                  <a:pt x="22034" y="18427"/>
                </a:lnTo>
                <a:lnTo>
                  <a:pt x="5910" y="40558"/>
                </a:lnTo>
                <a:lnTo>
                  <a:pt x="0" y="70497"/>
                </a:lnTo>
                <a:lnTo>
                  <a:pt x="1254" y="84897"/>
                </a:lnTo>
                <a:lnTo>
                  <a:pt x="19024" y="119761"/>
                </a:lnTo>
                <a:lnTo>
                  <a:pt x="56677" y="136638"/>
                </a:lnTo>
                <a:lnTo>
                  <a:pt x="73901" y="137795"/>
                </a:lnTo>
                <a:lnTo>
                  <a:pt x="87135" y="137056"/>
                </a:lnTo>
                <a:lnTo>
                  <a:pt x="99585" y="135189"/>
                </a:lnTo>
                <a:lnTo>
                  <a:pt x="110461" y="132721"/>
                </a:lnTo>
                <a:lnTo>
                  <a:pt x="118973" y="130175"/>
                </a:lnTo>
                <a:lnTo>
                  <a:pt x="118973" y="113157"/>
                </a:lnTo>
                <a:lnTo>
                  <a:pt x="74714" y="113157"/>
                </a:lnTo>
                <a:lnTo>
                  <a:pt x="57480" y="110184"/>
                </a:lnTo>
                <a:lnTo>
                  <a:pt x="43986" y="101542"/>
                </a:lnTo>
                <a:lnTo>
                  <a:pt x="35187" y="87643"/>
                </a:lnTo>
                <a:lnTo>
                  <a:pt x="32042" y="68897"/>
                </a:lnTo>
                <a:lnTo>
                  <a:pt x="35477" y="49648"/>
                </a:lnTo>
                <a:lnTo>
                  <a:pt x="44940" y="36015"/>
                </a:lnTo>
                <a:lnTo>
                  <a:pt x="59168" y="27904"/>
                </a:lnTo>
                <a:lnTo>
                  <a:pt x="76898" y="25222"/>
                </a:lnTo>
                <a:lnTo>
                  <a:pt x="109655" y="25222"/>
                </a:lnTo>
                <a:lnTo>
                  <a:pt x="114553" y="6413"/>
                </a:lnTo>
                <a:lnTo>
                  <a:pt x="108366" y="4141"/>
                </a:lnTo>
                <a:lnTo>
                  <a:pt x="99885" y="2078"/>
                </a:lnTo>
                <a:lnTo>
                  <a:pt x="89375" y="578"/>
                </a:lnTo>
                <a:lnTo>
                  <a:pt x="77101" y="0"/>
                </a:lnTo>
                <a:close/>
                <a:moveTo>
                  <a:pt x="118973" y="59080"/>
                </a:moveTo>
                <a:lnTo>
                  <a:pt x="68706" y="59080"/>
                </a:lnTo>
                <a:lnTo>
                  <a:pt x="68706" y="82905"/>
                </a:lnTo>
                <a:lnTo>
                  <a:pt x="89534" y="82905"/>
                </a:lnTo>
                <a:lnTo>
                  <a:pt x="89534" y="111353"/>
                </a:lnTo>
                <a:lnTo>
                  <a:pt x="87121" y="112356"/>
                </a:lnTo>
                <a:lnTo>
                  <a:pt x="81521" y="113157"/>
                </a:lnTo>
                <a:lnTo>
                  <a:pt x="118973" y="113157"/>
                </a:lnTo>
                <a:lnTo>
                  <a:pt x="118973" y="59080"/>
                </a:lnTo>
                <a:close/>
                <a:moveTo>
                  <a:pt x="109655" y="25222"/>
                </a:moveTo>
                <a:lnTo>
                  <a:pt x="76898" y="25222"/>
                </a:lnTo>
                <a:lnTo>
                  <a:pt x="86991" y="25652"/>
                </a:lnTo>
                <a:lnTo>
                  <a:pt x="95300" y="26854"/>
                </a:lnTo>
                <a:lnTo>
                  <a:pt x="102219" y="28694"/>
                </a:lnTo>
                <a:lnTo>
                  <a:pt x="108140" y="31038"/>
                </a:lnTo>
                <a:lnTo>
                  <a:pt x="109655" y="25222"/>
                </a:lnTo>
                <a:close/>
              </a:path>
            </a:pathLst>
          </a:custGeom>
          <a:solidFill>
            <a:srgbClr val="ffffff"/>
          </a:solidFill>
          <a:ln>
            <a:noFill/>
          </a:ln>
        </p:spPr>
        <p:style>
          <a:lnRef idx="0"/>
          <a:fillRef idx="0"/>
          <a:effectRef idx="0"/>
          <a:fontRef idx="minor"/>
        </p:style>
      </p:sp>
      <p:sp>
        <p:nvSpPr>
          <p:cNvPr id="619" name="CustomShape 30"/>
          <p:cNvSpPr/>
          <p:nvPr/>
        </p:nvSpPr>
        <p:spPr>
          <a:xfrm>
            <a:off x="4369320" y="696960"/>
            <a:ext cx="111600" cy="99000"/>
          </a:xfrm>
          <a:custGeom>
            <a:avLst/>
            <a:gdLst/>
            <a:ahLst/>
            <a:rect l="l" t="t" r="r" b="b"/>
            <a:pathLst>
              <a:path w="123189" h="135255">
                <a:moveTo>
                  <a:pt x="81127" y="0"/>
                </a:moveTo>
                <a:lnTo>
                  <a:pt x="41071" y="0"/>
                </a:lnTo>
                <a:lnTo>
                  <a:pt x="0" y="134975"/>
                </a:lnTo>
                <a:lnTo>
                  <a:pt x="31445" y="134975"/>
                </a:lnTo>
                <a:lnTo>
                  <a:pt x="41071" y="100342"/>
                </a:lnTo>
                <a:lnTo>
                  <a:pt x="112387" y="100342"/>
                </a:lnTo>
                <a:lnTo>
                  <a:pt x="105270" y="77495"/>
                </a:lnTo>
                <a:lnTo>
                  <a:pt x="45466" y="77495"/>
                </a:lnTo>
                <a:lnTo>
                  <a:pt x="53479" y="48869"/>
                </a:lnTo>
                <a:lnTo>
                  <a:pt x="55114" y="42545"/>
                </a:lnTo>
                <a:lnTo>
                  <a:pt x="56675" y="35845"/>
                </a:lnTo>
                <a:lnTo>
                  <a:pt x="58187" y="29174"/>
                </a:lnTo>
                <a:lnTo>
                  <a:pt x="59702" y="22821"/>
                </a:lnTo>
                <a:lnTo>
                  <a:pt x="88237" y="22821"/>
                </a:lnTo>
                <a:lnTo>
                  <a:pt x="81127" y="0"/>
                </a:lnTo>
                <a:close/>
                <a:moveTo>
                  <a:pt x="112387" y="100342"/>
                </a:moveTo>
                <a:lnTo>
                  <a:pt x="79717" y="100342"/>
                </a:lnTo>
                <a:lnTo>
                  <a:pt x="90131" y="134975"/>
                </a:lnTo>
                <a:lnTo>
                  <a:pt x="123177" y="134975"/>
                </a:lnTo>
                <a:lnTo>
                  <a:pt x="112387" y="100342"/>
                </a:lnTo>
                <a:close/>
                <a:moveTo>
                  <a:pt x="88237" y="22821"/>
                </a:moveTo>
                <a:lnTo>
                  <a:pt x="60096" y="22821"/>
                </a:lnTo>
                <a:lnTo>
                  <a:pt x="63362" y="35921"/>
                </a:lnTo>
                <a:lnTo>
                  <a:pt x="65126" y="42631"/>
                </a:lnTo>
                <a:lnTo>
                  <a:pt x="66903" y="48869"/>
                </a:lnTo>
                <a:lnTo>
                  <a:pt x="75311" y="77495"/>
                </a:lnTo>
                <a:lnTo>
                  <a:pt x="105270" y="77495"/>
                </a:lnTo>
                <a:lnTo>
                  <a:pt x="88237" y="22821"/>
                </a:lnTo>
                <a:close/>
              </a:path>
            </a:pathLst>
          </a:custGeom>
          <a:solidFill>
            <a:srgbClr val="ffffff"/>
          </a:solidFill>
          <a:ln>
            <a:noFill/>
          </a:ln>
        </p:spPr>
        <p:style>
          <a:lnRef idx="0"/>
          <a:fillRef idx="0"/>
          <a:effectRef idx="0"/>
          <a:fontRef idx="minor"/>
        </p:style>
      </p:sp>
      <p:sp>
        <p:nvSpPr>
          <p:cNvPr id="620" name="CustomShape 31"/>
          <p:cNvSpPr/>
          <p:nvPr/>
        </p:nvSpPr>
        <p:spPr>
          <a:xfrm>
            <a:off x="4492800" y="695880"/>
            <a:ext cx="92520" cy="100080"/>
          </a:xfrm>
          <a:custGeom>
            <a:avLst/>
            <a:gdLst/>
            <a:ahLst/>
            <a:rect l="l" t="t" r="r" b="b"/>
            <a:pathLst>
              <a:path w="102235" h="136525">
                <a:moveTo>
                  <a:pt x="40665" y="0"/>
                </a:moveTo>
                <a:lnTo>
                  <a:pt x="28758" y="215"/>
                </a:lnTo>
                <a:lnTo>
                  <a:pt x="17851" y="808"/>
                </a:lnTo>
                <a:lnTo>
                  <a:pt x="8184" y="1698"/>
                </a:lnTo>
                <a:lnTo>
                  <a:pt x="0" y="2806"/>
                </a:lnTo>
                <a:lnTo>
                  <a:pt x="0" y="135991"/>
                </a:lnTo>
                <a:lnTo>
                  <a:pt x="30238" y="135991"/>
                </a:lnTo>
                <a:lnTo>
                  <a:pt x="30238" y="82918"/>
                </a:lnTo>
                <a:lnTo>
                  <a:pt x="84859" y="82918"/>
                </a:lnTo>
                <a:lnTo>
                  <a:pt x="84359" y="81988"/>
                </a:lnTo>
                <a:lnTo>
                  <a:pt x="79406" y="76473"/>
                </a:lnTo>
                <a:lnTo>
                  <a:pt x="73101" y="72707"/>
                </a:lnTo>
                <a:lnTo>
                  <a:pt x="73101" y="72110"/>
                </a:lnTo>
                <a:lnTo>
                  <a:pt x="81728" y="67561"/>
                </a:lnTo>
                <a:lnTo>
                  <a:pt x="88848" y="60883"/>
                </a:lnTo>
                <a:lnTo>
                  <a:pt x="30238" y="60883"/>
                </a:lnTo>
                <a:lnTo>
                  <a:pt x="30238" y="23837"/>
                </a:lnTo>
                <a:lnTo>
                  <a:pt x="32448" y="23240"/>
                </a:lnTo>
                <a:lnTo>
                  <a:pt x="36652" y="22847"/>
                </a:lnTo>
                <a:lnTo>
                  <a:pt x="93787" y="22847"/>
                </a:lnTo>
                <a:lnTo>
                  <a:pt x="93705" y="22586"/>
                </a:lnTo>
                <a:lnTo>
                  <a:pt x="54574" y="587"/>
                </a:lnTo>
                <a:lnTo>
                  <a:pt x="40665" y="0"/>
                </a:lnTo>
                <a:close/>
                <a:moveTo>
                  <a:pt x="84859" y="82918"/>
                </a:moveTo>
                <a:lnTo>
                  <a:pt x="39242" y="82918"/>
                </a:lnTo>
                <a:lnTo>
                  <a:pt x="47509" y="83990"/>
                </a:lnTo>
                <a:lnTo>
                  <a:pt x="53673" y="87426"/>
                </a:lnTo>
                <a:lnTo>
                  <a:pt x="58184" y="94016"/>
                </a:lnTo>
                <a:lnTo>
                  <a:pt x="61493" y="104546"/>
                </a:lnTo>
                <a:lnTo>
                  <a:pt x="64255" y="115910"/>
                </a:lnTo>
                <a:lnTo>
                  <a:pt x="66768" y="125002"/>
                </a:lnTo>
                <a:lnTo>
                  <a:pt x="68946" y="131728"/>
                </a:lnTo>
                <a:lnTo>
                  <a:pt x="70700" y="135991"/>
                </a:lnTo>
                <a:lnTo>
                  <a:pt x="101942" y="135991"/>
                </a:lnTo>
                <a:lnTo>
                  <a:pt x="99745" y="129985"/>
                </a:lnTo>
                <a:lnTo>
                  <a:pt x="97132" y="120692"/>
                </a:lnTo>
                <a:lnTo>
                  <a:pt x="94220" y="109482"/>
                </a:lnTo>
                <a:lnTo>
                  <a:pt x="91122" y="97726"/>
                </a:lnTo>
                <a:lnTo>
                  <a:pt x="88188" y="89116"/>
                </a:lnTo>
                <a:lnTo>
                  <a:pt x="84859" y="82918"/>
                </a:lnTo>
                <a:close/>
                <a:moveTo>
                  <a:pt x="93787" y="22847"/>
                </a:moveTo>
                <a:lnTo>
                  <a:pt x="44056" y="22847"/>
                </a:lnTo>
                <a:lnTo>
                  <a:pt x="53475" y="24038"/>
                </a:lnTo>
                <a:lnTo>
                  <a:pt x="60528" y="27574"/>
                </a:lnTo>
                <a:lnTo>
                  <a:pt x="64951" y="33402"/>
                </a:lnTo>
                <a:lnTo>
                  <a:pt x="66484" y="41465"/>
                </a:lnTo>
                <a:lnTo>
                  <a:pt x="64839" y="49482"/>
                </a:lnTo>
                <a:lnTo>
                  <a:pt x="60078" y="55603"/>
                </a:lnTo>
                <a:lnTo>
                  <a:pt x="52463" y="59510"/>
                </a:lnTo>
                <a:lnTo>
                  <a:pt x="42252" y="60883"/>
                </a:lnTo>
                <a:lnTo>
                  <a:pt x="88848" y="60883"/>
                </a:lnTo>
                <a:lnTo>
                  <a:pt x="89377" y="60386"/>
                </a:lnTo>
                <a:lnTo>
                  <a:pt x="94848" y="50809"/>
                </a:lnTo>
                <a:lnTo>
                  <a:pt x="96939" y="39052"/>
                </a:lnTo>
                <a:lnTo>
                  <a:pt x="96120" y="30276"/>
                </a:lnTo>
                <a:lnTo>
                  <a:pt x="93787" y="22847"/>
                </a:lnTo>
                <a:close/>
              </a:path>
            </a:pathLst>
          </a:custGeom>
          <a:solidFill>
            <a:srgbClr val="ffffff"/>
          </a:solidFill>
          <a:ln>
            <a:noFill/>
          </a:ln>
        </p:spPr>
        <p:style>
          <a:lnRef idx="0"/>
          <a:fillRef idx="0"/>
          <a:effectRef idx="0"/>
          <a:fontRef idx="minor"/>
        </p:style>
      </p:sp>
      <p:sp>
        <p:nvSpPr>
          <p:cNvPr id="621" name="CustomShape 32"/>
          <p:cNvSpPr/>
          <p:nvPr/>
        </p:nvSpPr>
        <p:spPr>
          <a:xfrm>
            <a:off x="4628520" y="695880"/>
            <a:ext cx="200160" cy="100800"/>
          </a:xfrm>
          <a:prstGeom prst="rect">
            <a:avLst/>
          </a:prstGeom>
          <a:blipFill rotWithShape="0">
            <a:blip r:embed="rId5"/>
            <a:stretch>
              <a:fillRect/>
            </a:stretch>
          </a:blipFill>
          <a:ln>
            <a:noFill/>
          </a:ln>
        </p:spPr>
        <p:style>
          <a:lnRef idx="0"/>
          <a:fillRef idx="0"/>
          <a:effectRef idx="0"/>
          <a:fontRef idx="minor"/>
        </p:style>
      </p:sp>
      <p:sp>
        <p:nvSpPr>
          <p:cNvPr id="622" name="CustomShape 33"/>
          <p:cNvSpPr/>
          <p:nvPr/>
        </p:nvSpPr>
        <p:spPr>
          <a:xfrm>
            <a:off x="1988640" y="924480"/>
            <a:ext cx="360" cy="106920"/>
          </a:xfrm>
          <a:custGeom>
            <a:avLst/>
            <a:gdLst/>
            <a:ahLst/>
            <a:rect l="l" t="t" r="r" b="b"/>
            <a:pathLst>
              <a:path w="0" h="146050">
                <a:moveTo>
                  <a:pt x="0" y="0"/>
                </a:moveTo>
                <a:lnTo>
                  <a:pt x="0" y="145796"/>
                </a:lnTo>
              </a:path>
            </a:pathLst>
          </a:custGeom>
          <a:noFill/>
          <a:ln w="40680">
            <a:solidFill>
              <a:srgbClr val="ffffff"/>
            </a:solidFill>
            <a:round/>
          </a:ln>
        </p:spPr>
        <p:style>
          <a:lnRef idx="0"/>
          <a:fillRef idx="0"/>
          <a:effectRef idx="0"/>
          <a:fontRef idx="minor"/>
        </p:style>
      </p:sp>
      <p:sp>
        <p:nvSpPr>
          <p:cNvPr id="623" name="CustomShape 34"/>
          <p:cNvSpPr/>
          <p:nvPr/>
        </p:nvSpPr>
        <p:spPr>
          <a:xfrm>
            <a:off x="1926000" y="911880"/>
            <a:ext cx="125640" cy="360"/>
          </a:xfrm>
          <a:custGeom>
            <a:avLst/>
            <a:gdLst/>
            <a:ahLst/>
            <a:rect l="l" t="t" r="r" b="b"/>
            <a:pathLst>
              <a:path w="138430" h="0">
                <a:moveTo>
                  <a:pt x="0" y="0"/>
                </a:moveTo>
                <a:lnTo>
                  <a:pt x="138302" y="0"/>
                </a:lnTo>
              </a:path>
            </a:pathLst>
          </a:custGeom>
          <a:noFill/>
          <a:ln w="34200">
            <a:solidFill>
              <a:srgbClr val="ffffff"/>
            </a:solidFill>
            <a:round/>
          </a:ln>
        </p:spPr>
        <p:style>
          <a:lnRef idx="0"/>
          <a:fillRef idx="0"/>
          <a:effectRef idx="0"/>
          <a:fontRef idx="minor"/>
        </p:style>
      </p:sp>
      <p:sp>
        <p:nvSpPr>
          <p:cNvPr id="624" name="CustomShape 35"/>
          <p:cNvSpPr/>
          <p:nvPr/>
        </p:nvSpPr>
        <p:spPr>
          <a:xfrm>
            <a:off x="2065320" y="898200"/>
            <a:ext cx="123840" cy="133200"/>
          </a:xfrm>
          <a:custGeom>
            <a:avLst/>
            <a:gdLst/>
            <a:ahLst/>
            <a:rect l="l" t="t" r="r" b="b"/>
            <a:pathLst>
              <a:path w="136525" h="181609">
                <a:moveTo>
                  <a:pt x="54216" y="0"/>
                </a:moveTo>
                <a:lnTo>
                  <a:pt x="38347" y="283"/>
                </a:lnTo>
                <a:lnTo>
                  <a:pt x="23802" y="1068"/>
                </a:lnTo>
                <a:lnTo>
                  <a:pt x="10910" y="2255"/>
                </a:lnTo>
                <a:lnTo>
                  <a:pt x="0" y="3746"/>
                </a:lnTo>
                <a:lnTo>
                  <a:pt x="0" y="181330"/>
                </a:lnTo>
                <a:lnTo>
                  <a:pt x="40322" y="181330"/>
                </a:lnTo>
                <a:lnTo>
                  <a:pt x="40322" y="110566"/>
                </a:lnTo>
                <a:lnTo>
                  <a:pt x="113164" y="110566"/>
                </a:lnTo>
                <a:lnTo>
                  <a:pt x="112493" y="109316"/>
                </a:lnTo>
                <a:lnTo>
                  <a:pt x="105883" y="101962"/>
                </a:lnTo>
                <a:lnTo>
                  <a:pt x="97472" y="96939"/>
                </a:lnTo>
                <a:lnTo>
                  <a:pt x="97472" y="96139"/>
                </a:lnTo>
                <a:lnTo>
                  <a:pt x="108973" y="90076"/>
                </a:lnTo>
                <a:lnTo>
                  <a:pt x="118444" y="81191"/>
                </a:lnTo>
                <a:lnTo>
                  <a:pt x="40322" y="81191"/>
                </a:lnTo>
                <a:lnTo>
                  <a:pt x="40322" y="31775"/>
                </a:lnTo>
                <a:lnTo>
                  <a:pt x="43268" y="30988"/>
                </a:lnTo>
                <a:lnTo>
                  <a:pt x="48882" y="30441"/>
                </a:lnTo>
                <a:lnTo>
                  <a:pt x="125043" y="30441"/>
                </a:lnTo>
                <a:lnTo>
                  <a:pt x="124941" y="30114"/>
                </a:lnTo>
                <a:lnTo>
                  <a:pt x="88525" y="3275"/>
                </a:lnTo>
                <a:lnTo>
                  <a:pt x="72771" y="785"/>
                </a:lnTo>
                <a:lnTo>
                  <a:pt x="54216" y="0"/>
                </a:lnTo>
                <a:close/>
                <a:moveTo>
                  <a:pt x="113164" y="110566"/>
                </a:moveTo>
                <a:lnTo>
                  <a:pt x="52349" y="110566"/>
                </a:lnTo>
                <a:lnTo>
                  <a:pt x="63360" y="111984"/>
                </a:lnTo>
                <a:lnTo>
                  <a:pt x="71569" y="116560"/>
                </a:lnTo>
                <a:lnTo>
                  <a:pt x="77575" y="125346"/>
                </a:lnTo>
                <a:lnTo>
                  <a:pt x="81978" y="139395"/>
                </a:lnTo>
                <a:lnTo>
                  <a:pt x="85665" y="154545"/>
                </a:lnTo>
                <a:lnTo>
                  <a:pt x="89023" y="166668"/>
                </a:lnTo>
                <a:lnTo>
                  <a:pt x="91929" y="175639"/>
                </a:lnTo>
                <a:lnTo>
                  <a:pt x="94259" y="181330"/>
                </a:lnTo>
                <a:lnTo>
                  <a:pt x="135928" y="181330"/>
                </a:lnTo>
                <a:lnTo>
                  <a:pt x="133000" y="173318"/>
                </a:lnTo>
                <a:lnTo>
                  <a:pt x="129520" y="160923"/>
                </a:lnTo>
                <a:lnTo>
                  <a:pt x="125641" y="145977"/>
                </a:lnTo>
                <a:lnTo>
                  <a:pt x="121513" y="130314"/>
                </a:lnTo>
                <a:lnTo>
                  <a:pt x="117603" y="118825"/>
                </a:lnTo>
                <a:lnTo>
                  <a:pt x="113164" y="110566"/>
                </a:lnTo>
                <a:close/>
                <a:moveTo>
                  <a:pt x="125043" y="30441"/>
                </a:moveTo>
                <a:lnTo>
                  <a:pt x="58750" y="30441"/>
                </a:lnTo>
                <a:lnTo>
                  <a:pt x="71315" y="32033"/>
                </a:lnTo>
                <a:lnTo>
                  <a:pt x="80719" y="36756"/>
                </a:lnTo>
                <a:lnTo>
                  <a:pt x="86616" y="44532"/>
                </a:lnTo>
                <a:lnTo>
                  <a:pt x="88658" y="55283"/>
                </a:lnTo>
                <a:lnTo>
                  <a:pt x="86462" y="65980"/>
                </a:lnTo>
                <a:lnTo>
                  <a:pt x="80110" y="74147"/>
                </a:lnTo>
                <a:lnTo>
                  <a:pt x="69954" y="79359"/>
                </a:lnTo>
                <a:lnTo>
                  <a:pt x="56349" y="81191"/>
                </a:lnTo>
                <a:lnTo>
                  <a:pt x="118444" y="81191"/>
                </a:lnTo>
                <a:lnTo>
                  <a:pt x="119170" y="80510"/>
                </a:lnTo>
                <a:lnTo>
                  <a:pt x="126461" y="67740"/>
                </a:lnTo>
                <a:lnTo>
                  <a:pt x="129247" y="52070"/>
                </a:lnTo>
                <a:lnTo>
                  <a:pt x="128158" y="40367"/>
                </a:lnTo>
                <a:lnTo>
                  <a:pt x="125043" y="30441"/>
                </a:lnTo>
                <a:close/>
              </a:path>
            </a:pathLst>
          </a:custGeom>
          <a:solidFill>
            <a:srgbClr val="ffffff"/>
          </a:solidFill>
          <a:ln>
            <a:noFill/>
          </a:ln>
        </p:spPr>
        <p:style>
          <a:lnRef idx="0"/>
          <a:fillRef idx="0"/>
          <a:effectRef idx="0"/>
          <a:fontRef idx="minor"/>
        </p:style>
      </p:sp>
      <p:sp>
        <p:nvSpPr>
          <p:cNvPr id="625" name="CustomShape 36"/>
          <p:cNvSpPr/>
          <p:nvPr/>
        </p:nvSpPr>
        <p:spPr>
          <a:xfrm>
            <a:off x="2193840" y="899280"/>
            <a:ext cx="149040" cy="132120"/>
          </a:xfrm>
          <a:custGeom>
            <a:avLst/>
            <a:gdLst/>
            <a:ahLst/>
            <a:rect l="l" t="t" r="r" b="b"/>
            <a:pathLst>
              <a:path w="164464" h="180340">
                <a:moveTo>
                  <a:pt x="108140" y="0"/>
                </a:moveTo>
                <a:lnTo>
                  <a:pt x="54737" y="0"/>
                </a:lnTo>
                <a:lnTo>
                  <a:pt x="0" y="179984"/>
                </a:lnTo>
                <a:lnTo>
                  <a:pt x="41922" y="179984"/>
                </a:lnTo>
                <a:lnTo>
                  <a:pt x="54737" y="133769"/>
                </a:lnTo>
                <a:lnTo>
                  <a:pt x="149813" y="133769"/>
                </a:lnTo>
                <a:lnTo>
                  <a:pt x="140333" y="103339"/>
                </a:lnTo>
                <a:lnTo>
                  <a:pt x="60604" y="103339"/>
                </a:lnTo>
                <a:lnTo>
                  <a:pt x="71297" y="65163"/>
                </a:lnTo>
                <a:lnTo>
                  <a:pt x="73474" y="56730"/>
                </a:lnTo>
                <a:lnTo>
                  <a:pt x="75550" y="47802"/>
                </a:lnTo>
                <a:lnTo>
                  <a:pt x="77568" y="38874"/>
                </a:lnTo>
                <a:lnTo>
                  <a:pt x="79565" y="30441"/>
                </a:lnTo>
                <a:lnTo>
                  <a:pt x="117624" y="30441"/>
                </a:lnTo>
                <a:lnTo>
                  <a:pt x="108140" y="0"/>
                </a:lnTo>
                <a:close/>
                <a:moveTo>
                  <a:pt x="149813" y="133769"/>
                </a:moveTo>
                <a:lnTo>
                  <a:pt x="106273" y="133769"/>
                </a:lnTo>
                <a:lnTo>
                  <a:pt x="120167" y="179984"/>
                </a:lnTo>
                <a:lnTo>
                  <a:pt x="164211" y="179984"/>
                </a:lnTo>
                <a:lnTo>
                  <a:pt x="149813" y="133769"/>
                </a:lnTo>
                <a:close/>
                <a:moveTo>
                  <a:pt x="117624" y="30441"/>
                </a:moveTo>
                <a:lnTo>
                  <a:pt x="80098" y="30441"/>
                </a:lnTo>
                <a:lnTo>
                  <a:pt x="82202" y="38913"/>
                </a:lnTo>
                <a:lnTo>
                  <a:pt x="84466" y="47907"/>
                </a:lnTo>
                <a:lnTo>
                  <a:pt x="86818" y="56848"/>
                </a:lnTo>
                <a:lnTo>
                  <a:pt x="89179" y="65163"/>
                </a:lnTo>
                <a:lnTo>
                  <a:pt x="100393" y="103339"/>
                </a:lnTo>
                <a:lnTo>
                  <a:pt x="140333" y="103339"/>
                </a:lnTo>
                <a:lnTo>
                  <a:pt x="117624" y="30441"/>
                </a:lnTo>
                <a:close/>
              </a:path>
            </a:pathLst>
          </a:custGeom>
          <a:solidFill>
            <a:srgbClr val="ffffff"/>
          </a:solidFill>
          <a:ln>
            <a:noFill/>
          </a:ln>
        </p:spPr>
        <p:style>
          <a:lnRef idx="0"/>
          <a:fillRef idx="0"/>
          <a:effectRef idx="0"/>
          <a:fontRef idx="minor"/>
        </p:style>
      </p:sp>
      <p:sp>
        <p:nvSpPr>
          <p:cNvPr id="626" name="CustomShape 37"/>
          <p:cNvSpPr/>
          <p:nvPr/>
        </p:nvSpPr>
        <p:spPr>
          <a:xfrm>
            <a:off x="2358720" y="898200"/>
            <a:ext cx="121320" cy="134640"/>
          </a:xfrm>
          <a:custGeom>
            <a:avLst/>
            <a:gdLst/>
            <a:ahLst/>
            <a:rect l="l" t="t" r="r" b="b"/>
            <a:pathLst>
              <a:path w="133985" h="183515">
                <a:moveTo>
                  <a:pt x="52616" y="0"/>
                </a:moveTo>
                <a:lnTo>
                  <a:pt x="37217" y="321"/>
                </a:lnTo>
                <a:lnTo>
                  <a:pt x="22598" y="1168"/>
                </a:lnTo>
                <a:lnTo>
                  <a:pt x="9833" y="2368"/>
                </a:lnTo>
                <a:lnTo>
                  <a:pt x="0" y="3746"/>
                </a:lnTo>
                <a:lnTo>
                  <a:pt x="0" y="180505"/>
                </a:lnTo>
                <a:lnTo>
                  <a:pt x="7899" y="181491"/>
                </a:lnTo>
                <a:lnTo>
                  <a:pt x="17927" y="182349"/>
                </a:lnTo>
                <a:lnTo>
                  <a:pt x="30005" y="182955"/>
                </a:lnTo>
                <a:lnTo>
                  <a:pt x="44056" y="183184"/>
                </a:lnTo>
                <a:lnTo>
                  <a:pt x="68373" y="182103"/>
                </a:lnTo>
                <a:lnTo>
                  <a:pt x="114820" y="166903"/>
                </a:lnTo>
                <a:lnTo>
                  <a:pt x="126697" y="153009"/>
                </a:lnTo>
                <a:lnTo>
                  <a:pt x="44323" y="153009"/>
                </a:lnTo>
                <a:lnTo>
                  <a:pt x="40322" y="152476"/>
                </a:lnTo>
                <a:lnTo>
                  <a:pt x="40322" y="101739"/>
                </a:lnTo>
                <a:lnTo>
                  <a:pt x="124475" y="101739"/>
                </a:lnTo>
                <a:lnTo>
                  <a:pt x="123343" y="99802"/>
                </a:lnTo>
                <a:lnTo>
                  <a:pt x="112005" y="90294"/>
                </a:lnTo>
                <a:lnTo>
                  <a:pt x="97739" y="84391"/>
                </a:lnTo>
                <a:lnTo>
                  <a:pt x="97739" y="83858"/>
                </a:lnTo>
                <a:lnTo>
                  <a:pt x="110927" y="76832"/>
                </a:lnTo>
                <a:lnTo>
                  <a:pt x="115204" y="72631"/>
                </a:lnTo>
                <a:lnTo>
                  <a:pt x="40322" y="72631"/>
                </a:lnTo>
                <a:lnTo>
                  <a:pt x="40322" y="30708"/>
                </a:lnTo>
                <a:lnTo>
                  <a:pt x="43522" y="30175"/>
                </a:lnTo>
                <a:lnTo>
                  <a:pt x="48602" y="29641"/>
                </a:lnTo>
                <a:lnTo>
                  <a:pt x="123835" y="29641"/>
                </a:lnTo>
                <a:lnTo>
                  <a:pt x="121405" y="24193"/>
                </a:lnTo>
                <a:lnTo>
                  <a:pt x="83623" y="2173"/>
                </a:lnTo>
                <a:lnTo>
                  <a:pt x="69557" y="497"/>
                </a:lnTo>
                <a:lnTo>
                  <a:pt x="52616" y="0"/>
                </a:lnTo>
                <a:close/>
                <a:moveTo>
                  <a:pt x="124475" y="101739"/>
                </a:moveTo>
                <a:lnTo>
                  <a:pt x="54216" y="101739"/>
                </a:lnTo>
                <a:lnTo>
                  <a:pt x="68489" y="103144"/>
                </a:lnTo>
                <a:lnTo>
                  <a:pt x="80116" y="107576"/>
                </a:lnTo>
                <a:lnTo>
                  <a:pt x="87940" y="115364"/>
                </a:lnTo>
                <a:lnTo>
                  <a:pt x="90805" y="126834"/>
                </a:lnTo>
                <a:lnTo>
                  <a:pt x="87969" y="138929"/>
                </a:lnTo>
                <a:lnTo>
                  <a:pt x="80349" y="147037"/>
                </a:lnTo>
                <a:lnTo>
                  <a:pt x="69277" y="151587"/>
                </a:lnTo>
                <a:lnTo>
                  <a:pt x="56083" y="153009"/>
                </a:lnTo>
                <a:lnTo>
                  <a:pt x="126697" y="153009"/>
                </a:lnTo>
                <a:lnTo>
                  <a:pt x="128379" y="150469"/>
                </a:lnTo>
                <a:lnTo>
                  <a:pt x="132181" y="140153"/>
                </a:lnTo>
                <a:lnTo>
                  <a:pt x="133527" y="128435"/>
                </a:lnTo>
                <a:lnTo>
                  <a:pt x="130827" y="112616"/>
                </a:lnTo>
                <a:lnTo>
                  <a:pt x="124475" y="101739"/>
                </a:lnTo>
                <a:close/>
                <a:moveTo>
                  <a:pt x="123835" y="29641"/>
                </a:moveTo>
                <a:lnTo>
                  <a:pt x="57670" y="29641"/>
                </a:lnTo>
                <a:lnTo>
                  <a:pt x="69958" y="30981"/>
                </a:lnTo>
                <a:lnTo>
                  <a:pt x="79013" y="34950"/>
                </a:lnTo>
                <a:lnTo>
                  <a:pt x="84609" y="41471"/>
                </a:lnTo>
                <a:lnTo>
                  <a:pt x="86525" y="50469"/>
                </a:lnTo>
                <a:lnTo>
                  <a:pt x="84433" y="59568"/>
                </a:lnTo>
                <a:lnTo>
                  <a:pt x="78209" y="66560"/>
                </a:lnTo>
                <a:lnTo>
                  <a:pt x="67933" y="71047"/>
                </a:lnTo>
                <a:lnTo>
                  <a:pt x="53682" y="72631"/>
                </a:lnTo>
                <a:lnTo>
                  <a:pt x="115204" y="72631"/>
                </a:lnTo>
                <a:lnTo>
                  <a:pt x="120165" y="67759"/>
                </a:lnTo>
                <a:lnTo>
                  <a:pt x="125601" y="57188"/>
                </a:lnTo>
                <a:lnTo>
                  <a:pt x="127381" y="45669"/>
                </a:lnTo>
                <a:lnTo>
                  <a:pt x="125807" y="34064"/>
                </a:lnTo>
                <a:lnTo>
                  <a:pt x="123835" y="29641"/>
                </a:lnTo>
                <a:close/>
              </a:path>
            </a:pathLst>
          </a:custGeom>
          <a:solidFill>
            <a:srgbClr val="ffffff"/>
          </a:solidFill>
          <a:ln>
            <a:noFill/>
          </a:ln>
        </p:spPr>
        <p:style>
          <a:lnRef idx="0"/>
          <a:fillRef idx="0"/>
          <a:effectRef idx="0"/>
          <a:fontRef idx="minor"/>
        </p:style>
      </p:sp>
      <p:sp>
        <p:nvSpPr>
          <p:cNvPr id="627" name="CustomShape 38"/>
          <p:cNvSpPr/>
          <p:nvPr/>
        </p:nvSpPr>
        <p:spPr>
          <a:xfrm>
            <a:off x="2486520" y="899280"/>
            <a:ext cx="149040" cy="132120"/>
          </a:xfrm>
          <a:custGeom>
            <a:avLst/>
            <a:gdLst/>
            <a:ahLst/>
            <a:rect l="l" t="t" r="r" b="b"/>
            <a:pathLst>
              <a:path w="164464" h="180340">
                <a:moveTo>
                  <a:pt x="108140" y="0"/>
                </a:moveTo>
                <a:lnTo>
                  <a:pt x="54737" y="0"/>
                </a:lnTo>
                <a:lnTo>
                  <a:pt x="0" y="179984"/>
                </a:lnTo>
                <a:lnTo>
                  <a:pt x="41922" y="179984"/>
                </a:lnTo>
                <a:lnTo>
                  <a:pt x="54737" y="133769"/>
                </a:lnTo>
                <a:lnTo>
                  <a:pt x="149813" y="133769"/>
                </a:lnTo>
                <a:lnTo>
                  <a:pt x="140333" y="103339"/>
                </a:lnTo>
                <a:lnTo>
                  <a:pt x="60604" y="103339"/>
                </a:lnTo>
                <a:lnTo>
                  <a:pt x="71297" y="65163"/>
                </a:lnTo>
                <a:lnTo>
                  <a:pt x="73479" y="56730"/>
                </a:lnTo>
                <a:lnTo>
                  <a:pt x="75555" y="47802"/>
                </a:lnTo>
                <a:lnTo>
                  <a:pt x="77561" y="38913"/>
                </a:lnTo>
                <a:lnTo>
                  <a:pt x="79565" y="30441"/>
                </a:lnTo>
                <a:lnTo>
                  <a:pt x="117624" y="30441"/>
                </a:lnTo>
                <a:lnTo>
                  <a:pt x="108140" y="0"/>
                </a:lnTo>
                <a:close/>
                <a:moveTo>
                  <a:pt x="149813" y="133769"/>
                </a:moveTo>
                <a:lnTo>
                  <a:pt x="106273" y="133769"/>
                </a:lnTo>
                <a:lnTo>
                  <a:pt x="120167" y="179984"/>
                </a:lnTo>
                <a:lnTo>
                  <a:pt x="164211" y="179984"/>
                </a:lnTo>
                <a:lnTo>
                  <a:pt x="149813" y="133769"/>
                </a:lnTo>
                <a:close/>
                <a:moveTo>
                  <a:pt x="117624" y="30441"/>
                </a:moveTo>
                <a:lnTo>
                  <a:pt x="80098" y="30441"/>
                </a:lnTo>
                <a:lnTo>
                  <a:pt x="84471" y="47907"/>
                </a:lnTo>
                <a:lnTo>
                  <a:pt x="86820" y="56848"/>
                </a:lnTo>
                <a:lnTo>
                  <a:pt x="89179" y="65163"/>
                </a:lnTo>
                <a:lnTo>
                  <a:pt x="100393" y="103339"/>
                </a:lnTo>
                <a:lnTo>
                  <a:pt x="140333" y="103339"/>
                </a:lnTo>
                <a:lnTo>
                  <a:pt x="117624" y="30441"/>
                </a:lnTo>
                <a:close/>
              </a:path>
            </a:pathLst>
          </a:custGeom>
          <a:solidFill>
            <a:srgbClr val="ffffff"/>
          </a:solidFill>
          <a:ln>
            <a:noFill/>
          </a:ln>
        </p:spPr>
        <p:style>
          <a:lnRef idx="0"/>
          <a:fillRef idx="0"/>
          <a:effectRef idx="0"/>
          <a:fontRef idx="minor"/>
        </p:style>
      </p:sp>
      <p:sp>
        <p:nvSpPr>
          <p:cNvPr id="628" name="CustomShape 39"/>
          <p:cNvSpPr/>
          <p:nvPr/>
        </p:nvSpPr>
        <p:spPr>
          <a:xfrm>
            <a:off x="2638800" y="899280"/>
            <a:ext cx="84960" cy="134640"/>
          </a:xfrm>
          <a:custGeom>
            <a:avLst/>
            <a:gdLst/>
            <a:ahLst/>
            <a:rect l="l" t="t" r="r" b="b"/>
            <a:pathLst>
              <a:path w="93980" h="183515">
                <a:moveTo>
                  <a:pt x="4533" y="145796"/>
                </a:moveTo>
                <a:lnTo>
                  <a:pt x="22306" y="182613"/>
                </a:lnTo>
                <a:lnTo>
                  <a:pt x="29908" y="182905"/>
                </a:lnTo>
                <a:lnTo>
                  <a:pt x="56440" y="179310"/>
                </a:lnTo>
                <a:lnTo>
                  <a:pt x="76538" y="167555"/>
                </a:lnTo>
                <a:lnTo>
                  <a:pt x="87601" y="148996"/>
                </a:lnTo>
                <a:lnTo>
                  <a:pt x="17360" y="148996"/>
                </a:lnTo>
                <a:lnTo>
                  <a:pt x="10134" y="147662"/>
                </a:lnTo>
                <a:lnTo>
                  <a:pt x="4533" y="145796"/>
                </a:lnTo>
                <a:close/>
                <a:moveTo>
                  <a:pt x="93725" y="0"/>
                </a:moveTo>
                <a:lnTo>
                  <a:pt x="53136" y="0"/>
                </a:lnTo>
                <a:lnTo>
                  <a:pt x="53106" y="113753"/>
                </a:lnTo>
                <a:lnTo>
                  <a:pt x="51200" y="130753"/>
                </a:lnTo>
                <a:lnTo>
                  <a:pt x="45659" y="141657"/>
                </a:lnTo>
                <a:lnTo>
                  <a:pt x="36913" y="147353"/>
                </a:lnTo>
                <a:lnTo>
                  <a:pt x="25361" y="148996"/>
                </a:lnTo>
                <a:lnTo>
                  <a:pt x="87601" y="148996"/>
                </a:lnTo>
                <a:lnTo>
                  <a:pt x="89274" y="146188"/>
                </a:lnTo>
                <a:lnTo>
                  <a:pt x="93725" y="113753"/>
                </a:lnTo>
                <a:lnTo>
                  <a:pt x="93725" y="0"/>
                </a:lnTo>
                <a:close/>
              </a:path>
            </a:pathLst>
          </a:custGeom>
          <a:solidFill>
            <a:srgbClr val="ffffff"/>
          </a:solidFill>
          <a:ln>
            <a:noFill/>
          </a:ln>
        </p:spPr>
        <p:style>
          <a:lnRef idx="0"/>
          <a:fillRef idx="0"/>
          <a:effectRef idx="0"/>
          <a:fontRef idx="minor"/>
        </p:style>
      </p:sp>
      <p:sp>
        <p:nvSpPr>
          <p:cNvPr id="629" name="CustomShape 40"/>
          <p:cNvSpPr/>
          <p:nvPr/>
        </p:nvSpPr>
        <p:spPr>
          <a:xfrm>
            <a:off x="2741400" y="897120"/>
            <a:ext cx="157320" cy="136800"/>
          </a:xfrm>
          <a:custGeom>
            <a:avLst/>
            <a:gdLst/>
            <a:ahLst/>
            <a:rect l="l" t="t" r="r" b="b"/>
            <a:pathLst>
              <a:path w="173355" h="186690">
                <a:moveTo>
                  <a:pt x="87604" y="0"/>
                </a:moveTo>
                <a:lnTo>
                  <a:pt x="51606" y="7139"/>
                </a:lnTo>
                <a:lnTo>
                  <a:pt x="23971" y="26892"/>
                </a:lnTo>
                <a:lnTo>
                  <a:pt x="6251" y="56760"/>
                </a:lnTo>
                <a:lnTo>
                  <a:pt x="0" y="94246"/>
                </a:lnTo>
                <a:lnTo>
                  <a:pt x="5755" y="130336"/>
                </a:lnTo>
                <a:lnTo>
                  <a:pt x="22402" y="159497"/>
                </a:lnTo>
                <a:lnTo>
                  <a:pt x="49013" y="178998"/>
                </a:lnTo>
                <a:lnTo>
                  <a:pt x="84658" y="186105"/>
                </a:lnTo>
                <a:lnTo>
                  <a:pt x="120772" y="179629"/>
                </a:lnTo>
                <a:lnTo>
                  <a:pt x="148674" y="160935"/>
                </a:lnTo>
                <a:lnTo>
                  <a:pt x="152982" y="153796"/>
                </a:lnTo>
                <a:lnTo>
                  <a:pt x="86779" y="153796"/>
                </a:lnTo>
                <a:lnTo>
                  <a:pt x="68457" y="149360"/>
                </a:lnTo>
                <a:lnTo>
                  <a:pt x="54684" y="136937"/>
                </a:lnTo>
                <a:lnTo>
                  <a:pt x="46015" y="117856"/>
                </a:lnTo>
                <a:lnTo>
                  <a:pt x="43100" y="94246"/>
                </a:lnTo>
                <a:lnTo>
                  <a:pt x="43098" y="92646"/>
                </a:lnTo>
                <a:lnTo>
                  <a:pt x="45940" y="69131"/>
                </a:lnTo>
                <a:lnTo>
                  <a:pt x="54484" y="49750"/>
                </a:lnTo>
                <a:lnTo>
                  <a:pt x="68232" y="36930"/>
                </a:lnTo>
                <a:lnTo>
                  <a:pt x="86779" y="32296"/>
                </a:lnTo>
                <a:lnTo>
                  <a:pt x="154077" y="32296"/>
                </a:lnTo>
                <a:lnTo>
                  <a:pt x="151042" y="26925"/>
                </a:lnTo>
                <a:lnTo>
                  <a:pt x="124265" y="7243"/>
                </a:lnTo>
                <a:lnTo>
                  <a:pt x="87604" y="0"/>
                </a:lnTo>
                <a:close/>
                <a:moveTo>
                  <a:pt x="154077" y="32296"/>
                </a:moveTo>
                <a:lnTo>
                  <a:pt x="86779" y="32296"/>
                </a:lnTo>
                <a:lnTo>
                  <a:pt x="105369" y="37144"/>
                </a:lnTo>
                <a:lnTo>
                  <a:pt x="118929" y="50255"/>
                </a:lnTo>
                <a:lnTo>
                  <a:pt x="127230" y="69473"/>
                </a:lnTo>
                <a:lnTo>
                  <a:pt x="129885" y="91312"/>
                </a:lnTo>
                <a:lnTo>
                  <a:pt x="129952" y="93446"/>
                </a:lnTo>
                <a:lnTo>
                  <a:pt x="127157" y="116956"/>
                </a:lnTo>
                <a:lnTo>
                  <a:pt x="118733" y="136337"/>
                </a:lnTo>
                <a:lnTo>
                  <a:pt x="105150" y="149160"/>
                </a:lnTo>
                <a:lnTo>
                  <a:pt x="86779" y="153796"/>
                </a:lnTo>
                <a:lnTo>
                  <a:pt x="152982" y="153796"/>
                </a:lnTo>
                <a:lnTo>
                  <a:pt x="166663" y="131129"/>
                </a:lnTo>
                <a:lnTo>
                  <a:pt x="173037" y="91312"/>
                </a:lnTo>
                <a:lnTo>
                  <a:pt x="167459" y="55973"/>
                </a:lnTo>
                <a:lnTo>
                  <a:pt x="154077" y="32296"/>
                </a:lnTo>
                <a:close/>
              </a:path>
            </a:pathLst>
          </a:custGeom>
          <a:solidFill>
            <a:srgbClr val="ffffff"/>
          </a:solidFill>
          <a:ln>
            <a:noFill/>
          </a:ln>
        </p:spPr>
        <p:style>
          <a:lnRef idx="0"/>
          <a:fillRef idx="0"/>
          <a:effectRef idx="0"/>
          <a:fontRef idx="minor"/>
        </p:style>
      </p:sp>
      <p:sp>
        <p:nvSpPr>
          <p:cNvPr id="630" name="CustomShape 41"/>
          <p:cNvSpPr/>
          <p:nvPr/>
        </p:nvSpPr>
        <p:spPr>
          <a:xfrm>
            <a:off x="2952360" y="897120"/>
            <a:ext cx="156960" cy="136440"/>
          </a:xfrm>
          <a:prstGeom prst="rect">
            <a:avLst/>
          </a:prstGeom>
          <a:blipFill rotWithShape="0">
            <a:blip r:embed="rId6"/>
            <a:stretch>
              <a:fillRect/>
            </a:stretch>
          </a:blipFill>
          <a:ln>
            <a:noFill/>
          </a:ln>
        </p:spPr>
        <p:style>
          <a:lnRef idx="0"/>
          <a:fillRef idx="0"/>
          <a:effectRef idx="0"/>
          <a:fontRef idx="minor"/>
        </p:style>
      </p:sp>
      <p:sp>
        <p:nvSpPr>
          <p:cNvPr id="631" name="CustomShape 42"/>
          <p:cNvSpPr/>
          <p:nvPr/>
        </p:nvSpPr>
        <p:spPr>
          <a:xfrm>
            <a:off x="3170880" y="1019520"/>
            <a:ext cx="104040" cy="360"/>
          </a:xfrm>
          <a:custGeom>
            <a:avLst/>
            <a:gdLst/>
            <a:ahLst/>
            <a:rect l="l" t="t" r="r" b="b"/>
            <a:pathLst>
              <a:path w="114935" h="0">
                <a:moveTo>
                  <a:pt x="0" y="0"/>
                </a:moveTo>
                <a:lnTo>
                  <a:pt x="114553" y="0"/>
                </a:lnTo>
              </a:path>
            </a:pathLst>
          </a:custGeom>
          <a:noFill/>
          <a:ln w="33120">
            <a:solidFill>
              <a:srgbClr val="ffffff"/>
            </a:solidFill>
            <a:round/>
          </a:ln>
        </p:spPr>
        <p:style>
          <a:lnRef idx="0"/>
          <a:fillRef idx="0"/>
          <a:effectRef idx="0"/>
          <a:fontRef idx="minor"/>
        </p:style>
      </p:sp>
      <p:sp>
        <p:nvSpPr>
          <p:cNvPr id="632" name="CustomShape 43"/>
          <p:cNvSpPr/>
          <p:nvPr/>
        </p:nvSpPr>
        <p:spPr>
          <a:xfrm>
            <a:off x="3170880" y="975600"/>
            <a:ext cx="36720" cy="31320"/>
          </a:xfrm>
          <a:custGeom>
            <a:avLst/>
            <a:gdLst/>
            <a:ahLst/>
            <a:rect l="l" t="t" r="r" b="b"/>
            <a:pathLst>
              <a:path w="40639" h="43180">
                <a:moveTo>
                  <a:pt x="0" y="43180"/>
                </a:moveTo>
                <a:lnTo>
                  <a:pt x="40589" y="43180"/>
                </a:lnTo>
                <a:lnTo>
                  <a:pt x="40589" y="0"/>
                </a:lnTo>
                <a:lnTo>
                  <a:pt x="0" y="0"/>
                </a:lnTo>
                <a:lnTo>
                  <a:pt x="0" y="43180"/>
                </a:lnTo>
                <a:close/>
              </a:path>
            </a:pathLst>
          </a:custGeom>
          <a:solidFill>
            <a:srgbClr val="ffffff"/>
          </a:solidFill>
          <a:ln>
            <a:noFill/>
          </a:ln>
        </p:spPr>
        <p:style>
          <a:lnRef idx="0"/>
          <a:fillRef idx="0"/>
          <a:effectRef idx="0"/>
          <a:fontRef idx="minor"/>
        </p:style>
      </p:sp>
      <p:sp>
        <p:nvSpPr>
          <p:cNvPr id="633" name="CustomShape 44"/>
          <p:cNvSpPr/>
          <p:nvPr/>
        </p:nvSpPr>
        <p:spPr>
          <a:xfrm>
            <a:off x="3170880" y="963720"/>
            <a:ext cx="97200" cy="360"/>
          </a:xfrm>
          <a:custGeom>
            <a:avLst/>
            <a:gdLst/>
            <a:ahLst/>
            <a:rect l="l" t="t" r="r" b="b"/>
            <a:pathLst>
              <a:path w="107314" h="0">
                <a:moveTo>
                  <a:pt x="0" y="0"/>
                </a:moveTo>
                <a:lnTo>
                  <a:pt x="106819" y="0"/>
                </a:lnTo>
              </a:path>
            </a:pathLst>
          </a:custGeom>
          <a:noFill/>
          <a:ln w="33120">
            <a:solidFill>
              <a:srgbClr val="ffffff"/>
            </a:solidFill>
            <a:round/>
          </a:ln>
        </p:spPr>
        <p:style>
          <a:lnRef idx="0"/>
          <a:fillRef idx="0"/>
          <a:effectRef idx="0"/>
          <a:fontRef idx="minor"/>
        </p:style>
      </p:sp>
      <p:sp>
        <p:nvSpPr>
          <p:cNvPr id="634" name="CustomShape 45"/>
          <p:cNvSpPr/>
          <p:nvPr/>
        </p:nvSpPr>
        <p:spPr>
          <a:xfrm>
            <a:off x="3170880" y="923400"/>
            <a:ext cx="36720" cy="27720"/>
          </a:xfrm>
          <a:custGeom>
            <a:avLst/>
            <a:gdLst/>
            <a:ahLst/>
            <a:rect l="l" t="t" r="r" b="b"/>
            <a:pathLst>
              <a:path w="40639" h="38100">
                <a:moveTo>
                  <a:pt x="0" y="38100"/>
                </a:moveTo>
                <a:lnTo>
                  <a:pt x="40589" y="38100"/>
                </a:lnTo>
                <a:lnTo>
                  <a:pt x="40589" y="0"/>
                </a:lnTo>
                <a:lnTo>
                  <a:pt x="0" y="0"/>
                </a:lnTo>
                <a:lnTo>
                  <a:pt x="0" y="38100"/>
                </a:lnTo>
                <a:close/>
              </a:path>
            </a:pathLst>
          </a:custGeom>
          <a:solidFill>
            <a:srgbClr val="ffffff"/>
          </a:solidFill>
          <a:ln>
            <a:noFill/>
          </a:ln>
        </p:spPr>
        <p:style>
          <a:lnRef idx="0"/>
          <a:fillRef idx="0"/>
          <a:effectRef idx="0"/>
          <a:fontRef idx="minor"/>
        </p:style>
      </p:sp>
      <p:sp>
        <p:nvSpPr>
          <p:cNvPr id="635" name="CustomShape 46"/>
          <p:cNvSpPr/>
          <p:nvPr/>
        </p:nvSpPr>
        <p:spPr>
          <a:xfrm>
            <a:off x="3170880" y="911160"/>
            <a:ext cx="100800" cy="360"/>
          </a:xfrm>
          <a:custGeom>
            <a:avLst/>
            <a:gdLst/>
            <a:ahLst/>
            <a:rect l="l" t="t" r="r" b="b"/>
            <a:pathLst>
              <a:path w="111125" h="0">
                <a:moveTo>
                  <a:pt x="0" y="0"/>
                </a:moveTo>
                <a:lnTo>
                  <a:pt x="110820" y="0"/>
                </a:lnTo>
              </a:path>
            </a:pathLst>
          </a:custGeom>
          <a:noFill/>
          <a:ln w="33120">
            <a:solidFill>
              <a:srgbClr val="ffffff"/>
            </a:solidFill>
            <a:round/>
          </a:ln>
        </p:spPr>
        <p:style>
          <a:lnRef idx="0"/>
          <a:fillRef idx="0"/>
          <a:effectRef idx="0"/>
          <a:fontRef idx="minor"/>
        </p:style>
      </p:sp>
      <p:sp>
        <p:nvSpPr>
          <p:cNvPr id="636" name="CustomShape 47"/>
          <p:cNvSpPr/>
          <p:nvPr/>
        </p:nvSpPr>
        <p:spPr>
          <a:xfrm>
            <a:off x="3287880" y="897480"/>
            <a:ext cx="112320" cy="136080"/>
          </a:xfrm>
          <a:custGeom>
            <a:avLst/>
            <a:gdLst/>
            <a:ahLst/>
            <a:rect l="l" t="t" r="r" b="b"/>
            <a:pathLst>
              <a:path w="123825" h="185419">
                <a:moveTo>
                  <a:pt x="8280" y="140728"/>
                </a:moveTo>
                <a:lnTo>
                  <a:pt x="21596" y="181817"/>
                </a:lnTo>
                <a:lnTo>
                  <a:pt x="51003" y="185331"/>
                </a:lnTo>
                <a:lnTo>
                  <a:pt x="83154" y="180853"/>
                </a:lnTo>
                <a:lnTo>
                  <a:pt x="105717" y="168738"/>
                </a:lnTo>
                <a:lnTo>
                  <a:pt x="118287" y="151942"/>
                </a:lnTo>
                <a:lnTo>
                  <a:pt x="53416" y="151942"/>
                </a:lnTo>
                <a:lnTo>
                  <a:pt x="40490" y="150966"/>
                </a:lnTo>
                <a:lnTo>
                  <a:pt x="28352" y="148436"/>
                </a:lnTo>
                <a:lnTo>
                  <a:pt x="17404" y="144843"/>
                </a:lnTo>
                <a:lnTo>
                  <a:pt x="8280" y="140728"/>
                </a:lnTo>
                <a:close/>
                <a:moveTo>
                  <a:pt x="70243" y="0"/>
                </a:moveTo>
                <a:lnTo>
                  <a:pt x="41799" y="4111"/>
                </a:lnTo>
                <a:lnTo>
                  <a:pt x="20369" y="15459"/>
                </a:lnTo>
                <a:lnTo>
                  <a:pt x="6851" y="32564"/>
                </a:lnTo>
                <a:lnTo>
                  <a:pt x="2146" y="53949"/>
                </a:lnTo>
                <a:lnTo>
                  <a:pt x="5699" y="71832"/>
                </a:lnTo>
                <a:lnTo>
                  <a:pt x="15759" y="86456"/>
                </a:lnTo>
                <a:lnTo>
                  <a:pt x="31426" y="98178"/>
                </a:lnTo>
                <a:lnTo>
                  <a:pt x="51803" y="107353"/>
                </a:lnTo>
                <a:lnTo>
                  <a:pt x="65649" y="112849"/>
                </a:lnTo>
                <a:lnTo>
                  <a:pt x="75012" y="118502"/>
                </a:lnTo>
                <a:lnTo>
                  <a:pt x="80317" y="124857"/>
                </a:lnTo>
                <a:lnTo>
                  <a:pt x="81991" y="132461"/>
                </a:lnTo>
                <a:lnTo>
                  <a:pt x="80153" y="140455"/>
                </a:lnTo>
                <a:lnTo>
                  <a:pt x="74709" y="146602"/>
                </a:lnTo>
                <a:lnTo>
                  <a:pt x="65762" y="150548"/>
                </a:lnTo>
                <a:lnTo>
                  <a:pt x="53416" y="151942"/>
                </a:lnTo>
                <a:lnTo>
                  <a:pt x="118287" y="151942"/>
                </a:lnTo>
                <a:lnTo>
                  <a:pt x="119009" y="150978"/>
                </a:lnTo>
                <a:lnTo>
                  <a:pt x="123380" y="129514"/>
                </a:lnTo>
                <a:lnTo>
                  <a:pt x="120587" y="112079"/>
                </a:lnTo>
                <a:lnTo>
                  <a:pt x="112060" y="97569"/>
                </a:lnTo>
                <a:lnTo>
                  <a:pt x="97571" y="85614"/>
                </a:lnTo>
                <a:lnTo>
                  <a:pt x="76898" y="75844"/>
                </a:lnTo>
                <a:lnTo>
                  <a:pt x="61776" y="69772"/>
                </a:lnTo>
                <a:lnTo>
                  <a:pt x="51404" y="64158"/>
                </a:lnTo>
                <a:lnTo>
                  <a:pt x="45435" y="58047"/>
                </a:lnTo>
                <a:lnTo>
                  <a:pt x="43522" y="50482"/>
                </a:lnTo>
                <a:lnTo>
                  <a:pt x="45134" y="43937"/>
                </a:lnTo>
                <a:lnTo>
                  <a:pt x="50001" y="38390"/>
                </a:lnTo>
                <a:lnTo>
                  <a:pt x="58176" y="34546"/>
                </a:lnTo>
                <a:lnTo>
                  <a:pt x="69710" y="33108"/>
                </a:lnTo>
                <a:lnTo>
                  <a:pt x="109468" y="33108"/>
                </a:lnTo>
                <a:lnTo>
                  <a:pt x="116166" y="9080"/>
                </a:lnTo>
                <a:lnTo>
                  <a:pt x="107369" y="5523"/>
                </a:lnTo>
                <a:lnTo>
                  <a:pt x="96900" y="2640"/>
                </a:lnTo>
                <a:lnTo>
                  <a:pt x="84584" y="706"/>
                </a:lnTo>
                <a:lnTo>
                  <a:pt x="70243" y="0"/>
                </a:lnTo>
                <a:close/>
                <a:moveTo>
                  <a:pt x="109468" y="33108"/>
                </a:moveTo>
                <a:lnTo>
                  <a:pt x="69710" y="33108"/>
                </a:lnTo>
                <a:lnTo>
                  <a:pt x="81886" y="33958"/>
                </a:lnTo>
                <a:lnTo>
                  <a:pt x="92294" y="36087"/>
                </a:lnTo>
                <a:lnTo>
                  <a:pt x="100753" y="38863"/>
                </a:lnTo>
                <a:lnTo>
                  <a:pt x="107086" y="41656"/>
                </a:lnTo>
                <a:lnTo>
                  <a:pt x="109468" y="33108"/>
                </a:lnTo>
                <a:close/>
              </a:path>
            </a:pathLst>
          </a:custGeom>
          <a:solidFill>
            <a:srgbClr val="ffffff"/>
          </a:solidFill>
          <a:ln>
            <a:noFill/>
          </a:ln>
        </p:spPr>
        <p:style>
          <a:lnRef idx="0"/>
          <a:fillRef idx="0"/>
          <a:effectRef idx="0"/>
          <a:fontRef idx="minor"/>
        </p:style>
      </p:sp>
      <p:sp>
        <p:nvSpPr>
          <p:cNvPr id="637" name="CustomShape 48"/>
          <p:cNvSpPr/>
          <p:nvPr/>
        </p:nvSpPr>
        <p:spPr>
          <a:xfrm>
            <a:off x="3469680" y="924480"/>
            <a:ext cx="360" cy="106920"/>
          </a:xfrm>
          <a:custGeom>
            <a:avLst/>
            <a:gdLst/>
            <a:ahLst/>
            <a:rect l="l" t="t" r="r" b="b"/>
            <a:pathLst>
              <a:path w="0" h="146050">
                <a:moveTo>
                  <a:pt x="0" y="0"/>
                </a:moveTo>
                <a:lnTo>
                  <a:pt x="0" y="145796"/>
                </a:lnTo>
              </a:path>
            </a:pathLst>
          </a:custGeom>
          <a:noFill/>
          <a:ln w="40680">
            <a:solidFill>
              <a:srgbClr val="ffffff"/>
            </a:solidFill>
            <a:round/>
          </a:ln>
        </p:spPr>
        <p:style>
          <a:lnRef idx="0"/>
          <a:fillRef idx="0"/>
          <a:effectRef idx="0"/>
          <a:fontRef idx="minor"/>
        </p:style>
      </p:sp>
      <p:sp>
        <p:nvSpPr>
          <p:cNvPr id="638" name="CustomShape 49"/>
          <p:cNvSpPr/>
          <p:nvPr/>
        </p:nvSpPr>
        <p:spPr>
          <a:xfrm>
            <a:off x="3407040" y="911880"/>
            <a:ext cx="125640" cy="360"/>
          </a:xfrm>
          <a:custGeom>
            <a:avLst/>
            <a:gdLst/>
            <a:ahLst/>
            <a:rect l="l" t="t" r="r" b="b"/>
            <a:pathLst>
              <a:path w="138429" h="0">
                <a:moveTo>
                  <a:pt x="0" y="0"/>
                </a:moveTo>
                <a:lnTo>
                  <a:pt x="138303" y="0"/>
                </a:lnTo>
              </a:path>
            </a:pathLst>
          </a:custGeom>
          <a:noFill/>
          <a:ln w="34200">
            <a:solidFill>
              <a:srgbClr val="ffffff"/>
            </a:solidFill>
            <a:round/>
          </a:ln>
        </p:spPr>
        <p:style>
          <a:lnRef idx="0"/>
          <a:fillRef idx="0"/>
          <a:effectRef idx="0"/>
          <a:fontRef idx="minor"/>
        </p:style>
      </p:sp>
      <p:sp>
        <p:nvSpPr>
          <p:cNvPr id="639" name="CustomShape 50"/>
          <p:cNvSpPr/>
          <p:nvPr/>
        </p:nvSpPr>
        <p:spPr>
          <a:xfrm>
            <a:off x="3546360" y="899280"/>
            <a:ext cx="133560" cy="134640"/>
          </a:xfrm>
          <a:custGeom>
            <a:avLst/>
            <a:gdLst/>
            <a:ahLst/>
            <a:rect l="l" t="t" r="r" b="b"/>
            <a:pathLst>
              <a:path w="147320" h="183515">
                <a:moveTo>
                  <a:pt x="40589" y="0"/>
                </a:moveTo>
                <a:lnTo>
                  <a:pt x="0" y="0"/>
                </a:lnTo>
                <a:lnTo>
                  <a:pt x="69" y="100926"/>
                </a:lnTo>
                <a:lnTo>
                  <a:pt x="4840" y="137396"/>
                </a:lnTo>
                <a:lnTo>
                  <a:pt x="18896" y="163080"/>
                </a:lnTo>
                <a:lnTo>
                  <a:pt x="41464" y="178049"/>
                </a:lnTo>
                <a:lnTo>
                  <a:pt x="71843" y="182905"/>
                </a:lnTo>
                <a:lnTo>
                  <a:pt x="103391" y="177906"/>
                </a:lnTo>
                <a:lnTo>
                  <a:pt x="126980" y="162742"/>
                </a:lnTo>
                <a:lnTo>
                  <a:pt x="134145" y="150342"/>
                </a:lnTo>
                <a:lnTo>
                  <a:pt x="73164" y="150342"/>
                </a:lnTo>
                <a:lnTo>
                  <a:pt x="59400" y="147391"/>
                </a:lnTo>
                <a:lnTo>
                  <a:pt x="49166" y="138557"/>
                </a:lnTo>
                <a:lnTo>
                  <a:pt x="42787" y="123864"/>
                </a:lnTo>
                <a:lnTo>
                  <a:pt x="40589" y="103339"/>
                </a:lnTo>
                <a:lnTo>
                  <a:pt x="40589" y="0"/>
                </a:lnTo>
                <a:close/>
                <a:moveTo>
                  <a:pt x="146875" y="0"/>
                </a:moveTo>
                <a:lnTo>
                  <a:pt x="106273" y="0"/>
                </a:lnTo>
                <a:lnTo>
                  <a:pt x="106273" y="103339"/>
                </a:lnTo>
                <a:lnTo>
                  <a:pt x="104104" y="124201"/>
                </a:lnTo>
                <a:lnTo>
                  <a:pt x="97729" y="138857"/>
                </a:lnTo>
                <a:lnTo>
                  <a:pt x="87349" y="147504"/>
                </a:lnTo>
                <a:lnTo>
                  <a:pt x="73164" y="150342"/>
                </a:lnTo>
                <a:lnTo>
                  <a:pt x="134145" y="150342"/>
                </a:lnTo>
                <a:lnTo>
                  <a:pt x="141759" y="137165"/>
                </a:lnTo>
                <a:lnTo>
                  <a:pt x="146875" y="100926"/>
                </a:lnTo>
                <a:lnTo>
                  <a:pt x="146875" y="0"/>
                </a:lnTo>
                <a:close/>
              </a:path>
            </a:pathLst>
          </a:custGeom>
          <a:solidFill>
            <a:srgbClr val="ffffff"/>
          </a:solidFill>
          <a:ln>
            <a:noFill/>
          </a:ln>
        </p:spPr>
        <p:style>
          <a:lnRef idx="0"/>
          <a:fillRef idx="0"/>
          <a:effectRef idx="0"/>
          <a:fontRef idx="minor"/>
        </p:style>
      </p:sp>
      <p:sp>
        <p:nvSpPr>
          <p:cNvPr id="640" name="CustomShape 51"/>
          <p:cNvSpPr/>
          <p:nvPr/>
        </p:nvSpPr>
        <p:spPr>
          <a:xfrm>
            <a:off x="3705840" y="898200"/>
            <a:ext cx="144360" cy="134280"/>
          </a:xfrm>
          <a:prstGeom prst="rect">
            <a:avLst/>
          </a:prstGeom>
          <a:blipFill rotWithShape="0">
            <a:blip r:embed="rId7"/>
            <a:stretch>
              <a:fillRect/>
            </a:stretch>
          </a:blipFill>
          <a:ln>
            <a:noFill/>
          </a:ln>
        </p:spPr>
        <p:style>
          <a:lnRef idx="0"/>
          <a:fillRef idx="0"/>
          <a:effectRef idx="0"/>
          <a:fontRef idx="minor"/>
        </p:style>
      </p:sp>
      <p:sp>
        <p:nvSpPr>
          <p:cNvPr id="641" name="CustomShape 52"/>
          <p:cNvSpPr/>
          <p:nvPr/>
        </p:nvSpPr>
        <p:spPr>
          <a:xfrm>
            <a:off x="3887280" y="899280"/>
            <a:ext cx="360" cy="132120"/>
          </a:xfrm>
          <a:custGeom>
            <a:avLst/>
            <a:gdLst/>
            <a:ahLst/>
            <a:rect l="l" t="t" r="r" b="b"/>
            <a:pathLst>
              <a:path w="0" h="180340">
                <a:moveTo>
                  <a:pt x="0" y="0"/>
                </a:moveTo>
                <a:lnTo>
                  <a:pt x="0" y="179984"/>
                </a:lnTo>
              </a:path>
            </a:pathLst>
          </a:custGeom>
          <a:noFill/>
          <a:ln w="40680">
            <a:solidFill>
              <a:srgbClr val="ffffff"/>
            </a:solidFill>
            <a:round/>
          </a:ln>
        </p:spPr>
        <p:style>
          <a:lnRef idx="0"/>
          <a:fillRef idx="0"/>
          <a:effectRef idx="0"/>
          <a:fontRef idx="minor"/>
        </p:style>
      </p:sp>
      <p:sp>
        <p:nvSpPr>
          <p:cNvPr id="642" name="CustomShape 53"/>
          <p:cNvSpPr/>
          <p:nvPr/>
        </p:nvSpPr>
        <p:spPr>
          <a:xfrm>
            <a:off x="3924360" y="897120"/>
            <a:ext cx="258120" cy="136440"/>
          </a:xfrm>
          <a:prstGeom prst="rect">
            <a:avLst/>
          </a:prstGeom>
          <a:blipFill rotWithShape="0">
            <a:blip r:embed="rId8"/>
            <a:stretch>
              <a:fillRect/>
            </a:stretch>
          </a:blipFill>
          <a:ln>
            <a:noFill/>
          </a:ln>
        </p:spPr>
        <p:style>
          <a:lnRef idx="0"/>
          <a:fillRef idx="0"/>
          <a:effectRef idx="0"/>
          <a:fontRef idx="minor"/>
        </p:style>
      </p:sp>
      <p:sp>
        <p:nvSpPr>
          <p:cNvPr id="643" name="CustomShape 54"/>
          <p:cNvSpPr/>
          <p:nvPr/>
        </p:nvSpPr>
        <p:spPr>
          <a:xfrm>
            <a:off x="0" y="0"/>
            <a:ext cx="9143640" cy="5714640"/>
          </a:xfrm>
          <a:custGeom>
            <a:avLst/>
            <a:gdLst/>
            <a:ahLst/>
            <a:rect l="l" t="t" r="r" b="b"/>
            <a:pathLst>
              <a:path w="10058400" h="7772400">
                <a:moveTo>
                  <a:pt x="2218662" y="0"/>
                </a:moveTo>
                <a:lnTo>
                  <a:pt x="0" y="0"/>
                </a:lnTo>
                <a:lnTo>
                  <a:pt x="0" y="7772400"/>
                </a:lnTo>
                <a:lnTo>
                  <a:pt x="10058400" y="7772400"/>
                </a:lnTo>
                <a:lnTo>
                  <a:pt x="10058400" y="7276603"/>
                </a:lnTo>
                <a:lnTo>
                  <a:pt x="1299343" y="7276603"/>
                </a:lnTo>
                <a:lnTo>
                  <a:pt x="1251311" y="7274754"/>
                </a:lnTo>
                <a:lnTo>
                  <a:pt x="1204290" y="7269297"/>
                </a:lnTo>
                <a:lnTo>
                  <a:pt x="1158416" y="7260371"/>
                </a:lnTo>
                <a:lnTo>
                  <a:pt x="1113827" y="7248110"/>
                </a:lnTo>
                <a:lnTo>
                  <a:pt x="1070659" y="7232652"/>
                </a:lnTo>
                <a:lnTo>
                  <a:pt x="1029049" y="7214133"/>
                </a:lnTo>
                <a:lnTo>
                  <a:pt x="989133" y="7192691"/>
                </a:lnTo>
                <a:lnTo>
                  <a:pt x="951048" y="7168461"/>
                </a:lnTo>
                <a:lnTo>
                  <a:pt x="914931" y="7141580"/>
                </a:lnTo>
                <a:lnTo>
                  <a:pt x="880917" y="7112186"/>
                </a:lnTo>
                <a:lnTo>
                  <a:pt x="849145" y="7080414"/>
                </a:lnTo>
                <a:lnTo>
                  <a:pt x="819750" y="7046401"/>
                </a:lnTo>
                <a:lnTo>
                  <a:pt x="792869" y="7010284"/>
                </a:lnTo>
                <a:lnTo>
                  <a:pt x="768639" y="6972200"/>
                </a:lnTo>
                <a:lnTo>
                  <a:pt x="747196" y="6932285"/>
                </a:lnTo>
                <a:lnTo>
                  <a:pt x="728678" y="6890676"/>
                </a:lnTo>
                <a:lnTo>
                  <a:pt x="713219" y="6847509"/>
                </a:lnTo>
                <a:lnTo>
                  <a:pt x="700959" y="6802921"/>
                </a:lnTo>
                <a:lnTo>
                  <a:pt x="692032" y="6757049"/>
                </a:lnTo>
                <a:lnTo>
                  <a:pt x="686576" y="6710030"/>
                </a:lnTo>
                <a:lnTo>
                  <a:pt x="684726" y="6661999"/>
                </a:lnTo>
                <a:lnTo>
                  <a:pt x="686576" y="6613969"/>
                </a:lnTo>
                <a:lnTo>
                  <a:pt x="692032" y="6566949"/>
                </a:lnTo>
                <a:lnTo>
                  <a:pt x="700959" y="6521077"/>
                </a:lnTo>
                <a:lnTo>
                  <a:pt x="713219" y="6476489"/>
                </a:lnTo>
                <a:lnTo>
                  <a:pt x="728678" y="6433323"/>
                </a:lnTo>
                <a:lnTo>
                  <a:pt x="747196" y="6391713"/>
                </a:lnTo>
                <a:lnTo>
                  <a:pt x="768639" y="6351798"/>
                </a:lnTo>
                <a:lnTo>
                  <a:pt x="792869" y="6313714"/>
                </a:lnTo>
                <a:lnTo>
                  <a:pt x="819750" y="6277597"/>
                </a:lnTo>
                <a:lnTo>
                  <a:pt x="849145" y="6243585"/>
                </a:lnTo>
                <a:lnTo>
                  <a:pt x="880917" y="6211813"/>
                </a:lnTo>
                <a:lnTo>
                  <a:pt x="914931" y="6182418"/>
                </a:lnTo>
                <a:lnTo>
                  <a:pt x="951048" y="6155537"/>
                </a:lnTo>
                <a:lnTo>
                  <a:pt x="989133" y="6131308"/>
                </a:lnTo>
                <a:lnTo>
                  <a:pt x="1029049" y="6109865"/>
                </a:lnTo>
                <a:lnTo>
                  <a:pt x="1070659" y="6091346"/>
                </a:lnTo>
                <a:lnTo>
                  <a:pt x="1113827" y="6075888"/>
                </a:lnTo>
                <a:lnTo>
                  <a:pt x="1158416" y="6063628"/>
                </a:lnTo>
                <a:lnTo>
                  <a:pt x="1204290" y="6054701"/>
                </a:lnTo>
                <a:lnTo>
                  <a:pt x="1251311" y="6049244"/>
                </a:lnTo>
                <a:lnTo>
                  <a:pt x="1299343" y="6047395"/>
                </a:lnTo>
                <a:lnTo>
                  <a:pt x="10058400" y="6047395"/>
                </a:lnTo>
                <a:lnTo>
                  <a:pt x="10058400" y="6002359"/>
                </a:lnTo>
                <a:lnTo>
                  <a:pt x="2609916" y="6002359"/>
                </a:lnTo>
                <a:lnTo>
                  <a:pt x="2564449" y="6002135"/>
                </a:lnTo>
                <a:lnTo>
                  <a:pt x="2518884" y="6000766"/>
                </a:lnTo>
                <a:lnTo>
                  <a:pt x="2473240" y="5998243"/>
                </a:lnTo>
                <a:lnTo>
                  <a:pt x="2427537" y="5994557"/>
                </a:lnTo>
                <a:lnTo>
                  <a:pt x="2381793" y="5989699"/>
                </a:lnTo>
                <a:lnTo>
                  <a:pt x="2336029" y="5983660"/>
                </a:lnTo>
                <a:lnTo>
                  <a:pt x="2290262" y="5976432"/>
                </a:lnTo>
                <a:lnTo>
                  <a:pt x="2244514" y="5968004"/>
                </a:lnTo>
                <a:lnTo>
                  <a:pt x="2198803" y="5958369"/>
                </a:lnTo>
                <a:lnTo>
                  <a:pt x="2153148" y="5947516"/>
                </a:lnTo>
                <a:lnTo>
                  <a:pt x="2107568" y="5935438"/>
                </a:lnTo>
                <a:lnTo>
                  <a:pt x="2062084" y="5922125"/>
                </a:lnTo>
                <a:lnTo>
                  <a:pt x="2016714" y="5907567"/>
                </a:lnTo>
                <a:lnTo>
                  <a:pt x="1971478" y="5891757"/>
                </a:lnTo>
                <a:lnTo>
                  <a:pt x="1926609" y="5874764"/>
                </a:lnTo>
                <a:lnTo>
                  <a:pt x="1882446" y="5856726"/>
                </a:lnTo>
                <a:lnTo>
                  <a:pt x="1838995" y="5837664"/>
                </a:lnTo>
                <a:lnTo>
                  <a:pt x="1796267" y="5817595"/>
                </a:lnTo>
                <a:lnTo>
                  <a:pt x="1754270" y="5796541"/>
                </a:lnTo>
                <a:lnTo>
                  <a:pt x="1713014" y="5774519"/>
                </a:lnTo>
                <a:lnTo>
                  <a:pt x="1672507" y="5751549"/>
                </a:lnTo>
                <a:lnTo>
                  <a:pt x="1632758" y="5727651"/>
                </a:lnTo>
                <a:lnTo>
                  <a:pt x="1593777" y="5702843"/>
                </a:lnTo>
                <a:lnTo>
                  <a:pt x="1555572" y="5677145"/>
                </a:lnTo>
                <a:lnTo>
                  <a:pt x="1518153" y="5650577"/>
                </a:lnTo>
                <a:lnTo>
                  <a:pt x="1481528" y="5623157"/>
                </a:lnTo>
                <a:lnTo>
                  <a:pt x="1445706" y="5594905"/>
                </a:lnTo>
                <a:lnTo>
                  <a:pt x="1410697" y="5565840"/>
                </a:lnTo>
                <a:lnTo>
                  <a:pt x="1376509" y="5535981"/>
                </a:lnTo>
                <a:lnTo>
                  <a:pt x="1343151" y="5505348"/>
                </a:lnTo>
                <a:lnTo>
                  <a:pt x="1310633" y="5473960"/>
                </a:lnTo>
                <a:lnTo>
                  <a:pt x="1278964" y="5441836"/>
                </a:lnTo>
                <a:lnTo>
                  <a:pt x="1248151" y="5408996"/>
                </a:lnTo>
                <a:lnTo>
                  <a:pt x="1218205" y="5375458"/>
                </a:lnTo>
                <a:lnTo>
                  <a:pt x="1189135" y="5341242"/>
                </a:lnTo>
                <a:lnTo>
                  <a:pt x="1160948" y="5306368"/>
                </a:lnTo>
                <a:lnTo>
                  <a:pt x="1133656" y="5270855"/>
                </a:lnTo>
                <a:lnTo>
                  <a:pt x="1107265" y="5234721"/>
                </a:lnTo>
                <a:lnTo>
                  <a:pt x="1081786" y="5197986"/>
                </a:lnTo>
                <a:lnTo>
                  <a:pt x="1057227" y="5160670"/>
                </a:lnTo>
                <a:lnTo>
                  <a:pt x="1033598" y="5122792"/>
                </a:lnTo>
                <a:lnTo>
                  <a:pt x="1010907" y="5084371"/>
                </a:lnTo>
                <a:lnTo>
                  <a:pt x="989164" y="5045426"/>
                </a:lnTo>
                <a:lnTo>
                  <a:pt x="968377" y="5005977"/>
                </a:lnTo>
                <a:lnTo>
                  <a:pt x="948555" y="4966042"/>
                </a:lnTo>
                <a:lnTo>
                  <a:pt x="929708" y="4925642"/>
                </a:lnTo>
                <a:lnTo>
                  <a:pt x="911844" y="4884795"/>
                </a:lnTo>
                <a:lnTo>
                  <a:pt x="894871" y="4843256"/>
                </a:lnTo>
                <a:lnTo>
                  <a:pt x="879102" y="4801839"/>
                </a:lnTo>
                <a:lnTo>
                  <a:pt x="864242" y="4759768"/>
                </a:lnTo>
                <a:lnTo>
                  <a:pt x="850402" y="4717327"/>
                </a:lnTo>
                <a:lnTo>
                  <a:pt x="837590" y="4674537"/>
                </a:lnTo>
                <a:lnTo>
                  <a:pt x="825815" y="4631416"/>
                </a:lnTo>
                <a:lnTo>
                  <a:pt x="815087" y="4587983"/>
                </a:lnTo>
                <a:lnTo>
                  <a:pt x="805414" y="4544257"/>
                </a:lnTo>
                <a:lnTo>
                  <a:pt x="796806" y="4500259"/>
                </a:lnTo>
                <a:lnTo>
                  <a:pt x="789271" y="4456007"/>
                </a:lnTo>
                <a:lnTo>
                  <a:pt x="782818" y="4411521"/>
                </a:lnTo>
                <a:lnTo>
                  <a:pt x="777457" y="4366819"/>
                </a:lnTo>
                <a:lnTo>
                  <a:pt x="773196" y="4321922"/>
                </a:lnTo>
                <a:lnTo>
                  <a:pt x="770044" y="4276847"/>
                </a:lnTo>
                <a:lnTo>
                  <a:pt x="768011" y="4231616"/>
                </a:lnTo>
                <a:lnTo>
                  <a:pt x="767106" y="4186246"/>
                </a:lnTo>
                <a:lnTo>
                  <a:pt x="767336" y="4140758"/>
                </a:lnTo>
                <a:lnTo>
                  <a:pt x="768713" y="4095170"/>
                </a:lnTo>
                <a:lnTo>
                  <a:pt x="771243" y="4049502"/>
                </a:lnTo>
                <a:lnTo>
                  <a:pt x="774937" y="4003773"/>
                </a:lnTo>
                <a:lnTo>
                  <a:pt x="779803" y="3958003"/>
                </a:lnTo>
                <a:lnTo>
                  <a:pt x="785851" y="3912210"/>
                </a:lnTo>
                <a:lnTo>
                  <a:pt x="793089" y="3866414"/>
                </a:lnTo>
                <a:lnTo>
                  <a:pt x="801526" y="3820634"/>
                </a:lnTo>
                <a:lnTo>
                  <a:pt x="811172" y="3774890"/>
                </a:lnTo>
                <a:lnTo>
                  <a:pt x="822036" y="3729200"/>
                </a:lnTo>
                <a:lnTo>
                  <a:pt x="834125" y="3683584"/>
                </a:lnTo>
                <a:lnTo>
                  <a:pt x="847450" y="3638062"/>
                </a:lnTo>
                <a:lnTo>
                  <a:pt x="862020" y="3592653"/>
                </a:lnTo>
                <a:lnTo>
                  <a:pt x="877843" y="3547375"/>
                </a:lnTo>
                <a:lnTo>
                  <a:pt x="2218662" y="0"/>
                </a:lnTo>
                <a:close/>
                <a:moveTo>
                  <a:pt x="10058400" y="6047395"/>
                </a:moveTo>
                <a:lnTo>
                  <a:pt x="1299343" y="6047395"/>
                </a:lnTo>
                <a:lnTo>
                  <a:pt x="1347373" y="6049244"/>
                </a:lnTo>
                <a:lnTo>
                  <a:pt x="1394393" y="6054701"/>
                </a:lnTo>
                <a:lnTo>
                  <a:pt x="1440265" y="6063628"/>
                </a:lnTo>
                <a:lnTo>
                  <a:pt x="1484852" y="6075888"/>
                </a:lnTo>
                <a:lnTo>
                  <a:pt x="1528019" y="6091346"/>
                </a:lnTo>
                <a:lnTo>
                  <a:pt x="1569629" y="6109865"/>
                </a:lnTo>
                <a:lnTo>
                  <a:pt x="1609544" y="6131308"/>
                </a:lnTo>
                <a:lnTo>
                  <a:pt x="1647628" y="6155537"/>
                </a:lnTo>
                <a:lnTo>
                  <a:pt x="1683745" y="6182418"/>
                </a:lnTo>
                <a:lnTo>
                  <a:pt x="1717757" y="6211813"/>
                </a:lnTo>
                <a:lnTo>
                  <a:pt x="1749529" y="6243585"/>
                </a:lnTo>
                <a:lnTo>
                  <a:pt x="1778924" y="6277597"/>
                </a:lnTo>
                <a:lnTo>
                  <a:pt x="1805805" y="6313714"/>
                </a:lnTo>
                <a:lnTo>
                  <a:pt x="1830034" y="6351798"/>
                </a:lnTo>
                <a:lnTo>
                  <a:pt x="1851477" y="6391713"/>
                </a:lnTo>
                <a:lnTo>
                  <a:pt x="1869996" y="6433323"/>
                </a:lnTo>
                <a:lnTo>
                  <a:pt x="1885454" y="6476489"/>
                </a:lnTo>
                <a:lnTo>
                  <a:pt x="1897714" y="6521077"/>
                </a:lnTo>
                <a:lnTo>
                  <a:pt x="1906641" y="6566949"/>
                </a:lnTo>
                <a:lnTo>
                  <a:pt x="1912098" y="6613969"/>
                </a:lnTo>
                <a:lnTo>
                  <a:pt x="1913947" y="6661999"/>
                </a:lnTo>
                <a:lnTo>
                  <a:pt x="1912098" y="6710030"/>
                </a:lnTo>
                <a:lnTo>
                  <a:pt x="1906641" y="6757049"/>
                </a:lnTo>
                <a:lnTo>
                  <a:pt x="1897714" y="6802921"/>
                </a:lnTo>
                <a:lnTo>
                  <a:pt x="1885454" y="6847509"/>
                </a:lnTo>
                <a:lnTo>
                  <a:pt x="1869996" y="6890676"/>
                </a:lnTo>
                <a:lnTo>
                  <a:pt x="1851477" y="6932285"/>
                </a:lnTo>
                <a:lnTo>
                  <a:pt x="1830034" y="6972200"/>
                </a:lnTo>
                <a:lnTo>
                  <a:pt x="1805805" y="7010284"/>
                </a:lnTo>
                <a:lnTo>
                  <a:pt x="1778924" y="7046401"/>
                </a:lnTo>
                <a:lnTo>
                  <a:pt x="1749529" y="7080414"/>
                </a:lnTo>
                <a:lnTo>
                  <a:pt x="1717757" y="7112186"/>
                </a:lnTo>
                <a:lnTo>
                  <a:pt x="1683745" y="7141580"/>
                </a:lnTo>
                <a:lnTo>
                  <a:pt x="1647628" y="7168461"/>
                </a:lnTo>
                <a:lnTo>
                  <a:pt x="1609544" y="7192691"/>
                </a:lnTo>
                <a:lnTo>
                  <a:pt x="1569629" y="7214133"/>
                </a:lnTo>
                <a:lnTo>
                  <a:pt x="1528019" y="7232652"/>
                </a:lnTo>
                <a:lnTo>
                  <a:pt x="1484852" y="7248110"/>
                </a:lnTo>
                <a:lnTo>
                  <a:pt x="1440265" y="7260371"/>
                </a:lnTo>
                <a:lnTo>
                  <a:pt x="1394393" y="7269297"/>
                </a:lnTo>
                <a:lnTo>
                  <a:pt x="1347373" y="7274754"/>
                </a:lnTo>
                <a:lnTo>
                  <a:pt x="1299343" y="7276603"/>
                </a:lnTo>
                <a:lnTo>
                  <a:pt x="10058400" y="7276603"/>
                </a:lnTo>
                <a:lnTo>
                  <a:pt x="10058400" y="6047395"/>
                </a:lnTo>
                <a:close/>
                <a:moveTo>
                  <a:pt x="10058400" y="0"/>
                </a:moveTo>
                <a:lnTo>
                  <a:pt x="6058337" y="0"/>
                </a:lnTo>
                <a:lnTo>
                  <a:pt x="4315034" y="4798414"/>
                </a:lnTo>
                <a:lnTo>
                  <a:pt x="4297944" y="4843521"/>
                </a:lnTo>
                <a:lnTo>
                  <a:pt x="4280026" y="4887394"/>
                </a:lnTo>
                <a:lnTo>
                  <a:pt x="4260973" y="4930820"/>
                </a:lnTo>
                <a:lnTo>
                  <a:pt x="4240914" y="4973525"/>
                </a:lnTo>
                <a:lnTo>
                  <a:pt x="4219868" y="5015499"/>
                </a:lnTo>
                <a:lnTo>
                  <a:pt x="4197855" y="5056733"/>
                </a:lnTo>
                <a:lnTo>
                  <a:pt x="4174892" y="5097219"/>
                </a:lnTo>
                <a:lnTo>
                  <a:pt x="4151001" y="5136947"/>
                </a:lnTo>
                <a:lnTo>
                  <a:pt x="4126199" y="5175908"/>
                </a:lnTo>
                <a:lnTo>
                  <a:pt x="4100507" y="5214094"/>
                </a:lnTo>
                <a:lnTo>
                  <a:pt x="4073944" y="5251495"/>
                </a:lnTo>
                <a:lnTo>
                  <a:pt x="4046529" y="5288103"/>
                </a:lnTo>
                <a:lnTo>
                  <a:pt x="4018282" y="5323908"/>
                </a:lnTo>
                <a:lnTo>
                  <a:pt x="3989221" y="5358902"/>
                </a:lnTo>
                <a:lnTo>
                  <a:pt x="3959366" y="5393074"/>
                </a:lnTo>
                <a:lnTo>
                  <a:pt x="3928737" y="5426418"/>
                </a:lnTo>
                <a:lnTo>
                  <a:pt x="3897353" y="5458922"/>
                </a:lnTo>
                <a:lnTo>
                  <a:pt x="3865232" y="5490579"/>
                </a:lnTo>
                <a:lnTo>
                  <a:pt x="3832395" y="5521379"/>
                </a:lnTo>
                <a:lnTo>
                  <a:pt x="3798861" y="5551314"/>
                </a:lnTo>
                <a:lnTo>
                  <a:pt x="3764649" y="5580374"/>
                </a:lnTo>
                <a:lnTo>
                  <a:pt x="3729778" y="5608550"/>
                </a:lnTo>
                <a:lnTo>
                  <a:pt x="3694268" y="5635833"/>
                </a:lnTo>
                <a:lnTo>
                  <a:pt x="3658138" y="5662215"/>
                </a:lnTo>
                <a:lnTo>
                  <a:pt x="3621407" y="5687686"/>
                </a:lnTo>
                <a:lnTo>
                  <a:pt x="3584095" y="5712237"/>
                </a:lnTo>
                <a:lnTo>
                  <a:pt x="3546221" y="5735860"/>
                </a:lnTo>
                <a:lnTo>
                  <a:pt x="3507804" y="5758545"/>
                </a:lnTo>
                <a:lnTo>
                  <a:pt x="3468864" y="5780283"/>
                </a:lnTo>
                <a:lnTo>
                  <a:pt x="3429420" y="5801065"/>
                </a:lnTo>
                <a:lnTo>
                  <a:pt x="3389491" y="5820883"/>
                </a:lnTo>
                <a:lnTo>
                  <a:pt x="3349097" y="5839727"/>
                </a:lnTo>
                <a:lnTo>
                  <a:pt x="3308256" y="5857588"/>
                </a:lnTo>
                <a:lnTo>
                  <a:pt x="3266989" y="5874457"/>
                </a:lnTo>
                <a:lnTo>
                  <a:pt x="3225315" y="5890326"/>
                </a:lnTo>
                <a:lnTo>
                  <a:pt x="3183252" y="5905184"/>
                </a:lnTo>
                <a:lnTo>
                  <a:pt x="3140821" y="5919024"/>
                </a:lnTo>
                <a:lnTo>
                  <a:pt x="3098040" y="5931836"/>
                </a:lnTo>
                <a:lnTo>
                  <a:pt x="3054929" y="5943612"/>
                </a:lnTo>
                <a:lnTo>
                  <a:pt x="3011508" y="5954341"/>
                </a:lnTo>
                <a:lnTo>
                  <a:pt x="2967795" y="5964016"/>
                </a:lnTo>
                <a:lnTo>
                  <a:pt x="2923809" y="5972627"/>
                </a:lnTo>
                <a:lnTo>
                  <a:pt x="2879571" y="5980165"/>
                </a:lnTo>
                <a:lnTo>
                  <a:pt x="2835100" y="5986621"/>
                </a:lnTo>
                <a:lnTo>
                  <a:pt x="2790414" y="5991986"/>
                </a:lnTo>
                <a:lnTo>
                  <a:pt x="2745533" y="5996252"/>
                </a:lnTo>
                <a:lnTo>
                  <a:pt x="2700477" y="5999408"/>
                </a:lnTo>
                <a:lnTo>
                  <a:pt x="2655265" y="6001447"/>
                </a:lnTo>
                <a:lnTo>
                  <a:pt x="2609916" y="6002359"/>
                </a:lnTo>
                <a:lnTo>
                  <a:pt x="10058400" y="6002359"/>
                </a:lnTo>
                <a:lnTo>
                  <a:pt x="10058400" y="0"/>
                </a:lnTo>
                <a:close/>
              </a:path>
            </a:pathLst>
          </a:custGeom>
          <a:solidFill>
            <a:srgbClr val="ffffff"/>
          </a:solidFill>
          <a:ln>
            <a:noFill/>
          </a:ln>
        </p:spPr>
        <p:style>
          <a:lnRef idx="0"/>
          <a:fillRef idx="0"/>
          <a:effectRef idx="0"/>
          <a:fontRef idx="minor"/>
        </p:style>
      </p:sp>
      <p:sp>
        <p:nvSpPr>
          <p:cNvPr id="644" name="CustomShape 55"/>
          <p:cNvSpPr/>
          <p:nvPr/>
        </p:nvSpPr>
        <p:spPr>
          <a:xfrm>
            <a:off x="8337600" y="5192640"/>
            <a:ext cx="165240" cy="137880"/>
          </a:xfrm>
          <a:custGeom>
            <a:avLst/>
            <a:gdLst/>
            <a:ahLst/>
            <a:rect l="l" t="t" r="r" b="b"/>
            <a:pathLst>
              <a:path w="182245" h="187959">
                <a:moveTo>
                  <a:pt x="5257" y="266"/>
                </a:moveTo>
                <a:lnTo>
                  <a:pt x="0" y="11315"/>
                </a:lnTo>
                <a:lnTo>
                  <a:pt x="10769" y="11315"/>
                </a:lnTo>
                <a:lnTo>
                  <a:pt x="14846" y="13919"/>
                </a:lnTo>
                <a:lnTo>
                  <a:pt x="18465" y="46710"/>
                </a:lnTo>
                <a:lnTo>
                  <a:pt x="18199" y="94716"/>
                </a:lnTo>
                <a:lnTo>
                  <a:pt x="18118" y="99720"/>
                </a:lnTo>
                <a:lnTo>
                  <a:pt x="17995" y="117271"/>
                </a:lnTo>
                <a:lnTo>
                  <a:pt x="26075" y="157597"/>
                </a:lnTo>
                <a:lnTo>
                  <a:pt x="64803" y="183973"/>
                </a:lnTo>
                <a:lnTo>
                  <a:pt x="96532" y="187858"/>
                </a:lnTo>
                <a:lnTo>
                  <a:pt x="112167" y="186982"/>
                </a:lnTo>
                <a:lnTo>
                  <a:pt x="126374" y="184388"/>
                </a:lnTo>
                <a:lnTo>
                  <a:pt x="139080" y="180121"/>
                </a:lnTo>
                <a:lnTo>
                  <a:pt x="150215" y="174231"/>
                </a:lnTo>
                <a:lnTo>
                  <a:pt x="154696" y="170497"/>
                </a:lnTo>
                <a:lnTo>
                  <a:pt x="98755" y="170497"/>
                </a:lnTo>
                <a:lnTo>
                  <a:pt x="82288" y="168743"/>
                </a:lnTo>
                <a:lnTo>
                  <a:pt x="49250" y="145364"/>
                </a:lnTo>
                <a:lnTo>
                  <a:pt x="43768" y="94716"/>
                </a:lnTo>
                <a:lnTo>
                  <a:pt x="44297" y="46710"/>
                </a:lnTo>
                <a:lnTo>
                  <a:pt x="44450" y="37752"/>
                </a:lnTo>
                <a:lnTo>
                  <a:pt x="44589" y="19405"/>
                </a:lnTo>
                <a:lnTo>
                  <a:pt x="45351" y="8674"/>
                </a:lnTo>
                <a:lnTo>
                  <a:pt x="46422" y="546"/>
                </a:lnTo>
                <a:lnTo>
                  <a:pt x="12103" y="546"/>
                </a:lnTo>
                <a:lnTo>
                  <a:pt x="5257" y="266"/>
                </a:lnTo>
                <a:close/>
                <a:moveTo>
                  <a:pt x="181813" y="266"/>
                </a:moveTo>
                <a:lnTo>
                  <a:pt x="174116" y="546"/>
                </a:lnTo>
                <a:lnTo>
                  <a:pt x="151651" y="546"/>
                </a:lnTo>
                <a:lnTo>
                  <a:pt x="154098" y="9412"/>
                </a:lnTo>
                <a:lnTo>
                  <a:pt x="155871" y="20337"/>
                </a:lnTo>
                <a:lnTo>
                  <a:pt x="156880" y="33622"/>
                </a:lnTo>
                <a:lnTo>
                  <a:pt x="157111" y="49847"/>
                </a:lnTo>
                <a:lnTo>
                  <a:pt x="156834" y="94716"/>
                </a:lnTo>
                <a:lnTo>
                  <a:pt x="153910" y="136351"/>
                </a:lnTo>
                <a:lnTo>
                  <a:pt x="126326" y="165868"/>
                </a:lnTo>
                <a:lnTo>
                  <a:pt x="98755" y="170497"/>
                </a:lnTo>
                <a:lnTo>
                  <a:pt x="154696" y="170497"/>
                </a:lnTo>
                <a:lnTo>
                  <a:pt x="177152" y="124066"/>
                </a:lnTo>
                <a:lnTo>
                  <a:pt x="178055" y="94716"/>
                </a:lnTo>
                <a:lnTo>
                  <a:pt x="178307" y="49847"/>
                </a:lnTo>
                <a:lnTo>
                  <a:pt x="178575" y="33622"/>
                </a:lnTo>
                <a:lnTo>
                  <a:pt x="179108" y="22480"/>
                </a:lnTo>
                <a:lnTo>
                  <a:pt x="180133" y="12287"/>
                </a:lnTo>
                <a:lnTo>
                  <a:pt x="181774" y="546"/>
                </a:lnTo>
                <a:lnTo>
                  <a:pt x="158686" y="546"/>
                </a:lnTo>
                <a:lnTo>
                  <a:pt x="151574" y="266"/>
                </a:lnTo>
                <a:lnTo>
                  <a:pt x="181813" y="266"/>
                </a:lnTo>
                <a:close/>
                <a:moveTo>
                  <a:pt x="46494" y="0"/>
                </a:moveTo>
                <a:lnTo>
                  <a:pt x="37680" y="546"/>
                </a:lnTo>
                <a:lnTo>
                  <a:pt x="46422" y="546"/>
                </a:lnTo>
                <a:lnTo>
                  <a:pt x="46494" y="0"/>
                </a:lnTo>
                <a:close/>
              </a:path>
            </a:pathLst>
          </a:custGeom>
          <a:solidFill>
            <a:srgbClr val="d1d3d4"/>
          </a:solidFill>
          <a:ln>
            <a:noFill/>
          </a:ln>
        </p:spPr>
        <p:style>
          <a:lnRef idx="0"/>
          <a:fillRef idx="0"/>
          <a:effectRef idx="0"/>
          <a:fontRef idx="minor"/>
        </p:style>
      </p:sp>
      <p:sp>
        <p:nvSpPr>
          <p:cNvPr id="645" name="CustomShape 56"/>
          <p:cNvSpPr/>
          <p:nvPr/>
        </p:nvSpPr>
        <p:spPr>
          <a:xfrm>
            <a:off x="8520120" y="5189760"/>
            <a:ext cx="149760" cy="139680"/>
          </a:xfrm>
          <a:custGeom>
            <a:avLst/>
            <a:gdLst/>
            <a:ahLst/>
            <a:rect l="l" t="t" r="r" b="b"/>
            <a:pathLst>
              <a:path w="165100" h="190500">
                <a:moveTo>
                  <a:pt x="121310" y="0"/>
                </a:moveTo>
                <a:lnTo>
                  <a:pt x="113614" y="0"/>
                </a:lnTo>
                <a:lnTo>
                  <a:pt x="89789" y="1393"/>
                </a:lnTo>
                <a:lnTo>
                  <a:pt x="50479" y="12923"/>
                </a:lnTo>
                <a:lnTo>
                  <a:pt x="19856" y="37966"/>
                </a:lnTo>
                <a:lnTo>
                  <a:pt x="2319" y="74471"/>
                </a:lnTo>
                <a:lnTo>
                  <a:pt x="0" y="95186"/>
                </a:lnTo>
                <a:lnTo>
                  <a:pt x="3664" y="121894"/>
                </a:lnTo>
                <a:lnTo>
                  <a:pt x="30201" y="165886"/>
                </a:lnTo>
                <a:lnTo>
                  <a:pt x="74450" y="187656"/>
                </a:lnTo>
                <a:lnTo>
                  <a:pt x="102044" y="190169"/>
                </a:lnTo>
                <a:lnTo>
                  <a:pt x="108984" y="190030"/>
                </a:lnTo>
                <a:lnTo>
                  <a:pt x="154584" y="183400"/>
                </a:lnTo>
                <a:lnTo>
                  <a:pt x="157086" y="175221"/>
                </a:lnTo>
                <a:lnTo>
                  <a:pt x="157721" y="173405"/>
                </a:lnTo>
                <a:lnTo>
                  <a:pt x="107289" y="173405"/>
                </a:lnTo>
                <a:lnTo>
                  <a:pt x="75773" y="167510"/>
                </a:lnTo>
                <a:lnTo>
                  <a:pt x="51474" y="150863"/>
                </a:lnTo>
                <a:lnTo>
                  <a:pt x="35836" y="125024"/>
                </a:lnTo>
                <a:lnTo>
                  <a:pt x="30302" y="91554"/>
                </a:lnTo>
                <a:lnTo>
                  <a:pt x="35338" y="59504"/>
                </a:lnTo>
                <a:lnTo>
                  <a:pt x="49782" y="35291"/>
                </a:lnTo>
                <a:lnTo>
                  <a:pt x="72634" y="19982"/>
                </a:lnTo>
                <a:lnTo>
                  <a:pt x="102895" y="14643"/>
                </a:lnTo>
                <a:lnTo>
                  <a:pt x="162743" y="14643"/>
                </a:lnTo>
                <a:lnTo>
                  <a:pt x="165061" y="8128"/>
                </a:lnTo>
                <a:lnTo>
                  <a:pt x="128727" y="508"/>
                </a:lnTo>
                <a:lnTo>
                  <a:pt x="121310" y="0"/>
                </a:lnTo>
                <a:close/>
                <a:moveTo>
                  <a:pt x="159258" y="157899"/>
                </a:moveTo>
                <a:lnTo>
                  <a:pt x="123520" y="172085"/>
                </a:lnTo>
                <a:lnTo>
                  <a:pt x="115252" y="173405"/>
                </a:lnTo>
                <a:lnTo>
                  <a:pt x="157721" y="173405"/>
                </a:lnTo>
                <a:lnTo>
                  <a:pt x="160108" y="166573"/>
                </a:lnTo>
                <a:lnTo>
                  <a:pt x="162610" y="160248"/>
                </a:lnTo>
                <a:lnTo>
                  <a:pt x="159258" y="157899"/>
                </a:lnTo>
                <a:close/>
                <a:moveTo>
                  <a:pt x="162743" y="14643"/>
                </a:moveTo>
                <a:lnTo>
                  <a:pt x="102895" y="14643"/>
                </a:lnTo>
                <a:lnTo>
                  <a:pt x="118139" y="15819"/>
                </a:lnTo>
                <a:lnTo>
                  <a:pt x="131200" y="19492"/>
                </a:lnTo>
                <a:lnTo>
                  <a:pt x="142561" y="25878"/>
                </a:lnTo>
                <a:lnTo>
                  <a:pt x="152704" y="35191"/>
                </a:lnTo>
                <a:lnTo>
                  <a:pt x="156565" y="35191"/>
                </a:lnTo>
                <a:lnTo>
                  <a:pt x="158724" y="27254"/>
                </a:lnTo>
                <a:lnTo>
                  <a:pt x="161988" y="16764"/>
                </a:lnTo>
                <a:lnTo>
                  <a:pt x="162743" y="14643"/>
                </a:lnTo>
                <a:close/>
              </a:path>
            </a:pathLst>
          </a:custGeom>
          <a:solidFill>
            <a:srgbClr val="d1d3d4"/>
          </a:solidFill>
          <a:ln>
            <a:noFill/>
          </a:ln>
        </p:spPr>
        <p:style>
          <a:lnRef idx="0"/>
          <a:fillRef idx="0"/>
          <a:effectRef idx="0"/>
          <a:fontRef idx="minor"/>
        </p:style>
      </p:sp>
      <p:sp>
        <p:nvSpPr>
          <p:cNvPr id="646" name="CustomShape 57"/>
          <p:cNvSpPr/>
          <p:nvPr/>
        </p:nvSpPr>
        <p:spPr>
          <a:xfrm>
            <a:off x="8685360" y="5192640"/>
            <a:ext cx="151560" cy="135360"/>
          </a:xfrm>
          <a:custGeom>
            <a:avLst/>
            <a:gdLst/>
            <a:ahLst/>
            <a:rect l="l" t="t" r="r" b="b"/>
            <a:pathLst>
              <a:path w="167004" h="184784">
                <a:moveTo>
                  <a:pt x="117579" y="12623"/>
                </a:moveTo>
                <a:lnTo>
                  <a:pt x="64439" y="12623"/>
                </a:lnTo>
                <a:lnTo>
                  <a:pt x="79898" y="14862"/>
                </a:lnTo>
                <a:lnTo>
                  <a:pt x="91471" y="21305"/>
                </a:lnTo>
                <a:lnTo>
                  <a:pt x="98729" y="31542"/>
                </a:lnTo>
                <a:lnTo>
                  <a:pt x="101244" y="45161"/>
                </a:lnTo>
                <a:lnTo>
                  <a:pt x="99791" y="56009"/>
                </a:lnTo>
                <a:lnTo>
                  <a:pt x="68262" y="80848"/>
                </a:lnTo>
                <a:lnTo>
                  <a:pt x="55054" y="81102"/>
                </a:lnTo>
                <a:lnTo>
                  <a:pt x="53974" y="87363"/>
                </a:lnTo>
                <a:lnTo>
                  <a:pt x="52273" y="93929"/>
                </a:lnTo>
                <a:lnTo>
                  <a:pt x="55054" y="93929"/>
                </a:lnTo>
                <a:lnTo>
                  <a:pt x="60203" y="94612"/>
                </a:lnTo>
                <a:lnTo>
                  <a:pt x="86872" y="123131"/>
                </a:lnTo>
                <a:lnTo>
                  <a:pt x="114452" y="163995"/>
                </a:lnTo>
                <a:lnTo>
                  <a:pt x="120236" y="174020"/>
                </a:lnTo>
                <a:lnTo>
                  <a:pt x="122135" y="177139"/>
                </a:lnTo>
                <a:lnTo>
                  <a:pt x="123228" y="179247"/>
                </a:lnTo>
                <a:lnTo>
                  <a:pt x="124599" y="181063"/>
                </a:lnTo>
                <a:lnTo>
                  <a:pt x="125717" y="182638"/>
                </a:lnTo>
                <a:lnTo>
                  <a:pt x="127101" y="184696"/>
                </a:lnTo>
                <a:lnTo>
                  <a:pt x="138671" y="183959"/>
                </a:lnTo>
                <a:lnTo>
                  <a:pt x="166674" y="183172"/>
                </a:lnTo>
                <a:lnTo>
                  <a:pt x="167004" y="181305"/>
                </a:lnTo>
                <a:lnTo>
                  <a:pt x="161480" y="177380"/>
                </a:lnTo>
                <a:lnTo>
                  <a:pt x="159562" y="175780"/>
                </a:lnTo>
                <a:lnTo>
                  <a:pt x="133439" y="145891"/>
                </a:lnTo>
                <a:lnTo>
                  <a:pt x="96558" y="94488"/>
                </a:lnTo>
                <a:lnTo>
                  <a:pt x="90233" y="86321"/>
                </a:lnTo>
                <a:lnTo>
                  <a:pt x="121953" y="62722"/>
                </a:lnTo>
                <a:lnTo>
                  <a:pt x="128206" y="40157"/>
                </a:lnTo>
                <a:lnTo>
                  <a:pt x="127287" y="30905"/>
                </a:lnTo>
                <a:lnTo>
                  <a:pt x="124586" y="22536"/>
                </a:lnTo>
                <a:lnTo>
                  <a:pt x="120191" y="15243"/>
                </a:lnTo>
                <a:lnTo>
                  <a:pt x="117579" y="12623"/>
                </a:lnTo>
                <a:close/>
                <a:moveTo>
                  <a:pt x="5245" y="558"/>
                </a:moveTo>
                <a:lnTo>
                  <a:pt x="0" y="11569"/>
                </a:lnTo>
                <a:lnTo>
                  <a:pt x="10731" y="11569"/>
                </a:lnTo>
                <a:lnTo>
                  <a:pt x="14858" y="14211"/>
                </a:lnTo>
                <a:lnTo>
                  <a:pt x="18122" y="55843"/>
                </a:lnTo>
                <a:lnTo>
                  <a:pt x="17894" y="133286"/>
                </a:lnTo>
                <a:lnTo>
                  <a:pt x="14300" y="183172"/>
                </a:lnTo>
                <a:lnTo>
                  <a:pt x="22021" y="182638"/>
                </a:lnTo>
                <a:lnTo>
                  <a:pt x="49093" y="182638"/>
                </a:lnTo>
                <a:lnTo>
                  <a:pt x="46763" y="173990"/>
                </a:lnTo>
                <a:lnTo>
                  <a:pt x="45061" y="163098"/>
                </a:lnTo>
                <a:lnTo>
                  <a:pt x="44071" y="149801"/>
                </a:lnTo>
                <a:lnTo>
                  <a:pt x="43804" y="136244"/>
                </a:lnTo>
                <a:lnTo>
                  <a:pt x="43917" y="86321"/>
                </a:lnTo>
                <a:lnTo>
                  <a:pt x="44095" y="35660"/>
                </a:lnTo>
                <a:lnTo>
                  <a:pt x="59410" y="12623"/>
                </a:lnTo>
                <a:lnTo>
                  <a:pt x="117579" y="12623"/>
                </a:lnTo>
                <a:lnTo>
                  <a:pt x="114185" y="9220"/>
                </a:lnTo>
                <a:lnTo>
                  <a:pt x="107083" y="4795"/>
                </a:lnTo>
                <a:lnTo>
                  <a:pt x="98809" y="1957"/>
                </a:lnTo>
                <a:lnTo>
                  <a:pt x="92387" y="1066"/>
                </a:lnTo>
                <a:lnTo>
                  <a:pt x="27216" y="1066"/>
                </a:lnTo>
                <a:lnTo>
                  <a:pt x="5245" y="558"/>
                </a:lnTo>
                <a:close/>
                <a:moveTo>
                  <a:pt x="49093" y="182638"/>
                </a:moveTo>
                <a:lnTo>
                  <a:pt x="42125" y="182638"/>
                </a:lnTo>
                <a:lnTo>
                  <a:pt x="49237" y="183172"/>
                </a:lnTo>
                <a:lnTo>
                  <a:pt x="49093" y="182638"/>
                </a:lnTo>
                <a:close/>
                <a:moveTo>
                  <a:pt x="72936" y="0"/>
                </a:moveTo>
                <a:lnTo>
                  <a:pt x="60515" y="0"/>
                </a:lnTo>
                <a:lnTo>
                  <a:pt x="53365" y="292"/>
                </a:lnTo>
                <a:lnTo>
                  <a:pt x="27216" y="1066"/>
                </a:lnTo>
                <a:lnTo>
                  <a:pt x="92387" y="1066"/>
                </a:lnTo>
                <a:lnTo>
                  <a:pt x="87910" y="445"/>
                </a:lnTo>
                <a:lnTo>
                  <a:pt x="72936" y="0"/>
                </a:lnTo>
                <a:close/>
              </a:path>
            </a:pathLst>
          </a:custGeom>
          <a:solidFill>
            <a:srgbClr val="d1d3d4"/>
          </a:solidFill>
          <a:ln>
            <a:noFill/>
          </a:ln>
        </p:spPr>
        <p:style>
          <a:lnRef idx="0"/>
          <a:fillRef idx="0"/>
          <a:effectRef idx="0"/>
          <a:fontRef idx="minor"/>
        </p:style>
      </p:sp>
      <p:sp>
        <p:nvSpPr>
          <p:cNvPr id="647" name="CustomShape 58"/>
          <p:cNvSpPr/>
          <p:nvPr/>
        </p:nvSpPr>
        <p:spPr>
          <a:xfrm>
            <a:off x="8294400" y="5350320"/>
            <a:ext cx="584280" cy="25920"/>
          </a:xfrm>
          <a:custGeom>
            <a:avLst/>
            <a:gdLst/>
            <a:ahLst/>
            <a:rect l="l" t="t" r="r" b="b"/>
            <a:pathLst>
              <a:path w="643254" h="35559">
                <a:moveTo>
                  <a:pt x="321144" y="0"/>
                </a:moveTo>
                <a:lnTo>
                  <a:pt x="201185" y="4351"/>
                </a:lnTo>
                <a:lnTo>
                  <a:pt x="98545" y="13925"/>
                </a:lnTo>
                <a:lnTo>
                  <a:pt x="26918" y="23499"/>
                </a:lnTo>
                <a:lnTo>
                  <a:pt x="0" y="27851"/>
                </a:lnTo>
                <a:lnTo>
                  <a:pt x="0" y="35128"/>
                </a:lnTo>
                <a:lnTo>
                  <a:pt x="93030" y="27250"/>
                </a:lnTo>
                <a:lnTo>
                  <a:pt x="157502" y="23204"/>
                </a:lnTo>
                <a:lnTo>
                  <a:pt x="223531" y="21714"/>
                </a:lnTo>
                <a:lnTo>
                  <a:pt x="612575" y="21501"/>
                </a:lnTo>
                <a:lnTo>
                  <a:pt x="566320" y="11749"/>
                </a:lnTo>
                <a:lnTo>
                  <a:pt x="507366" y="3481"/>
                </a:lnTo>
                <a:lnTo>
                  <a:pt x="435689" y="435"/>
                </a:lnTo>
                <a:lnTo>
                  <a:pt x="321144" y="0"/>
                </a:lnTo>
                <a:close/>
                <a:moveTo>
                  <a:pt x="612575" y="21501"/>
                </a:moveTo>
                <a:lnTo>
                  <a:pt x="321233" y="21501"/>
                </a:lnTo>
                <a:lnTo>
                  <a:pt x="455204" y="23630"/>
                </a:lnTo>
                <a:lnTo>
                  <a:pt x="556402" y="28314"/>
                </a:lnTo>
                <a:lnTo>
                  <a:pt x="620381" y="32998"/>
                </a:lnTo>
                <a:lnTo>
                  <a:pt x="642696" y="35128"/>
                </a:lnTo>
                <a:lnTo>
                  <a:pt x="642696" y="27851"/>
                </a:lnTo>
                <a:lnTo>
                  <a:pt x="612575" y="21501"/>
                </a:lnTo>
                <a:close/>
              </a:path>
            </a:pathLst>
          </a:custGeom>
          <a:solidFill>
            <a:srgbClr val="d1d3d4"/>
          </a:solidFill>
          <a:ln>
            <a:noFill/>
          </a:ln>
        </p:spPr>
        <p:style>
          <a:lnRef idx="0"/>
          <a:fillRef idx="0"/>
          <a:effectRef idx="0"/>
          <a:fontRef idx="minor"/>
        </p:style>
      </p:sp>
      <p:sp>
        <p:nvSpPr>
          <p:cNvPr id="648" name="CustomShape 59"/>
          <p:cNvSpPr/>
          <p:nvPr/>
        </p:nvSpPr>
        <p:spPr>
          <a:xfrm>
            <a:off x="-14400" y="303840"/>
            <a:ext cx="9143640" cy="4619160"/>
          </a:xfrm>
          <a:custGeom>
            <a:avLst/>
            <a:gdLst/>
            <a:ahLst/>
            <a:rect l="l" t="t" r="r" b="b"/>
            <a:pathLst>
              <a:path w="10058400" h="4781550">
                <a:moveTo>
                  <a:pt x="0" y="4780965"/>
                </a:moveTo>
                <a:lnTo>
                  <a:pt x="10058400" y="4780965"/>
                </a:lnTo>
                <a:lnTo>
                  <a:pt x="10058400" y="0"/>
                </a:lnTo>
                <a:lnTo>
                  <a:pt x="0" y="0"/>
                </a:lnTo>
                <a:lnTo>
                  <a:pt x="0" y="4780965"/>
                </a:lnTo>
                <a:close/>
              </a:path>
            </a:pathLst>
          </a:custGeom>
          <a:solidFill>
            <a:srgbClr val="5badce"/>
          </a:solidFill>
          <a:ln>
            <a:noFill/>
          </a:ln>
        </p:spPr>
        <p:style>
          <a:lnRef idx="0"/>
          <a:fillRef idx="0"/>
          <a:effectRef idx="0"/>
          <a:fontRef idx="minor"/>
        </p:style>
      </p:sp>
      <p:sp>
        <p:nvSpPr>
          <p:cNvPr id="649" name="CustomShape 60"/>
          <p:cNvSpPr/>
          <p:nvPr/>
        </p:nvSpPr>
        <p:spPr>
          <a:xfrm>
            <a:off x="1828800" y="735120"/>
            <a:ext cx="7300440" cy="4802760"/>
          </a:xfrm>
          <a:custGeom>
            <a:avLst/>
            <a:gdLst/>
            <a:ahLst/>
            <a:rect l="l" t="t" r="r" b="b"/>
            <a:pathLst>
              <a:path w="6511925" h="4409440">
                <a:moveTo>
                  <a:pt x="6511716" y="0"/>
                </a:moveTo>
                <a:lnTo>
                  <a:pt x="1604010" y="0"/>
                </a:lnTo>
                <a:lnTo>
                  <a:pt x="0" y="4409020"/>
                </a:lnTo>
                <a:lnTo>
                  <a:pt x="6511716" y="4409020"/>
                </a:lnTo>
                <a:lnTo>
                  <a:pt x="6511716" y="0"/>
                </a:lnTo>
                <a:close/>
              </a:path>
            </a:pathLst>
          </a:custGeom>
          <a:solidFill>
            <a:srgbClr val="fff200"/>
          </a:solidFill>
          <a:ln>
            <a:noFill/>
          </a:ln>
        </p:spPr>
        <p:style>
          <a:lnRef idx="0"/>
          <a:fillRef idx="0"/>
          <a:effectRef idx="0"/>
          <a:fontRef idx="minor"/>
        </p:style>
      </p:sp>
      <p:pic>
        <p:nvPicPr>
          <p:cNvPr id="650" name="Imagen 91" descr=""/>
          <p:cNvPicPr/>
          <p:nvPr/>
        </p:nvPicPr>
        <p:blipFill>
          <a:blip r:embed="rId9"/>
          <a:stretch/>
        </p:blipFill>
        <p:spPr>
          <a:xfrm>
            <a:off x="-32400" y="1714680"/>
            <a:ext cx="4042080" cy="2099160"/>
          </a:xfrm>
          <a:prstGeom prst="rect">
            <a:avLst/>
          </a:prstGeom>
          <a:ln>
            <a:noFill/>
          </a:ln>
        </p:spPr>
      </p:pic>
      <p:pic>
        <p:nvPicPr>
          <p:cNvPr id="651" name="Imagen 92" descr=""/>
          <p:cNvPicPr/>
          <p:nvPr/>
        </p:nvPicPr>
        <p:blipFill>
          <a:blip r:embed="rId10"/>
          <a:stretch/>
        </p:blipFill>
        <p:spPr>
          <a:xfrm>
            <a:off x="4166280" y="3456000"/>
            <a:ext cx="4977360" cy="2081880"/>
          </a:xfrm>
          <a:prstGeom prst="rect">
            <a:avLst/>
          </a:prstGeom>
          <a:ln>
            <a:noFill/>
          </a:ln>
        </p:spPr>
      </p:pic>
      <p:sp>
        <p:nvSpPr>
          <p:cNvPr id="652" name="CustomShape 61"/>
          <p:cNvSpPr/>
          <p:nvPr/>
        </p:nvSpPr>
        <p:spPr>
          <a:xfrm>
            <a:off x="3969000" y="1682280"/>
            <a:ext cx="5160240" cy="1190520"/>
          </a:xfrm>
          <a:prstGeom prst="rect">
            <a:avLst/>
          </a:prstGeom>
          <a:noFill/>
          <a:ln>
            <a:noFill/>
          </a:ln>
        </p:spPr>
        <p:style>
          <a:lnRef idx="0"/>
          <a:fillRef idx="0"/>
          <a:effectRef idx="0"/>
          <a:fontRef idx="minor"/>
        </p:style>
        <p:txBody>
          <a:bodyPr lIns="90000" rIns="90000" tIns="45000" bIns="45000">
            <a:spAutoFit/>
          </a:bodyPr>
          <a:p>
            <a:pPr indent="-285480">
              <a:lnSpc>
                <a:spcPct val="100000"/>
              </a:lnSpc>
              <a:spcBef>
                <a:spcPts val="91"/>
              </a:spcBef>
              <a:buClr>
                <a:srgbClr val="0070c0"/>
              </a:buClr>
              <a:buFont typeface="Arial"/>
              <a:buChar char="•"/>
            </a:pPr>
            <a:r>
              <a:rPr b="0" lang="es-CR" sz="1400" spc="-1" strike="noStrike">
                <a:solidFill>
                  <a:srgbClr val="0070c0"/>
                </a:solidFill>
                <a:latin typeface="Calibri"/>
              </a:rPr>
              <a:t>El vehículo se debe desinfectar antes de utilizarlo.</a:t>
            </a:r>
            <a:endParaRPr b="0" lang="es-CR" sz="1400" spc="-1" strike="noStrike">
              <a:latin typeface="Arial"/>
            </a:endParaRPr>
          </a:p>
          <a:p>
            <a:pPr indent="-285480">
              <a:lnSpc>
                <a:spcPct val="100000"/>
              </a:lnSpc>
              <a:spcBef>
                <a:spcPts val="91"/>
              </a:spcBef>
              <a:buClr>
                <a:srgbClr val="0070c0"/>
              </a:buClr>
              <a:buFont typeface="Arial"/>
              <a:buChar char="•"/>
            </a:pPr>
            <a:r>
              <a:rPr b="0" lang="es-CR" sz="1400" spc="-1" strike="noStrike">
                <a:solidFill>
                  <a:srgbClr val="0070c0"/>
                </a:solidFill>
                <a:latin typeface="Calibri"/>
              </a:rPr>
              <a:t>No se debe comer en dentro del vehículo</a:t>
            </a:r>
            <a:endParaRPr b="0" lang="es-CR" sz="1400" spc="-1" strike="noStrike">
              <a:latin typeface="Arial"/>
            </a:endParaRPr>
          </a:p>
          <a:p>
            <a:pPr indent="-285480">
              <a:lnSpc>
                <a:spcPct val="100000"/>
              </a:lnSpc>
              <a:spcBef>
                <a:spcPts val="91"/>
              </a:spcBef>
              <a:buClr>
                <a:srgbClr val="0070c0"/>
              </a:buClr>
              <a:buFont typeface="Arial"/>
              <a:buChar char="•"/>
            </a:pPr>
            <a:r>
              <a:rPr b="0" lang="es-CR" sz="1400" spc="-1" strike="noStrike">
                <a:solidFill>
                  <a:srgbClr val="0070c0"/>
                </a:solidFill>
                <a:latin typeface="Calibri"/>
              </a:rPr>
              <a:t>Se debe utilizar mascarilla y carreta (obligatorio)</a:t>
            </a:r>
            <a:endParaRPr b="0" lang="es-CR" sz="1400" spc="-1" strike="noStrike">
              <a:latin typeface="Arial"/>
            </a:endParaRPr>
          </a:p>
          <a:p>
            <a:pPr indent="-285480">
              <a:lnSpc>
                <a:spcPct val="100000"/>
              </a:lnSpc>
              <a:spcBef>
                <a:spcPts val="91"/>
              </a:spcBef>
              <a:buClr>
                <a:srgbClr val="0070c0"/>
              </a:buClr>
              <a:buFont typeface="Arial"/>
              <a:buChar char="•"/>
            </a:pPr>
            <a:r>
              <a:rPr b="0" lang="es-CR" sz="1400" spc="-1" strike="noStrike">
                <a:solidFill>
                  <a:srgbClr val="0070c0"/>
                </a:solidFill>
                <a:latin typeface="Calibri"/>
              </a:rPr>
              <a:t>Ventilación natural, en caso de utilizar aire acondicionado por fuerza mayor, no se debe utilizar la recirculación de aire.</a:t>
            </a:r>
            <a:endParaRPr b="0" lang="es-CR" sz="1400" spc="-1" strike="noStrike">
              <a:latin typeface="Arial"/>
            </a:endParaRPr>
          </a:p>
        </p:txBody>
      </p:sp>
      <p:sp>
        <p:nvSpPr>
          <p:cNvPr id="653" name="CustomShape 62"/>
          <p:cNvSpPr/>
          <p:nvPr/>
        </p:nvSpPr>
        <p:spPr>
          <a:xfrm>
            <a:off x="3375000" y="484560"/>
            <a:ext cx="1617840" cy="1308600"/>
          </a:xfrm>
          <a:prstGeom prst="rect">
            <a:avLst/>
          </a:prstGeom>
          <a:blipFill rotWithShape="0">
            <a:blip r:embed="rId11"/>
            <a:stretch>
              <a:fillRect/>
            </a:stretch>
          </a:blipFill>
          <a:ln>
            <a:noFill/>
          </a:ln>
        </p:spPr>
        <p:style>
          <a:lnRef idx="0"/>
          <a:fillRef idx="0"/>
          <a:effectRef idx="0"/>
          <a:fontRef idx="minor"/>
        </p:style>
      </p:sp>
      <p:sp>
        <p:nvSpPr>
          <p:cNvPr id="654" name="CustomShape 63"/>
          <p:cNvSpPr/>
          <p:nvPr/>
        </p:nvSpPr>
        <p:spPr>
          <a:xfrm>
            <a:off x="3681720" y="723960"/>
            <a:ext cx="961200" cy="777600"/>
          </a:xfrm>
          <a:custGeom>
            <a:avLst/>
            <a:gdLst/>
            <a:ahLst/>
            <a:rect l="l" t="t" r="r" b="b"/>
            <a:pathLst>
              <a:path w="1057910" h="1057909">
                <a:moveTo>
                  <a:pt x="528789" y="0"/>
                </a:moveTo>
                <a:lnTo>
                  <a:pt x="480658" y="2160"/>
                </a:lnTo>
                <a:lnTo>
                  <a:pt x="433737" y="8519"/>
                </a:lnTo>
                <a:lnTo>
                  <a:pt x="388214" y="18888"/>
                </a:lnTo>
                <a:lnTo>
                  <a:pt x="344275" y="33082"/>
                </a:lnTo>
                <a:lnTo>
                  <a:pt x="302107" y="50913"/>
                </a:lnTo>
                <a:lnTo>
                  <a:pt x="261896" y="72195"/>
                </a:lnTo>
                <a:lnTo>
                  <a:pt x="223830" y="96742"/>
                </a:lnTo>
                <a:lnTo>
                  <a:pt x="188094" y="124367"/>
                </a:lnTo>
                <a:lnTo>
                  <a:pt x="154876" y="154882"/>
                </a:lnTo>
                <a:lnTo>
                  <a:pt x="124362" y="188103"/>
                </a:lnTo>
                <a:lnTo>
                  <a:pt x="96739" y="223841"/>
                </a:lnTo>
                <a:lnTo>
                  <a:pt x="72193" y="261911"/>
                </a:lnTo>
                <a:lnTo>
                  <a:pt x="50912" y="302126"/>
                </a:lnTo>
                <a:lnTo>
                  <a:pt x="33081" y="344299"/>
                </a:lnTo>
                <a:lnTo>
                  <a:pt x="18888" y="388243"/>
                </a:lnTo>
                <a:lnTo>
                  <a:pt x="8519" y="433773"/>
                </a:lnTo>
                <a:lnTo>
                  <a:pt x="2160" y="480701"/>
                </a:lnTo>
                <a:lnTo>
                  <a:pt x="0" y="528840"/>
                </a:lnTo>
                <a:lnTo>
                  <a:pt x="2160" y="576970"/>
                </a:lnTo>
                <a:lnTo>
                  <a:pt x="8519" y="623890"/>
                </a:lnTo>
                <a:lnTo>
                  <a:pt x="18888" y="669412"/>
                </a:lnTo>
                <a:lnTo>
                  <a:pt x="33081" y="713351"/>
                </a:lnTo>
                <a:lnTo>
                  <a:pt x="50912" y="755520"/>
                </a:lnTo>
                <a:lnTo>
                  <a:pt x="72193" y="795731"/>
                </a:lnTo>
                <a:lnTo>
                  <a:pt x="96739" y="833799"/>
                </a:lnTo>
                <a:lnTo>
                  <a:pt x="124362" y="869536"/>
                </a:lnTo>
                <a:lnTo>
                  <a:pt x="154876" y="902755"/>
                </a:lnTo>
                <a:lnTo>
                  <a:pt x="188094" y="933271"/>
                </a:lnTo>
                <a:lnTo>
                  <a:pt x="223830" y="960896"/>
                </a:lnTo>
                <a:lnTo>
                  <a:pt x="261896" y="985443"/>
                </a:lnTo>
                <a:lnTo>
                  <a:pt x="302107" y="1006726"/>
                </a:lnTo>
                <a:lnTo>
                  <a:pt x="344275" y="1024558"/>
                </a:lnTo>
                <a:lnTo>
                  <a:pt x="388214" y="1038753"/>
                </a:lnTo>
                <a:lnTo>
                  <a:pt x="433737" y="1049123"/>
                </a:lnTo>
                <a:lnTo>
                  <a:pt x="480658" y="1055482"/>
                </a:lnTo>
                <a:lnTo>
                  <a:pt x="528789" y="1057643"/>
                </a:lnTo>
                <a:lnTo>
                  <a:pt x="576917" y="1055482"/>
                </a:lnTo>
                <a:lnTo>
                  <a:pt x="623836" y="1049123"/>
                </a:lnTo>
                <a:lnTo>
                  <a:pt x="669358" y="1038753"/>
                </a:lnTo>
                <a:lnTo>
                  <a:pt x="713297" y="1024558"/>
                </a:lnTo>
                <a:lnTo>
                  <a:pt x="755466" y="1006726"/>
                </a:lnTo>
                <a:lnTo>
                  <a:pt x="795678" y="985443"/>
                </a:lnTo>
                <a:lnTo>
                  <a:pt x="833747" y="960896"/>
                </a:lnTo>
                <a:lnTo>
                  <a:pt x="869485" y="933271"/>
                </a:lnTo>
                <a:lnTo>
                  <a:pt x="902706" y="902755"/>
                </a:lnTo>
                <a:lnTo>
                  <a:pt x="933223" y="869536"/>
                </a:lnTo>
                <a:lnTo>
                  <a:pt x="960850" y="833799"/>
                </a:lnTo>
                <a:lnTo>
                  <a:pt x="985399" y="795731"/>
                </a:lnTo>
                <a:lnTo>
                  <a:pt x="1006683" y="755520"/>
                </a:lnTo>
                <a:lnTo>
                  <a:pt x="1024517" y="713351"/>
                </a:lnTo>
                <a:lnTo>
                  <a:pt x="1038713" y="669412"/>
                </a:lnTo>
                <a:lnTo>
                  <a:pt x="1049084" y="623890"/>
                </a:lnTo>
                <a:lnTo>
                  <a:pt x="1055443" y="576970"/>
                </a:lnTo>
                <a:lnTo>
                  <a:pt x="1057605" y="528840"/>
                </a:lnTo>
                <a:lnTo>
                  <a:pt x="1055443" y="480701"/>
                </a:lnTo>
                <a:lnTo>
                  <a:pt x="1049084" y="433773"/>
                </a:lnTo>
                <a:lnTo>
                  <a:pt x="1038713" y="388243"/>
                </a:lnTo>
                <a:lnTo>
                  <a:pt x="1024517" y="344299"/>
                </a:lnTo>
                <a:lnTo>
                  <a:pt x="1006683" y="302126"/>
                </a:lnTo>
                <a:lnTo>
                  <a:pt x="985399" y="261911"/>
                </a:lnTo>
                <a:lnTo>
                  <a:pt x="960850" y="223841"/>
                </a:lnTo>
                <a:lnTo>
                  <a:pt x="933223" y="188103"/>
                </a:lnTo>
                <a:lnTo>
                  <a:pt x="902706" y="154882"/>
                </a:lnTo>
                <a:lnTo>
                  <a:pt x="869485" y="124367"/>
                </a:lnTo>
                <a:lnTo>
                  <a:pt x="833747" y="96742"/>
                </a:lnTo>
                <a:lnTo>
                  <a:pt x="795678" y="72195"/>
                </a:lnTo>
                <a:lnTo>
                  <a:pt x="755466" y="50913"/>
                </a:lnTo>
                <a:lnTo>
                  <a:pt x="713297" y="33082"/>
                </a:lnTo>
                <a:lnTo>
                  <a:pt x="669358" y="18888"/>
                </a:lnTo>
                <a:lnTo>
                  <a:pt x="623836" y="8519"/>
                </a:lnTo>
                <a:lnTo>
                  <a:pt x="576917" y="2160"/>
                </a:lnTo>
                <a:lnTo>
                  <a:pt x="528789" y="0"/>
                </a:lnTo>
                <a:close/>
              </a:path>
            </a:pathLst>
          </a:custGeom>
          <a:solidFill>
            <a:srgbClr val="ffffff"/>
          </a:solidFill>
          <a:ln>
            <a:noFill/>
          </a:ln>
        </p:spPr>
        <p:style>
          <a:lnRef idx="0"/>
          <a:fillRef idx="0"/>
          <a:effectRef idx="0"/>
          <a:fontRef idx="minor"/>
        </p:style>
      </p:sp>
      <p:sp>
        <p:nvSpPr>
          <p:cNvPr id="655" name="CustomShape 64"/>
          <p:cNvSpPr/>
          <p:nvPr/>
        </p:nvSpPr>
        <p:spPr>
          <a:xfrm>
            <a:off x="3882600" y="800280"/>
            <a:ext cx="612720" cy="579600"/>
          </a:xfrm>
          <a:custGeom>
            <a:avLst/>
            <a:gdLst/>
            <a:ahLst/>
            <a:rect l="l" t="t" r="r" b="b"/>
            <a:pathLst>
              <a:path w="674369" h="788670">
                <a:moveTo>
                  <a:pt x="350613" y="2539"/>
                </a:moveTo>
                <a:lnTo>
                  <a:pt x="267669" y="2539"/>
                </a:lnTo>
                <a:lnTo>
                  <a:pt x="223994" y="11429"/>
                </a:lnTo>
                <a:lnTo>
                  <a:pt x="217758" y="13969"/>
                </a:lnTo>
                <a:lnTo>
                  <a:pt x="211688" y="15239"/>
                </a:lnTo>
                <a:lnTo>
                  <a:pt x="205604" y="17779"/>
                </a:lnTo>
                <a:lnTo>
                  <a:pt x="199585" y="19049"/>
                </a:lnTo>
                <a:lnTo>
                  <a:pt x="187608" y="24129"/>
                </a:lnTo>
                <a:lnTo>
                  <a:pt x="170121" y="31749"/>
                </a:lnTo>
                <a:lnTo>
                  <a:pt x="164406" y="34289"/>
                </a:lnTo>
                <a:lnTo>
                  <a:pt x="158652" y="38099"/>
                </a:lnTo>
                <a:lnTo>
                  <a:pt x="153052" y="40639"/>
                </a:lnTo>
                <a:lnTo>
                  <a:pt x="147464" y="44449"/>
                </a:lnTo>
                <a:lnTo>
                  <a:pt x="141990" y="46989"/>
                </a:lnTo>
                <a:lnTo>
                  <a:pt x="131132" y="54609"/>
                </a:lnTo>
                <a:lnTo>
                  <a:pt x="115447" y="66039"/>
                </a:lnTo>
                <a:lnTo>
                  <a:pt x="110469" y="69849"/>
                </a:lnTo>
                <a:lnTo>
                  <a:pt x="105503" y="74929"/>
                </a:lnTo>
                <a:lnTo>
                  <a:pt x="100512" y="78739"/>
                </a:lnTo>
                <a:lnTo>
                  <a:pt x="95648" y="83819"/>
                </a:lnTo>
                <a:lnTo>
                  <a:pt x="90936" y="87629"/>
                </a:lnTo>
                <a:lnTo>
                  <a:pt x="81703" y="97789"/>
                </a:lnTo>
                <a:lnTo>
                  <a:pt x="77398" y="102869"/>
                </a:lnTo>
                <a:lnTo>
                  <a:pt x="68648" y="113029"/>
                </a:lnTo>
                <a:lnTo>
                  <a:pt x="60456" y="123189"/>
                </a:lnTo>
                <a:lnTo>
                  <a:pt x="56570" y="129539"/>
                </a:lnTo>
                <a:lnTo>
                  <a:pt x="52734" y="134619"/>
                </a:lnTo>
                <a:lnTo>
                  <a:pt x="48975" y="140969"/>
                </a:lnTo>
                <a:lnTo>
                  <a:pt x="45407" y="146049"/>
                </a:lnTo>
                <a:lnTo>
                  <a:pt x="41939" y="152399"/>
                </a:lnTo>
                <a:lnTo>
                  <a:pt x="38422" y="158749"/>
                </a:lnTo>
                <a:lnTo>
                  <a:pt x="20870" y="198119"/>
                </a:lnTo>
                <a:lnTo>
                  <a:pt x="18356" y="204469"/>
                </a:lnTo>
                <a:lnTo>
                  <a:pt x="16019" y="212089"/>
                </a:lnTo>
                <a:lnTo>
                  <a:pt x="13758" y="218439"/>
                </a:lnTo>
                <a:lnTo>
                  <a:pt x="11650" y="226059"/>
                </a:lnTo>
                <a:lnTo>
                  <a:pt x="3547" y="264159"/>
                </a:lnTo>
                <a:lnTo>
                  <a:pt x="126" y="302259"/>
                </a:lnTo>
                <a:lnTo>
                  <a:pt x="0" y="308609"/>
                </a:lnTo>
                <a:lnTo>
                  <a:pt x="601" y="325119"/>
                </a:lnTo>
                <a:lnTo>
                  <a:pt x="2214" y="342899"/>
                </a:lnTo>
                <a:lnTo>
                  <a:pt x="4944" y="360679"/>
                </a:lnTo>
                <a:lnTo>
                  <a:pt x="5910" y="365759"/>
                </a:lnTo>
                <a:lnTo>
                  <a:pt x="6951" y="372109"/>
                </a:lnTo>
                <a:lnTo>
                  <a:pt x="8043" y="377189"/>
                </a:lnTo>
                <a:lnTo>
                  <a:pt x="9275" y="382269"/>
                </a:lnTo>
                <a:lnTo>
                  <a:pt x="10558" y="386079"/>
                </a:lnTo>
                <a:lnTo>
                  <a:pt x="13276" y="396239"/>
                </a:lnTo>
                <a:lnTo>
                  <a:pt x="14660" y="400049"/>
                </a:lnTo>
                <a:lnTo>
                  <a:pt x="16146" y="405129"/>
                </a:lnTo>
                <a:lnTo>
                  <a:pt x="19372" y="414019"/>
                </a:lnTo>
                <a:lnTo>
                  <a:pt x="20997" y="417829"/>
                </a:lnTo>
                <a:lnTo>
                  <a:pt x="24502" y="425449"/>
                </a:lnTo>
                <a:lnTo>
                  <a:pt x="26191" y="429259"/>
                </a:lnTo>
                <a:lnTo>
                  <a:pt x="28058" y="433069"/>
                </a:lnTo>
                <a:lnTo>
                  <a:pt x="31957" y="441959"/>
                </a:lnTo>
                <a:lnTo>
                  <a:pt x="35920" y="449579"/>
                </a:lnTo>
                <a:lnTo>
                  <a:pt x="44378" y="464819"/>
                </a:lnTo>
                <a:lnTo>
                  <a:pt x="48899" y="473709"/>
                </a:lnTo>
                <a:lnTo>
                  <a:pt x="53331" y="481329"/>
                </a:lnTo>
                <a:lnTo>
                  <a:pt x="55744" y="486409"/>
                </a:lnTo>
                <a:lnTo>
                  <a:pt x="58068" y="490219"/>
                </a:lnTo>
                <a:lnTo>
                  <a:pt x="60304" y="495299"/>
                </a:lnTo>
                <a:lnTo>
                  <a:pt x="78985" y="541019"/>
                </a:lnTo>
                <a:lnTo>
                  <a:pt x="90936" y="584199"/>
                </a:lnTo>
                <a:lnTo>
                  <a:pt x="93324" y="596899"/>
                </a:lnTo>
                <a:lnTo>
                  <a:pt x="94289" y="601979"/>
                </a:lnTo>
                <a:lnTo>
                  <a:pt x="95330" y="608329"/>
                </a:lnTo>
                <a:lnTo>
                  <a:pt x="96067" y="613410"/>
                </a:lnTo>
                <a:lnTo>
                  <a:pt x="96956" y="619760"/>
                </a:lnTo>
                <a:lnTo>
                  <a:pt x="97578" y="626110"/>
                </a:lnTo>
                <a:lnTo>
                  <a:pt x="98150" y="631190"/>
                </a:lnTo>
                <a:lnTo>
                  <a:pt x="100410" y="673099"/>
                </a:lnTo>
                <a:lnTo>
                  <a:pt x="100700" y="732790"/>
                </a:lnTo>
                <a:lnTo>
                  <a:pt x="100639" y="735329"/>
                </a:lnTo>
                <a:lnTo>
                  <a:pt x="102277" y="744219"/>
                </a:lnTo>
                <a:lnTo>
                  <a:pt x="124286" y="775969"/>
                </a:lnTo>
                <a:lnTo>
                  <a:pt x="153674" y="788669"/>
                </a:lnTo>
                <a:lnTo>
                  <a:pt x="422406" y="788669"/>
                </a:lnTo>
                <a:lnTo>
                  <a:pt x="430242" y="787399"/>
                </a:lnTo>
                <a:lnTo>
                  <a:pt x="432249" y="787399"/>
                </a:lnTo>
                <a:lnTo>
                  <a:pt x="434115" y="786129"/>
                </a:lnTo>
                <a:lnTo>
                  <a:pt x="436097" y="786129"/>
                </a:lnTo>
                <a:lnTo>
                  <a:pt x="437976" y="784860"/>
                </a:lnTo>
                <a:lnTo>
                  <a:pt x="441583" y="783590"/>
                </a:lnTo>
                <a:lnTo>
                  <a:pt x="446815" y="779779"/>
                </a:lnTo>
                <a:lnTo>
                  <a:pt x="450041" y="778510"/>
                </a:lnTo>
                <a:lnTo>
                  <a:pt x="453254" y="775969"/>
                </a:lnTo>
                <a:lnTo>
                  <a:pt x="454766" y="774699"/>
                </a:lnTo>
                <a:lnTo>
                  <a:pt x="456137" y="773429"/>
                </a:lnTo>
                <a:lnTo>
                  <a:pt x="457649" y="772160"/>
                </a:lnTo>
                <a:lnTo>
                  <a:pt x="458995" y="769619"/>
                </a:lnTo>
                <a:lnTo>
                  <a:pt x="460392" y="768349"/>
                </a:lnTo>
                <a:lnTo>
                  <a:pt x="462856" y="765810"/>
                </a:lnTo>
                <a:lnTo>
                  <a:pt x="465230" y="761999"/>
                </a:lnTo>
                <a:lnTo>
                  <a:pt x="466208" y="760729"/>
                </a:lnTo>
                <a:lnTo>
                  <a:pt x="467351" y="759460"/>
                </a:lnTo>
                <a:lnTo>
                  <a:pt x="161650" y="759460"/>
                </a:lnTo>
                <a:lnTo>
                  <a:pt x="134522" y="742949"/>
                </a:lnTo>
                <a:lnTo>
                  <a:pt x="132135" y="739140"/>
                </a:lnTo>
                <a:lnTo>
                  <a:pt x="130624" y="732790"/>
                </a:lnTo>
                <a:lnTo>
                  <a:pt x="130290" y="728979"/>
                </a:lnTo>
                <a:lnTo>
                  <a:pt x="130179" y="671829"/>
                </a:lnTo>
                <a:lnTo>
                  <a:pt x="129773" y="651510"/>
                </a:lnTo>
                <a:lnTo>
                  <a:pt x="128363" y="632460"/>
                </a:lnTo>
                <a:lnTo>
                  <a:pt x="126255" y="612140"/>
                </a:lnTo>
                <a:lnTo>
                  <a:pt x="123181" y="593090"/>
                </a:lnTo>
                <a:lnTo>
                  <a:pt x="652994" y="593090"/>
                </a:lnTo>
                <a:lnTo>
                  <a:pt x="656416" y="582929"/>
                </a:lnTo>
                <a:lnTo>
                  <a:pt x="662144" y="562610"/>
                </a:lnTo>
                <a:lnTo>
                  <a:pt x="401515" y="562610"/>
                </a:lnTo>
                <a:lnTo>
                  <a:pt x="115320" y="558799"/>
                </a:lnTo>
                <a:lnTo>
                  <a:pt x="104398" y="521969"/>
                </a:lnTo>
                <a:lnTo>
                  <a:pt x="94683" y="497839"/>
                </a:lnTo>
                <a:lnTo>
                  <a:pt x="89298" y="486409"/>
                </a:lnTo>
                <a:lnTo>
                  <a:pt x="86567" y="480059"/>
                </a:lnTo>
                <a:lnTo>
                  <a:pt x="83773" y="474979"/>
                </a:lnTo>
                <a:lnTo>
                  <a:pt x="78134" y="464819"/>
                </a:lnTo>
                <a:lnTo>
                  <a:pt x="72419" y="453389"/>
                </a:lnTo>
                <a:lnTo>
                  <a:pt x="66679" y="443229"/>
                </a:lnTo>
                <a:lnTo>
                  <a:pt x="61205" y="433069"/>
                </a:lnTo>
                <a:lnTo>
                  <a:pt x="58462" y="426719"/>
                </a:lnTo>
                <a:lnTo>
                  <a:pt x="55859" y="421639"/>
                </a:lnTo>
                <a:lnTo>
                  <a:pt x="53331" y="416559"/>
                </a:lnTo>
                <a:lnTo>
                  <a:pt x="50880" y="411479"/>
                </a:lnTo>
                <a:lnTo>
                  <a:pt x="48493" y="405129"/>
                </a:lnTo>
                <a:lnTo>
                  <a:pt x="46245" y="400049"/>
                </a:lnTo>
                <a:lnTo>
                  <a:pt x="42016" y="387349"/>
                </a:lnTo>
                <a:lnTo>
                  <a:pt x="40161" y="382269"/>
                </a:lnTo>
                <a:lnTo>
                  <a:pt x="38422" y="375919"/>
                </a:lnTo>
                <a:lnTo>
                  <a:pt x="36923" y="369569"/>
                </a:lnTo>
                <a:lnTo>
                  <a:pt x="35577" y="361949"/>
                </a:lnTo>
                <a:lnTo>
                  <a:pt x="34827" y="359409"/>
                </a:lnTo>
                <a:lnTo>
                  <a:pt x="34281" y="355599"/>
                </a:lnTo>
                <a:lnTo>
                  <a:pt x="33659" y="351789"/>
                </a:lnTo>
                <a:lnTo>
                  <a:pt x="31056" y="331469"/>
                </a:lnTo>
                <a:lnTo>
                  <a:pt x="163466" y="331469"/>
                </a:lnTo>
                <a:lnTo>
                  <a:pt x="30573" y="292099"/>
                </a:lnTo>
                <a:lnTo>
                  <a:pt x="32072" y="274319"/>
                </a:lnTo>
                <a:lnTo>
                  <a:pt x="33202" y="266699"/>
                </a:lnTo>
                <a:lnTo>
                  <a:pt x="34434" y="260349"/>
                </a:lnTo>
                <a:lnTo>
                  <a:pt x="37406" y="246379"/>
                </a:lnTo>
                <a:lnTo>
                  <a:pt x="39069" y="240029"/>
                </a:lnTo>
                <a:lnTo>
                  <a:pt x="40911" y="232409"/>
                </a:lnTo>
                <a:lnTo>
                  <a:pt x="54093" y="195579"/>
                </a:lnTo>
                <a:lnTo>
                  <a:pt x="56710" y="189229"/>
                </a:lnTo>
                <a:lnTo>
                  <a:pt x="59440" y="184149"/>
                </a:lnTo>
                <a:lnTo>
                  <a:pt x="65180" y="172719"/>
                </a:lnTo>
                <a:lnTo>
                  <a:pt x="71391" y="161289"/>
                </a:lnTo>
                <a:lnTo>
                  <a:pt x="92308" y="132079"/>
                </a:lnTo>
                <a:lnTo>
                  <a:pt x="96067" y="126999"/>
                </a:lnTo>
                <a:lnTo>
                  <a:pt x="100029" y="121919"/>
                </a:lnTo>
                <a:lnTo>
                  <a:pt x="104004" y="118109"/>
                </a:lnTo>
                <a:lnTo>
                  <a:pt x="108005" y="113029"/>
                </a:lnTo>
                <a:lnTo>
                  <a:pt x="143082" y="82549"/>
                </a:lnTo>
                <a:lnTo>
                  <a:pt x="147845" y="80009"/>
                </a:lnTo>
                <a:lnTo>
                  <a:pt x="152556" y="76199"/>
                </a:lnTo>
                <a:lnTo>
                  <a:pt x="157433" y="73659"/>
                </a:lnTo>
                <a:lnTo>
                  <a:pt x="162247" y="69849"/>
                </a:lnTo>
                <a:lnTo>
                  <a:pt x="182274" y="59689"/>
                </a:lnTo>
                <a:lnTo>
                  <a:pt x="203052" y="49529"/>
                </a:lnTo>
                <a:lnTo>
                  <a:pt x="213796" y="45719"/>
                </a:lnTo>
                <a:lnTo>
                  <a:pt x="224527" y="43179"/>
                </a:lnTo>
                <a:lnTo>
                  <a:pt x="230001" y="40639"/>
                </a:lnTo>
                <a:lnTo>
                  <a:pt x="257611" y="34289"/>
                </a:lnTo>
                <a:lnTo>
                  <a:pt x="263212" y="34289"/>
                </a:lnTo>
                <a:lnTo>
                  <a:pt x="268685" y="33019"/>
                </a:lnTo>
                <a:lnTo>
                  <a:pt x="274413" y="31749"/>
                </a:lnTo>
                <a:lnTo>
                  <a:pt x="280026" y="31749"/>
                </a:lnTo>
                <a:lnTo>
                  <a:pt x="285627" y="30479"/>
                </a:lnTo>
                <a:lnTo>
                  <a:pt x="442574" y="30479"/>
                </a:lnTo>
                <a:lnTo>
                  <a:pt x="412830" y="17779"/>
                </a:lnTo>
                <a:lnTo>
                  <a:pt x="400499" y="13969"/>
                </a:lnTo>
                <a:lnTo>
                  <a:pt x="394403" y="11429"/>
                </a:lnTo>
                <a:lnTo>
                  <a:pt x="350613" y="2539"/>
                </a:lnTo>
                <a:close/>
                <a:moveTo>
                  <a:pt x="652138" y="595629"/>
                </a:moveTo>
                <a:lnTo>
                  <a:pt x="396041" y="595629"/>
                </a:lnTo>
                <a:lnTo>
                  <a:pt x="396041" y="596899"/>
                </a:lnTo>
                <a:lnTo>
                  <a:pt x="395912" y="596899"/>
                </a:lnTo>
                <a:lnTo>
                  <a:pt x="395395" y="601979"/>
                </a:lnTo>
                <a:lnTo>
                  <a:pt x="395368" y="608329"/>
                </a:lnTo>
                <a:lnTo>
                  <a:pt x="395520" y="612140"/>
                </a:lnTo>
                <a:lnTo>
                  <a:pt x="396282" y="615949"/>
                </a:lnTo>
                <a:lnTo>
                  <a:pt x="397247" y="621029"/>
                </a:lnTo>
                <a:lnTo>
                  <a:pt x="398022" y="623569"/>
                </a:lnTo>
                <a:lnTo>
                  <a:pt x="398759" y="626110"/>
                </a:lnTo>
                <a:lnTo>
                  <a:pt x="400499" y="631190"/>
                </a:lnTo>
                <a:lnTo>
                  <a:pt x="401616" y="632460"/>
                </a:lnTo>
                <a:lnTo>
                  <a:pt x="402734" y="634999"/>
                </a:lnTo>
                <a:lnTo>
                  <a:pt x="403889" y="637540"/>
                </a:lnTo>
                <a:lnTo>
                  <a:pt x="405096" y="638810"/>
                </a:lnTo>
                <a:lnTo>
                  <a:pt x="406480" y="641349"/>
                </a:lnTo>
                <a:lnTo>
                  <a:pt x="407966" y="642619"/>
                </a:lnTo>
                <a:lnTo>
                  <a:pt x="409439" y="645160"/>
                </a:lnTo>
                <a:lnTo>
                  <a:pt x="411065" y="646429"/>
                </a:lnTo>
                <a:lnTo>
                  <a:pt x="412703" y="648969"/>
                </a:lnTo>
                <a:lnTo>
                  <a:pt x="414418" y="650240"/>
                </a:lnTo>
                <a:lnTo>
                  <a:pt x="416183" y="651510"/>
                </a:lnTo>
                <a:lnTo>
                  <a:pt x="418063" y="654049"/>
                </a:lnTo>
                <a:lnTo>
                  <a:pt x="422025" y="656590"/>
                </a:lnTo>
                <a:lnTo>
                  <a:pt x="426241" y="659129"/>
                </a:lnTo>
                <a:lnTo>
                  <a:pt x="430737" y="661669"/>
                </a:lnTo>
                <a:lnTo>
                  <a:pt x="435500" y="662940"/>
                </a:lnTo>
                <a:lnTo>
                  <a:pt x="437862" y="664210"/>
                </a:lnTo>
                <a:lnTo>
                  <a:pt x="445698" y="665479"/>
                </a:lnTo>
                <a:lnTo>
                  <a:pt x="445599" y="728979"/>
                </a:lnTo>
                <a:lnTo>
                  <a:pt x="445203" y="734060"/>
                </a:lnTo>
                <a:lnTo>
                  <a:pt x="414418" y="759460"/>
                </a:lnTo>
                <a:lnTo>
                  <a:pt x="467351" y="759460"/>
                </a:lnTo>
                <a:lnTo>
                  <a:pt x="468215" y="756919"/>
                </a:lnTo>
                <a:lnTo>
                  <a:pt x="469206" y="755649"/>
                </a:lnTo>
                <a:lnTo>
                  <a:pt x="470082" y="753110"/>
                </a:lnTo>
                <a:lnTo>
                  <a:pt x="472304" y="748029"/>
                </a:lnTo>
                <a:lnTo>
                  <a:pt x="472939" y="745490"/>
                </a:lnTo>
                <a:lnTo>
                  <a:pt x="473422" y="744219"/>
                </a:lnTo>
                <a:lnTo>
                  <a:pt x="475060" y="736599"/>
                </a:lnTo>
                <a:lnTo>
                  <a:pt x="475485" y="728979"/>
                </a:lnTo>
                <a:lnTo>
                  <a:pt x="475556" y="670560"/>
                </a:lnTo>
                <a:lnTo>
                  <a:pt x="618059" y="670560"/>
                </a:lnTo>
                <a:lnTo>
                  <a:pt x="641722" y="623569"/>
                </a:lnTo>
                <a:lnTo>
                  <a:pt x="651710" y="596899"/>
                </a:lnTo>
                <a:lnTo>
                  <a:pt x="395912" y="596898"/>
                </a:lnTo>
                <a:lnTo>
                  <a:pt x="651711" y="596898"/>
                </a:lnTo>
                <a:lnTo>
                  <a:pt x="652138" y="595629"/>
                </a:lnTo>
                <a:close/>
                <a:moveTo>
                  <a:pt x="618059" y="670560"/>
                </a:moveTo>
                <a:lnTo>
                  <a:pt x="475556" y="670560"/>
                </a:lnTo>
                <a:lnTo>
                  <a:pt x="597171" y="688340"/>
                </a:lnTo>
                <a:lnTo>
                  <a:pt x="601641" y="688340"/>
                </a:lnTo>
                <a:lnTo>
                  <a:pt x="605756" y="685799"/>
                </a:lnTo>
                <a:lnTo>
                  <a:pt x="609477" y="684529"/>
                </a:lnTo>
                <a:lnTo>
                  <a:pt x="612220" y="680719"/>
                </a:lnTo>
                <a:lnTo>
                  <a:pt x="618059" y="670560"/>
                </a:lnTo>
                <a:close/>
                <a:moveTo>
                  <a:pt x="652994" y="593090"/>
                </a:moveTo>
                <a:lnTo>
                  <a:pt x="123181" y="593090"/>
                </a:lnTo>
                <a:lnTo>
                  <a:pt x="395912" y="596898"/>
                </a:lnTo>
                <a:lnTo>
                  <a:pt x="396041" y="595629"/>
                </a:lnTo>
                <a:lnTo>
                  <a:pt x="652138" y="595629"/>
                </a:lnTo>
                <a:lnTo>
                  <a:pt x="652994" y="593090"/>
                </a:lnTo>
                <a:close/>
                <a:moveTo>
                  <a:pt x="163466" y="331469"/>
                </a:moveTo>
                <a:lnTo>
                  <a:pt x="31056" y="331469"/>
                </a:lnTo>
                <a:lnTo>
                  <a:pt x="420018" y="447039"/>
                </a:lnTo>
                <a:lnTo>
                  <a:pt x="401515" y="562610"/>
                </a:lnTo>
                <a:lnTo>
                  <a:pt x="662144" y="562610"/>
                </a:lnTo>
                <a:lnTo>
                  <a:pt x="666754" y="542290"/>
                </a:lnTo>
                <a:lnTo>
                  <a:pt x="672710" y="499109"/>
                </a:lnTo>
                <a:lnTo>
                  <a:pt x="674209" y="457199"/>
                </a:lnTo>
                <a:lnTo>
                  <a:pt x="673231" y="435609"/>
                </a:lnTo>
                <a:lnTo>
                  <a:pt x="671339" y="414019"/>
                </a:lnTo>
                <a:lnTo>
                  <a:pt x="670736" y="410209"/>
                </a:lnTo>
                <a:lnTo>
                  <a:pt x="429251" y="410209"/>
                </a:lnTo>
                <a:lnTo>
                  <a:pt x="163466" y="331469"/>
                </a:lnTo>
                <a:close/>
                <a:moveTo>
                  <a:pt x="442574" y="30479"/>
                </a:moveTo>
                <a:lnTo>
                  <a:pt x="330801" y="30479"/>
                </a:lnTo>
                <a:lnTo>
                  <a:pt x="336529" y="31749"/>
                </a:lnTo>
                <a:lnTo>
                  <a:pt x="342129" y="31749"/>
                </a:lnTo>
                <a:lnTo>
                  <a:pt x="353331" y="34289"/>
                </a:lnTo>
                <a:lnTo>
                  <a:pt x="358957" y="34289"/>
                </a:lnTo>
                <a:lnTo>
                  <a:pt x="386554" y="40639"/>
                </a:lnTo>
                <a:lnTo>
                  <a:pt x="391913" y="43179"/>
                </a:lnTo>
                <a:lnTo>
                  <a:pt x="397400" y="44449"/>
                </a:lnTo>
                <a:lnTo>
                  <a:pt x="402734" y="46989"/>
                </a:lnTo>
                <a:lnTo>
                  <a:pt x="408093" y="48259"/>
                </a:lnTo>
                <a:lnTo>
                  <a:pt x="413453" y="50799"/>
                </a:lnTo>
                <a:lnTo>
                  <a:pt x="418685" y="52069"/>
                </a:lnTo>
                <a:lnTo>
                  <a:pt x="439449" y="62229"/>
                </a:lnTo>
                <a:lnTo>
                  <a:pt x="444428" y="64769"/>
                </a:lnTo>
                <a:lnTo>
                  <a:pt x="449419" y="68579"/>
                </a:lnTo>
                <a:lnTo>
                  <a:pt x="454423" y="71119"/>
                </a:lnTo>
                <a:lnTo>
                  <a:pt x="459376" y="74929"/>
                </a:lnTo>
                <a:lnTo>
                  <a:pt x="464227" y="77469"/>
                </a:lnTo>
                <a:lnTo>
                  <a:pt x="468964" y="81279"/>
                </a:lnTo>
                <a:lnTo>
                  <a:pt x="473701" y="83819"/>
                </a:lnTo>
                <a:lnTo>
                  <a:pt x="487494" y="95249"/>
                </a:lnTo>
                <a:lnTo>
                  <a:pt x="491850" y="99059"/>
                </a:lnTo>
                <a:lnTo>
                  <a:pt x="496345" y="102869"/>
                </a:lnTo>
                <a:lnTo>
                  <a:pt x="500562" y="107949"/>
                </a:lnTo>
                <a:lnTo>
                  <a:pt x="504778" y="111759"/>
                </a:lnTo>
                <a:lnTo>
                  <a:pt x="509045" y="116839"/>
                </a:lnTo>
                <a:lnTo>
                  <a:pt x="513148" y="120649"/>
                </a:lnTo>
                <a:lnTo>
                  <a:pt x="517135" y="125729"/>
                </a:lnTo>
                <a:lnTo>
                  <a:pt x="524844" y="134619"/>
                </a:lnTo>
                <a:lnTo>
                  <a:pt x="532312" y="144779"/>
                </a:lnTo>
                <a:lnTo>
                  <a:pt x="539284" y="154939"/>
                </a:lnTo>
                <a:lnTo>
                  <a:pt x="542751" y="161289"/>
                </a:lnTo>
                <a:lnTo>
                  <a:pt x="546002" y="166369"/>
                </a:lnTo>
                <a:lnTo>
                  <a:pt x="549101" y="171449"/>
                </a:lnTo>
                <a:lnTo>
                  <a:pt x="552251" y="177799"/>
                </a:lnTo>
                <a:lnTo>
                  <a:pt x="555210" y="184149"/>
                </a:lnTo>
                <a:lnTo>
                  <a:pt x="558080" y="189229"/>
                </a:lnTo>
                <a:lnTo>
                  <a:pt x="563567" y="201929"/>
                </a:lnTo>
                <a:lnTo>
                  <a:pt x="568532" y="214629"/>
                </a:lnTo>
                <a:lnTo>
                  <a:pt x="570755" y="222249"/>
                </a:lnTo>
                <a:lnTo>
                  <a:pt x="573015" y="228599"/>
                </a:lnTo>
                <a:lnTo>
                  <a:pt x="575124" y="234949"/>
                </a:lnTo>
                <a:lnTo>
                  <a:pt x="577105" y="242569"/>
                </a:lnTo>
                <a:lnTo>
                  <a:pt x="606010" y="361949"/>
                </a:lnTo>
                <a:lnTo>
                  <a:pt x="494974" y="365759"/>
                </a:lnTo>
                <a:lnTo>
                  <a:pt x="492599" y="365759"/>
                </a:lnTo>
                <a:lnTo>
                  <a:pt x="490249" y="367029"/>
                </a:lnTo>
                <a:lnTo>
                  <a:pt x="485627" y="367029"/>
                </a:lnTo>
                <a:lnTo>
                  <a:pt x="478934" y="368299"/>
                </a:lnTo>
                <a:lnTo>
                  <a:pt x="476686" y="369569"/>
                </a:lnTo>
                <a:lnTo>
                  <a:pt x="474413" y="369569"/>
                </a:lnTo>
                <a:lnTo>
                  <a:pt x="470196" y="370839"/>
                </a:lnTo>
                <a:lnTo>
                  <a:pt x="468075" y="372109"/>
                </a:lnTo>
                <a:lnTo>
                  <a:pt x="461979" y="375919"/>
                </a:lnTo>
                <a:lnTo>
                  <a:pt x="459998" y="375919"/>
                </a:lnTo>
                <a:lnTo>
                  <a:pt x="458017" y="377189"/>
                </a:lnTo>
                <a:lnTo>
                  <a:pt x="452391" y="380999"/>
                </a:lnTo>
                <a:lnTo>
                  <a:pt x="450664" y="383539"/>
                </a:lnTo>
                <a:lnTo>
                  <a:pt x="448797" y="384809"/>
                </a:lnTo>
                <a:lnTo>
                  <a:pt x="447158" y="386079"/>
                </a:lnTo>
                <a:lnTo>
                  <a:pt x="443806" y="388619"/>
                </a:lnTo>
                <a:lnTo>
                  <a:pt x="442193" y="391159"/>
                </a:lnTo>
                <a:lnTo>
                  <a:pt x="440694" y="392429"/>
                </a:lnTo>
                <a:lnTo>
                  <a:pt x="439081" y="393699"/>
                </a:lnTo>
                <a:lnTo>
                  <a:pt x="437722" y="396239"/>
                </a:lnTo>
                <a:lnTo>
                  <a:pt x="436224" y="397509"/>
                </a:lnTo>
                <a:lnTo>
                  <a:pt x="434865" y="400049"/>
                </a:lnTo>
                <a:lnTo>
                  <a:pt x="433595" y="401319"/>
                </a:lnTo>
                <a:lnTo>
                  <a:pt x="429251" y="410209"/>
                </a:lnTo>
                <a:lnTo>
                  <a:pt x="670736" y="410209"/>
                </a:lnTo>
                <a:lnTo>
                  <a:pt x="663871" y="372109"/>
                </a:lnTo>
                <a:lnTo>
                  <a:pt x="653051" y="360679"/>
                </a:lnTo>
                <a:lnTo>
                  <a:pt x="636490" y="360679"/>
                </a:lnTo>
                <a:lnTo>
                  <a:pt x="606378" y="234949"/>
                </a:lnTo>
                <a:lnTo>
                  <a:pt x="593678" y="196849"/>
                </a:lnTo>
                <a:lnTo>
                  <a:pt x="587697" y="182879"/>
                </a:lnTo>
                <a:lnTo>
                  <a:pt x="584458" y="175259"/>
                </a:lnTo>
                <a:lnTo>
                  <a:pt x="577752" y="162559"/>
                </a:lnTo>
                <a:lnTo>
                  <a:pt x="574146" y="154939"/>
                </a:lnTo>
                <a:lnTo>
                  <a:pt x="570513" y="148589"/>
                </a:lnTo>
                <a:lnTo>
                  <a:pt x="566665" y="142239"/>
                </a:lnTo>
                <a:lnTo>
                  <a:pt x="562792" y="137159"/>
                </a:lnTo>
                <a:lnTo>
                  <a:pt x="558804" y="130809"/>
                </a:lnTo>
                <a:lnTo>
                  <a:pt x="554702" y="124459"/>
                </a:lnTo>
                <a:lnTo>
                  <a:pt x="550498" y="119379"/>
                </a:lnTo>
                <a:lnTo>
                  <a:pt x="546244" y="113029"/>
                </a:lnTo>
                <a:lnTo>
                  <a:pt x="518367" y="82549"/>
                </a:lnTo>
                <a:lnTo>
                  <a:pt x="513389" y="78739"/>
                </a:lnTo>
                <a:lnTo>
                  <a:pt x="508423" y="73659"/>
                </a:lnTo>
                <a:lnTo>
                  <a:pt x="503318" y="69849"/>
                </a:lnTo>
                <a:lnTo>
                  <a:pt x="498111" y="64769"/>
                </a:lnTo>
                <a:lnTo>
                  <a:pt x="492878" y="60959"/>
                </a:lnTo>
                <a:lnTo>
                  <a:pt x="482160" y="53339"/>
                </a:lnTo>
                <a:lnTo>
                  <a:pt x="476686" y="49529"/>
                </a:lnTo>
                <a:lnTo>
                  <a:pt x="471098" y="45719"/>
                </a:lnTo>
                <a:lnTo>
                  <a:pt x="465586" y="43179"/>
                </a:lnTo>
                <a:lnTo>
                  <a:pt x="459884" y="39369"/>
                </a:lnTo>
                <a:lnTo>
                  <a:pt x="454143" y="36829"/>
                </a:lnTo>
                <a:lnTo>
                  <a:pt x="448428" y="33019"/>
                </a:lnTo>
                <a:lnTo>
                  <a:pt x="442574" y="30479"/>
                </a:lnTo>
                <a:close/>
                <a:moveTo>
                  <a:pt x="496714" y="326389"/>
                </a:moveTo>
                <a:lnTo>
                  <a:pt x="486033" y="326389"/>
                </a:lnTo>
                <a:lnTo>
                  <a:pt x="488637" y="327659"/>
                </a:lnTo>
                <a:lnTo>
                  <a:pt x="493971" y="327659"/>
                </a:lnTo>
                <a:lnTo>
                  <a:pt x="496714" y="326389"/>
                </a:lnTo>
                <a:close/>
                <a:moveTo>
                  <a:pt x="499330" y="259079"/>
                </a:moveTo>
                <a:lnTo>
                  <a:pt x="480788" y="259079"/>
                </a:lnTo>
                <a:lnTo>
                  <a:pt x="475784" y="261619"/>
                </a:lnTo>
                <a:lnTo>
                  <a:pt x="471098" y="264159"/>
                </a:lnTo>
                <a:lnTo>
                  <a:pt x="468837" y="266699"/>
                </a:lnTo>
                <a:lnTo>
                  <a:pt x="467834" y="266699"/>
                </a:lnTo>
                <a:lnTo>
                  <a:pt x="466856" y="267969"/>
                </a:lnTo>
                <a:lnTo>
                  <a:pt x="465840" y="269239"/>
                </a:lnTo>
                <a:lnTo>
                  <a:pt x="464862" y="270509"/>
                </a:lnTo>
                <a:lnTo>
                  <a:pt x="456518" y="293369"/>
                </a:lnTo>
                <a:lnTo>
                  <a:pt x="457001" y="298449"/>
                </a:lnTo>
                <a:lnTo>
                  <a:pt x="464862" y="314959"/>
                </a:lnTo>
                <a:lnTo>
                  <a:pt x="465713" y="316229"/>
                </a:lnTo>
                <a:lnTo>
                  <a:pt x="480788" y="326389"/>
                </a:lnTo>
                <a:lnTo>
                  <a:pt x="499330" y="326389"/>
                </a:lnTo>
                <a:lnTo>
                  <a:pt x="501845" y="325119"/>
                </a:lnTo>
                <a:lnTo>
                  <a:pt x="504448" y="325119"/>
                </a:lnTo>
                <a:lnTo>
                  <a:pt x="509147" y="322579"/>
                </a:lnTo>
                <a:lnTo>
                  <a:pt x="511420" y="321309"/>
                </a:lnTo>
                <a:lnTo>
                  <a:pt x="513630" y="318769"/>
                </a:lnTo>
                <a:lnTo>
                  <a:pt x="515637" y="317499"/>
                </a:lnTo>
                <a:lnTo>
                  <a:pt x="525467" y="293369"/>
                </a:lnTo>
                <a:lnTo>
                  <a:pt x="525124" y="287019"/>
                </a:lnTo>
                <a:lnTo>
                  <a:pt x="511420" y="265429"/>
                </a:lnTo>
                <a:lnTo>
                  <a:pt x="509147" y="262889"/>
                </a:lnTo>
                <a:lnTo>
                  <a:pt x="506785" y="261619"/>
                </a:lnTo>
                <a:lnTo>
                  <a:pt x="504308" y="260349"/>
                </a:lnTo>
                <a:lnTo>
                  <a:pt x="501845" y="260349"/>
                </a:lnTo>
                <a:lnTo>
                  <a:pt x="499330" y="259079"/>
                </a:lnTo>
                <a:close/>
                <a:moveTo>
                  <a:pt x="493971" y="257809"/>
                </a:moveTo>
                <a:lnTo>
                  <a:pt x="488751" y="257809"/>
                </a:lnTo>
                <a:lnTo>
                  <a:pt x="486033" y="259079"/>
                </a:lnTo>
                <a:lnTo>
                  <a:pt x="496714" y="259079"/>
                </a:lnTo>
                <a:lnTo>
                  <a:pt x="493971" y="257809"/>
                </a:lnTo>
                <a:close/>
                <a:moveTo>
                  <a:pt x="337773" y="1269"/>
                </a:moveTo>
                <a:lnTo>
                  <a:pt x="280369" y="1269"/>
                </a:lnTo>
                <a:lnTo>
                  <a:pt x="274019" y="2539"/>
                </a:lnTo>
                <a:lnTo>
                  <a:pt x="344238" y="2539"/>
                </a:lnTo>
                <a:lnTo>
                  <a:pt x="337773" y="1269"/>
                </a:lnTo>
                <a:close/>
                <a:moveTo>
                  <a:pt x="325073" y="0"/>
                </a:moveTo>
                <a:lnTo>
                  <a:pt x="293209" y="0"/>
                </a:lnTo>
                <a:lnTo>
                  <a:pt x="286719" y="1269"/>
                </a:lnTo>
                <a:lnTo>
                  <a:pt x="331423" y="1269"/>
                </a:lnTo>
                <a:lnTo>
                  <a:pt x="325073" y="0"/>
                </a:lnTo>
                <a:close/>
              </a:path>
            </a:pathLst>
          </a:custGeom>
          <a:solidFill>
            <a:srgbClr val="939598"/>
          </a:solidFill>
          <a:ln>
            <a:noFill/>
          </a:ln>
        </p:spPr>
        <p:style>
          <a:lnRef idx="0"/>
          <a:fillRef idx="0"/>
          <a:effectRef idx="0"/>
          <a:fontRef idx="minor"/>
        </p:style>
      </p:sp>
      <p:sp>
        <p:nvSpPr>
          <p:cNvPr id="656" name="CustomShape 65"/>
          <p:cNvSpPr/>
          <p:nvPr/>
        </p:nvSpPr>
        <p:spPr>
          <a:xfrm>
            <a:off x="4477680" y="495360"/>
            <a:ext cx="1617840" cy="1308600"/>
          </a:xfrm>
          <a:prstGeom prst="rect">
            <a:avLst/>
          </a:prstGeom>
          <a:blipFill rotWithShape="0">
            <a:blip r:embed="rId12"/>
            <a:stretch>
              <a:fillRect/>
            </a:stretch>
          </a:blipFill>
          <a:ln>
            <a:noFill/>
          </a:ln>
        </p:spPr>
        <p:style>
          <a:lnRef idx="0"/>
          <a:fillRef idx="0"/>
          <a:effectRef idx="0"/>
          <a:fontRef idx="minor"/>
        </p:style>
      </p:sp>
      <p:sp>
        <p:nvSpPr>
          <p:cNvPr id="657" name="CustomShape 66"/>
          <p:cNvSpPr/>
          <p:nvPr/>
        </p:nvSpPr>
        <p:spPr>
          <a:xfrm>
            <a:off x="4784400" y="734760"/>
            <a:ext cx="961200" cy="777600"/>
          </a:xfrm>
          <a:custGeom>
            <a:avLst/>
            <a:gdLst/>
            <a:ahLst/>
            <a:rect l="l" t="t" r="r" b="b"/>
            <a:pathLst>
              <a:path w="1057910" h="1057909">
                <a:moveTo>
                  <a:pt x="528789" y="0"/>
                </a:moveTo>
                <a:lnTo>
                  <a:pt x="480658" y="2160"/>
                </a:lnTo>
                <a:lnTo>
                  <a:pt x="433737" y="8519"/>
                </a:lnTo>
                <a:lnTo>
                  <a:pt x="388214" y="18888"/>
                </a:lnTo>
                <a:lnTo>
                  <a:pt x="344275" y="33082"/>
                </a:lnTo>
                <a:lnTo>
                  <a:pt x="302107" y="50913"/>
                </a:lnTo>
                <a:lnTo>
                  <a:pt x="261896" y="72195"/>
                </a:lnTo>
                <a:lnTo>
                  <a:pt x="223830" y="96742"/>
                </a:lnTo>
                <a:lnTo>
                  <a:pt x="188094" y="124367"/>
                </a:lnTo>
                <a:lnTo>
                  <a:pt x="154876" y="154882"/>
                </a:lnTo>
                <a:lnTo>
                  <a:pt x="124362" y="188103"/>
                </a:lnTo>
                <a:lnTo>
                  <a:pt x="96739" y="223841"/>
                </a:lnTo>
                <a:lnTo>
                  <a:pt x="72193" y="261911"/>
                </a:lnTo>
                <a:lnTo>
                  <a:pt x="50912" y="302126"/>
                </a:lnTo>
                <a:lnTo>
                  <a:pt x="33081" y="344299"/>
                </a:lnTo>
                <a:lnTo>
                  <a:pt x="18888" y="388243"/>
                </a:lnTo>
                <a:lnTo>
                  <a:pt x="8519" y="433773"/>
                </a:lnTo>
                <a:lnTo>
                  <a:pt x="2160" y="480701"/>
                </a:lnTo>
                <a:lnTo>
                  <a:pt x="0" y="528840"/>
                </a:lnTo>
                <a:lnTo>
                  <a:pt x="2160" y="576970"/>
                </a:lnTo>
                <a:lnTo>
                  <a:pt x="8519" y="623890"/>
                </a:lnTo>
                <a:lnTo>
                  <a:pt x="18888" y="669412"/>
                </a:lnTo>
                <a:lnTo>
                  <a:pt x="33081" y="713351"/>
                </a:lnTo>
                <a:lnTo>
                  <a:pt x="50912" y="755520"/>
                </a:lnTo>
                <a:lnTo>
                  <a:pt x="72193" y="795731"/>
                </a:lnTo>
                <a:lnTo>
                  <a:pt x="96739" y="833799"/>
                </a:lnTo>
                <a:lnTo>
                  <a:pt x="124362" y="869536"/>
                </a:lnTo>
                <a:lnTo>
                  <a:pt x="154876" y="902755"/>
                </a:lnTo>
                <a:lnTo>
                  <a:pt x="188094" y="933271"/>
                </a:lnTo>
                <a:lnTo>
                  <a:pt x="223830" y="960896"/>
                </a:lnTo>
                <a:lnTo>
                  <a:pt x="261896" y="985443"/>
                </a:lnTo>
                <a:lnTo>
                  <a:pt x="302107" y="1006726"/>
                </a:lnTo>
                <a:lnTo>
                  <a:pt x="344275" y="1024558"/>
                </a:lnTo>
                <a:lnTo>
                  <a:pt x="388214" y="1038753"/>
                </a:lnTo>
                <a:lnTo>
                  <a:pt x="433737" y="1049123"/>
                </a:lnTo>
                <a:lnTo>
                  <a:pt x="480658" y="1055482"/>
                </a:lnTo>
                <a:lnTo>
                  <a:pt x="528789" y="1057643"/>
                </a:lnTo>
                <a:lnTo>
                  <a:pt x="576917" y="1055482"/>
                </a:lnTo>
                <a:lnTo>
                  <a:pt x="623836" y="1049123"/>
                </a:lnTo>
                <a:lnTo>
                  <a:pt x="669358" y="1038753"/>
                </a:lnTo>
                <a:lnTo>
                  <a:pt x="713297" y="1024558"/>
                </a:lnTo>
                <a:lnTo>
                  <a:pt x="755466" y="1006726"/>
                </a:lnTo>
                <a:lnTo>
                  <a:pt x="795678" y="985443"/>
                </a:lnTo>
                <a:lnTo>
                  <a:pt x="833747" y="960896"/>
                </a:lnTo>
                <a:lnTo>
                  <a:pt x="869485" y="933271"/>
                </a:lnTo>
                <a:lnTo>
                  <a:pt x="902706" y="902755"/>
                </a:lnTo>
                <a:lnTo>
                  <a:pt x="933223" y="869536"/>
                </a:lnTo>
                <a:lnTo>
                  <a:pt x="960850" y="833799"/>
                </a:lnTo>
                <a:lnTo>
                  <a:pt x="985399" y="795731"/>
                </a:lnTo>
                <a:lnTo>
                  <a:pt x="1006683" y="755520"/>
                </a:lnTo>
                <a:lnTo>
                  <a:pt x="1024517" y="713351"/>
                </a:lnTo>
                <a:lnTo>
                  <a:pt x="1038713" y="669412"/>
                </a:lnTo>
                <a:lnTo>
                  <a:pt x="1049084" y="623890"/>
                </a:lnTo>
                <a:lnTo>
                  <a:pt x="1055443" y="576970"/>
                </a:lnTo>
                <a:lnTo>
                  <a:pt x="1057605" y="528840"/>
                </a:lnTo>
                <a:lnTo>
                  <a:pt x="1055443" y="480701"/>
                </a:lnTo>
                <a:lnTo>
                  <a:pt x="1049084" y="433773"/>
                </a:lnTo>
                <a:lnTo>
                  <a:pt x="1038713" y="388243"/>
                </a:lnTo>
                <a:lnTo>
                  <a:pt x="1024517" y="344299"/>
                </a:lnTo>
                <a:lnTo>
                  <a:pt x="1006683" y="302126"/>
                </a:lnTo>
                <a:lnTo>
                  <a:pt x="985399" y="261911"/>
                </a:lnTo>
                <a:lnTo>
                  <a:pt x="960850" y="223841"/>
                </a:lnTo>
                <a:lnTo>
                  <a:pt x="933223" y="188103"/>
                </a:lnTo>
                <a:lnTo>
                  <a:pt x="902706" y="154882"/>
                </a:lnTo>
                <a:lnTo>
                  <a:pt x="869485" y="124367"/>
                </a:lnTo>
                <a:lnTo>
                  <a:pt x="833747" y="96742"/>
                </a:lnTo>
                <a:lnTo>
                  <a:pt x="795678" y="72195"/>
                </a:lnTo>
                <a:lnTo>
                  <a:pt x="755466" y="50913"/>
                </a:lnTo>
                <a:lnTo>
                  <a:pt x="713297" y="33082"/>
                </a:lnTo>
                <a:lnTo>
                  <a:pt x="669358" y="18888"/>
                </a:lnTo>
                <a:lnTo>
                  <a:pt x="623836" y="8519"/>
                </a:lnTo>
                <a:lnTo>
                  <a:pt x="576917" y="2160"/>
                </a:lnTo>
                <a:lnTo>
                  <a:pt x="528789" y="0"/>
                </a:lnTo>
                <a:close/>
              </a:path>
            </a:pathLst>
          </a:custGeom>
          <a:solidFill>
            <a:srgbClr val="ffffff"/>
          </a:solidFill>
          <a:ln>
            <a:noFill/>
          </a:ln>
        </p:spPr>
        <p:style>
          <a:lnRef idx="0"/>
          <a:fillRef idx="0"/>
          <a:effectRef idx="0"/>
          <a:fontRef idx="minor"/>
        </p:style>
      </p:sp>
      <p:sp>
        <p:nvSpPr>
          <p:cNvPr id="658" name="CustomShape 67"/>
          <p:cNvSpPr/>
          <p:nvPr/>
        </p:nvSpPr>
        <p:spPr>
          <a:xfrm>
            <a:off x="5697000" y="495360"/>
            <a:ext cx="1617840" cy="1308600"/>
          </a:xfrm>
          <a:prstGeom prst="rect">
            <a:avLst/>
          </a:prstGeom>
          <a:blipFill rotWithShape="0">
            <a:blip r:embed="rId13"/>
            <a:stretch>
              <a:fillRect/>
            </a:stretch>
          </a:blipFill>
          <a:ln>
            <a:noFill/>
          </a:ln>
        </p:spPr>
        <p:style>
          <a:lnRef idx="0"/>
          <a:fillRef idx="0"/>
          <a:effectRef idx="0"/>
          <a:fontRef idx="minor"/>
        </p:style>
      </p:sp>
      <p:sp>
        <p:nvSpPr>
          <p:cNvPr id="659" name="CustomShape 68"/>
          <p:cNvSpPr/>
          <p:nvPr/>
        </p:nvSpPr>
        <p:spPr>
          <a:xfrm>
            <a:off x="6003720" y="734760"/>
            <a:ext cx="961200" cy="777600"/>
          </a:xfrm>
          <a:custGeom>
            <a:avLst/>
            <a:gdLst/>
            <a:ahLst/>
            <a:rect l="l" t="t" r="r" b="b"/>
            <a:pathLst>
              <a:path w="1057910" h="1057909">
                <a:moveTo>
                  <a:pt x="528789" y="0"/>
                </a:moveTo>
                <a:lnTo>
                  <a:pt x="480658" y="2160"/>
                </a:lnTo>
                <a:lnTo>
                  <a:pt x="433737" y="8519"/>
                </a:lnTo>
                <a:lnTo>
                  <a:pt x="388214" y="18888"/>
                </a:lnTo>
                <a:lnTo>
                  <a:pt x="344275" y="33082"/>
                </a:lnTo>
                <a:lnTo>
                  <a:pt x="302107" y="50913"/>
                </a:lnTo>
                <a:lnTo>
                  <a:pt x="261896" y="72195"/>
                </a:lnTo>
                <a:lnTo>
                  <a:pt x="223830" y="96742"/>
                </a:lnTo>
                <a:lnTo>
                  <a:pt x="188094" y="124367"/>
                </a:lnTo>
                <a:lnTo>
                  <a:pt x="154876" y="154882"/>
                </a:lnTo>
                <a:lnTo>
                  <a:pt x="124362" y="188103"/>
                </a:lnTo>
                <a:lnTo>
                  <a:pt x="96739" y="223841"/>
                </a:lnTo>
                <a:lnTo>
                  <a:pt x="72193" y="261911"/>
                </a:lnTo>
                <a:lnTo>
                  <a:pt x="50912" y="302126"/>
                </a:lnTo>
                <a:lnTo>
                  <a:pt x="33081" y="344299"/>
                </a:lnTo>
                <a:lnTo>
                  <a:pt x="18888" y="388243"/>
                </a:lnTo>
                <a:lnTo>
                  <a:pt x="8519" y="433773"/>
                </a:lnTo>
                <a:lnTo>
                  <a:pt x="2160" y="480701"/>
                </a:lnTo>
                <a:lnTo>
                  <a:pt x="0" y="528840"/>
                </a:lnTo>
                <a:lnTo>
                  <a:pt x="2160" y="576970"/>
                </a:lnTo>
                <a:lnTo>
                  <a:pt x="8519" y="623890"/>
                </a:lnTo>
                <a:lnTo>
                  <a:pt x="18888" y="669412"/>
                </a:lnTo>
                <a:lnTo>
                  <a:pt x="33081" y="713351"/>
                </a:lnTo>
                <a:lnTo>
                  <a:pt x="50912" y="755520"/>
                </a:lnTo>
                <a:lnTo>
                  <a:pt x="72193" y="795731"/>
                </a:lnTo>
                <a:lnTo>
                  <a:pt x="96739" y="833799"/>
                </a:lnTo>
                <a:lnTo>
                  <a:pt x="124362" y="869536"/>
                </a:lnTo>
                <a:lnTo>
                  <a:pt x="154876" y="902755"/>
                </a:lnTo>
                <a:lnTo>
                  <a:pt x="188094" y="933271"/>
                </a:lnTo>
                <a:lnTo>
                  <a:pt x="223830" y="960896"/>
                </a:lnTo>
                <a:lnTo>
                  <a:pt x="261896" y="985443"/>
                </a:lnTo>
                <a:lnTo>
                  <a:pt x="302107" y="1006726"/>
                </a:lnTo>
                <a:lnTo>
                  <a:pt x="344275" y="1024558"/>
                </a:lnTo>
                <a:lnTo>
                  <a:pt x="388214" y="1038753"/>
                </a:lnTo>
                <a:lnTo>
                  <a:pt x="433737" y="1049123"/>
                </a:lnTo>
                <a:lnTo>
                  <a:pt x="480658" y="1055482"/>
                </a:lnTo>
                <a:lnTo>
                  <a:pt x="528789" y="1057643"/>
                </a:lnTo>
                <a:lnTo>
                  <a:pt x="576917" y="1055482"/>
                </a:lnTo>
                <a:lnTo>
                  <a:pt x="623836" y="1049123"/>
                </a:lnTo>
                <a:lnTo>
                  <a:pt x="669358" y="1038753"/>
                </a:lnTo>
                <a:lnTo>
                  <a:pt x="713297" y="1024558"/>
                </a:lnTo>
                <a:lnTo>
                  <a:pt x="755466" y="1006726"/>
                </a:lnTo>
                <a:lnTo>
                  <a:pt x="795678" y="985443"/>
                </a:lnTo>
                <a:lnTo>
                  <a:pt x="833747" y="960896"/>
                </a:lnTo>
                <a:lnTo>
                  <a:pt x="869485" y="933271"/>
                </a:lnTo>
                <a:lnTo>
                  <a:pt x="902706" y="902755"/>
                </a:lnTo>
                <a:lnTo>
                  <a:pt x="933223" y="869536"/>
                </a:lnTo>
                <a:lnTo>
                  <a:pt x="960850" y="833799"/>
                </a:lnTo>
                <a:lnTo>
                  <a:pt x="985399" y="795731"/>
                </a:lnTo>
                <a:lnTo>
                  <a:pt x="1006683" y="755520"/>
                </a:lnTo>
                <a:lnTo>
                  <a:pt x="1024517" y="713351"/>
                </a:lnTo>
                <a:lnTo>
                  <a:pt x="1038713" y="669412"/>
                </a:lnTo>
                <a:lnTo>
                  <a:pt x="1049084" y="623890"/>
                </a:lnTo>
                <a:lnTo>
                  <a:pt x="1055443" y="576970"/>
                </a:lnTo>
                <a:lnTo>
                  <a:pt x="1057605" y="528840"/>
                </a:lnTo>
                <a:lnTo>
                  <a:pt x="1055443" y="480701"/>
                </a:lnTo>
                <a:lnTo>
                  <a:pt x="1049084" y="433773"/>
                </a:lnTo>
                <a:lnTo>
                  <a:pt x="1038713" y="388243"/>
                </a:lnTo>
                <a:lnTo>
                  <a:pt x="1024517" y="344299"/>
                </a:lnTo>
                <a:lnTo>
                  <a:pt x="1006683" y="302126"/>
                </a:lnTo>
                <a:lnTo>
                  <a:pt x="985399" y="261911"/>
                </a:lnTo>
                <a:lnTo>
                  <a:pt x="960850" y="223841"/>
                </a:lnTo>
                <a:lnTo>
                  <a:pt x="933223" y="188103"/>
                </a:lnTo>
                <a:lnTo>
                  <a:pt x="902706" y="154882"/>
                </a:lnTo>
                <a:lnTo>
                  <a:pt x="869485" y="124367"/>
                </a:lnTo>
                <a:lnTo>
                  <a:pt x="833747" y="96742"/>
                </a:lnTo>
                <a:lnTo>
                  <a:pt x="795678" y="72195"/>
                </a:lnTo>
                <a:lnTo>
                  <a:pt x="755466" y="50913"/>
                </a:lnTo>
                <a:lnTo>
                  <a:pt x="713297" y="33082"/>
                </a:lnTo>
                <a:lnTo>
                  <a:pt x="669358" y="18888"/>
                </a:lnTo>
                <a:lnTo>
                  <a:pt x="623836" y="8519"/>
                </a:lnTo>
                <a:lnTo>
                  <a:pt x="576917" y="2160"/>
                </a:lnTo>
                <a:lnTo>
                  <a:pt x="528789" y="0"/>
                </a:lnTo>
                <a:close/>
              </a:path>
            </a:pathLst>
          </a:custGeom>
          <a:solidFill>
            <a:srgbClr val="ffffff"/>
          </a:solidFill>
          <a:ln>
            <a:noFill/>
          </a:ln>
        </p:spPr>
        <p:style>
          <a:lnRef idx="0"/>
          <a:fillRef idx="0"/>
          <a:effectRef idx="0"/>
          <a:fontRef idx="minor"/>
        </p:style>
      </p:sp>
      <p:sp>
        <p:nvSpPr>
          <p:cNvPr id="660" name="CustomShape 69"/>
          <p:cNvSpPr/>
          <p:nvPr/>
        </p:nvSpPr>
        <p:spPr>
          <a:xfrm>
            <a:off x="6992280" y="495360"/>
            <a:ext cx="1617840" cy="1308600"/>
          </a:xfrm>
          <a:prstGeom prst="rect">
            <a:avLst/>
          </a:prstGeom>
          <a:blipFill rotWithShape="0">
            <a:blip r:embed="rId14"/>
            <a:stretch>
              <a:fillRect/>
            </a:stretch>
          </a:blipFill>
          <a:ln>
            <a:noFill/>
          </a:ln>
        </p:spPr>
        <p:style>
          <a:lnRef idx="0"/>
          <a:fillRef idx="0"/>
          <a:effectRef idx="0"/>
          <a:fontRef idx="minor"/>
        </p:style>
      </p:sp>
      <p:sp>
        <p:nvSpPr>
          <p:cNvPr id="661" name="CustomShape 70"/>
          <p:cNvSpPr/>
          <p:nvPr/>
        </p:nvSpPr>
        <p:spPr>
          <a:xfrm>
            <a:off x="7299000" y="734760"/>
            <a:ext cx="961200" cy="777600"/>
          </a:xfrm>
          <a:custGeom>
            <a:avLst/>
            <a:gdLst/>
            <a:ahLst/>
            <a:rect l="l" t="t" r="r" b="b"/>
            <a:pathLst>
              <a:path w="1057910" h="1057909">
                <a:moveTo>
                  <a:pt x="528789" y="0"/>
                </a:moveTo>
                <a:lnTo>
                  <a:pt x="480658" y="2160"/>
                </a:lnTo>
                <a:lnTo>
                  <a:pt x="433737" y="8519"/>
                </a:lnTo>
                <a:lnTo>
                  <a:pt x="388214" y="18888"/>
                </a:lnTo>
                <a:lnTo>
                  <a:pt x="344275" y="33082"/>
                </a:lnTo>
                <a:lnTo>
                  <a:pt x="302107" y="50913"/>
                </a:lnTo>
                <a:lnTo>
                  <a:pt x="261896" y="72195"/>
                </a:lnTo>
                <a:lnTo>
                  <a:pt x="223830" y="96742"/>
                </a:lnTo>
                <a:lnTo>
                  <a:pt x="188094" y="124367"/>
                </a:lnTo>
                <a:lnTo>
                  <a:pt x="154876" y="154882"/>
                </a:lnTo>
                <a:lnTo>
                  <a:pt x="124362" y="188103"/>
                </a:lnTo>
                <a:lnTo>
                  <a:pt x="96739" y="223841"/>
                </a:lnTo>
                <a:lnTo>
                  <a:pt x="72193" y="261911"/>
                </a:lnTo>
                <a:lnTo>
                  <a:pt x="50912" y="302126"/>
                </a:lnTo>
                <a:lnTo>
                  <a:pt x="33081" y="344299"/>
                </a:lnTo>
                <a:lnTo>
                  <a:pt x="18888" y="388243"/>
                </a:lnTo>
                <a:lnTo>
                  <a:pt x="8519" y="433773"/>
                </a:lnTo>
                <a:lnTo>
                  <a:pt x="2160" y="480701"/>
                </a:lnTo>
                <a:lnTo>
                  <a:pt x="0" y="528840"/>
                </a:lnTo>
                <a:lnTo>
                  <a:pt x="2160" y="576970"/>
                </a:lnTo>
                <a:lnTo>
                  <a:pt x="8519" y="623890"/>
                </a:lnTo>
                <a:lnTo>
                  <a:pt x="18888" y="669412"/>
                </a:lnTo>
                <a:lnTo>
                  <a:pt x="33081" y="713351"/>
                </a:lnTo>
                <a:lnTo>
                  <a:pt x="50912" y="755520"/>
                </a:lnTo>
                <a:lnTo>
                  <a:pt x="72193" y="795731"/>
                </a:lnTo>
                <a:lnTo>
                  <a:pt x="96739" y="833799"/>
                </a:lnTo>
                <a:lnTo>
                  <a:pt x="124362" y="869536"/>
                </a:lnTo>
                <a:lnTo>
                  <a:pt x="154876" y="902755"/>
                </a:lnTo>
                <a:lnTo>
                  <a:pt x="188094" y="933271"/>
                </a:lnTo>
                <a:lnTo>
                  <a:pt x="223830" y="960896"/>
                </a:lnTo>
                <a:lnTo>
                  <a:pt x="261896" y="985443"/>
                </a:lnTo>
                <a:lnTo>
                  <a:pt x="302107" y="1006726"/>
                </a:lnTo>
                <a:lnTo>
                  <a:pt x="344275" y="1024558"/>
                </a:lnTo>
                <a:lnTo>
                  <a:pt x="388214" y="1038753"/>
                </a:lnTo>
                <a:lnTo>
                  <a:pt x="433737" y="1049123"/>
                </a:lnTo>
                <a:lnTo>
                  <a:pt x="480658" y="1055482"/>
                </a:lnTo>
                <a:lnTo>
                  <a:pt x="528789" y="1057643"/>
                </a:lnTo>
                <a:lnTo>
                  <a:pt x="576917" y="1055482"/>
                </a:lnTo>
                <a:lnTo>
                  <a:pt x="623836" y="1049123"/>
                </a:lnTo>
                <a:lnTo>
                  <a:pt x="669358" y="1038753"/>
                </a:lnTo>
                <a:lnTo>
                  <a:pt x="713297" y="1024558"/>
                </a:lnTo>
                <a:lnTo>
                  <a:pt x="755466" y="1006726"/>
                </a:lnTo>
                <a:lnTo>
                  <a:pt x="795678" y="985443"/>
                </a:lnTo>
                <a:lnTo>
                  <a:pt x="833747" y="960896"/>
                </a:lnTo>
                <a:lnTo>
                  <a:pt x="869485" y="933271"/>
                </a:lnTo>
                <a:lnTo>
                  <a:pt x="902706" y="902755"/>
                </a:lnTo>
                <a:lnTo>
                  <a:pt x="933223" y="869536"/>
                </a:lnTo>
                <a:lnTo>
                  <a:pt x="960850" y="833799"/>
                </a:lnTo>
                <a:lnTo>
                  <a:pt x="985399" y="795731"/>
                </a:lnTo>
                <a:lnTo>
                  <a:pt x="1006683" y="755520"/>
                </a:lnTo>
                <a:lnTo>
                  <a:pt x="1024517" y="713351"/>
                </a:lnTo>
                <a:lnTo>
                  <a:pt x="1038713" y="669412"/>
                </a:lnTo>
                <a:lnTo>
                  <a:pt x="1049084" y="623890"/>
                </a:lnTo>
                <a:lnTo>
                  <a:pt x="1055443" y="576970"/>
                </a:lnTo>
                <a:lnTo>
                  <a:pt x="1057605" y="528840"/>
                </a:lnTo>
                <a:lnTo>
                  <a:pt x="1055443" y="480701"/>
                </a:lnTo>
                <a:lnTo>
                  <a:pt x="1049084" y="433773"/>
                </a:lnTo>
                <a:lnTo>
                  <a:pt x="1038713" y="388243"/>
                </a:lnTo>
                <a:lnTo>
                  <a:pt x="1024517" y="344299"/>
                </a:lnTo>
                <a:lnTo>
                  <a:pt x="1006683" y="302126"/>
                </a:lnTo>
                <a:lnTo>
                  <a:pt x="985399" y="261911"/>
                </a:lnTo>
                <a:lnTo>
                  <a:pt x="960850" y="223841"/>
                </a:lnTo>
                <a:lnTo>
                  <a:pt x="933223" y="188103"/>
                </a:lnTo>
                <a:lnTo>
                  <a:pt x="902706" y="154882"/>
                </a:lnTo>
                <a:lnTo>
                  <a:pt x="869485" y="124367"/>
                </a:lnTo>
                <a:lnTo>
                  <a:pt x="833747" y="96742"/>
                </a:lnTo>
                <a:lnTo>
                  <a:pt x="795678" y="72195"/>
                </a:lnTo>
                <a:lnTo>
                  <a:pt x="755466" y="50913"/>
                </a:lnTo>
                <a:lnTo>
                  <a:pt x="713297" y="33082"/>
                </a:lnTo>
                <a:lnTo>
                  <a:pt x="669358" y="18888"/>
                </a:lnTo>
                <a:lnTo>
                  <a:pt x="623836" y="8519"/>
                </a:lnTo>
                <a:lnTo>
                  <a:pt x="576917" y="2160"/>
                </a:lnTo>
                <a:lnTo>
                  <a:pt x="528789" y="0"/>
                </a:lnTo>
                <a:close/>
              </a:path>
            </a:pathLst>
          </a:custGeom>
          <a:solidFill>
            <a:srgbClr val="ffffff"/>
          </a:solidFill>
          <a:ln>
            <a:noFill/>
          </a:ln>
        </p:spPr>
        <p:style>
          <a:lnRef idx="0"/>
          <a:fillRef idx="0"/>
          <a:effectRef idx="0"/>
          <a:fontRef idx="minor"/>
        </p:style>
      </p:sp>
      <p:sp>
        <p:nvSpPr>
          <p:cNvPr id="662" name="CustomShape 71"/>
          <p:cNvSpPr/>
          <p:nvPr/>
        </p:nvSpPr>
        <p:spPr>
          <a:xfrm>
            <a:off x="4952880" y="951120"/>
            <a:ext cx="204840" cy="165600"/>
          </a:xfrm>
          <a:prstGeom prst="rect">
            <a:avLst/>
          </a:prstGeom>
          <a:blipFill rotWithShape="0">
            <a:blip r:embed="rId15"/>
            <a:stretch>
              <a:fillRect/>
            </a:stretch>
          </a:blipFill>
          <a:ln>
            <a:noFill/>
          </a:ln>
        </p:spPr>
        <p:style>
          <a:lnRef idx="0"/>
          <a:fillRef idx="0"/>
          <a:effectRef idx="0"/>
          <a:fontRef idx="minor"/>
        </p:style>
      </p:sp>
      <p:sp>
        <p:nvSpPr>
          <p:cNvPr id="663" name="CustomShape 72"/>
          <p:cNvSpPr/>
          <p:nvPr/>
        </p:nvSpPr>
        <p:spPr>
          <a:xfrm>
            <a:off x="5055480" y="927720"/>
            <a:ext cx="446040" cy="405360"/>
          </a:xfrm>
          <a:custGeom>
            <a:avLst/>
            <a:gdLst/>
            <a:ahLst/>
            <a:rect l="l" t="t" r="r" b="b"/>
            <a:pathLst>
              <a:path w="490854" h="551814">
                <a:moveTo>
                  <a:pt x="484936" y="85839"/>
                </a:moveTo>
                <a:lnTo>
                  <a:pt x="158737" y="85839"/>
                </a:lnTo>
                <a:lnTo>
                  <a:pt x="153263" y="91313"/>
                </a:lnTo>
                <a:lnTo>
                  <a:pt x="153263" y="128739"/>
                </a:lnTo>
                <a:lnTo>
                  <a:pt x="490410" y="128739"/>
                </a:lnTo>
                <a:lnTo>
                  <a:pt x="490410" y="91313"/>
                </a:lnTo>
                <a:lnTo>
                  <a:pt x="484936" y="85839"/>
                </a:lnTo>
                <a:close/>
                <a:moveTo>
                  <a:pt x="337159" y="0"/>
                </a:moveTo>
                <a:lnTo>
                  <a:pt x="306514" y="0"/>
                </a:lnTo>
                <a:lnTo>
                  <a:pt x="306514" y="85839"/>
                </a:lnTo>
                <a:lnTo>
                  <a:pt x="337159" y="85839"/>
                </a:lnTo>
                <a:lnTo>
                  <a:pt x="337159" y="0"/>
                </a:lnTo>
                <a:close/>
                <a:moveTo>
                  <a:pt x="306514" y="514946"/>
                </a:moveTo>
                <a:lnTo>
                  <a:pt x="0" y="514946"/>
                </a:lnTo>
                <a:lnTo>
                  <a:pt x="0" y="533336"/>
                </a:lnTo>
                <a:lnTo>
                  <a:pt x="1446" y="540496"/>
                </a:lnTo>
                <a:lnTo>
                  <a:pt x="5389" y="546341"/>
                </a:lnTo>
                <a:lnTo>
                  <a:pt x="11235" y="550281"/>
                </a:lnTo>
                <a:lnTo>
                  <a:pt x="18389" y="551726"/>
                </a:lnTo>
                <a:lnTo>
                  <a:pt x="288124" y="551726"/>
                </a:lnTo>
                <a:lnTo>
                  <a:pt x="295279" y="550281"/>
                </a:lnTo>
                <a:lnTo>
                  <a:pt x="301124" y="546341"/>
                </a:lnTo>
                <a:lnTo>
                  <a:pt x="305068" y="540496"/>
                </a:lnTo>
                <a:lnTo>
                  <a:pt x="306514" y="533336"/>
                </a:lnTo>
                <a:lnTo>
                  <a:pt x="306514" y="514946"/>
                </a:lnTo>
                <a:close/>
                <a:moveTo>
                  <a:pt x="478167" y="147129"/>
                </a:moveTo>
                <a:lnTo>
                  <a:pt x="165506" y="147129"/>
                </a:lnTo>
                <a:lnTo>
                  <a:pt x="182054" y="283591"/>
                </a:lnTo>
                <a:lnTo>
                  <a:pt x="228049" y="293825"/>
                </a:lnTo>
                <a:lnTo>
                  <a:pt x="267368" y="313418"/>
                </a:lnTo>
                <a:lnTo>
                  <a:pt x="297974" y="342229"/>
                </a:lnTo>
                <a:lnTo>
                  <a:pt x="317832" y="380119"/>
                </a:lnTo>
                <a:lnTo>
                  <a:pt x="324852" y="426605"/>
                </a:lnTo>
                <a:lnTo>
                  <a:pt x="324904" y="547839"/>
                </a:lnTo>
                <a:lnTo>
                  <a:pt x="324307" y="549935"/>
                </a:lnTo>
                <a:lnTo>
                  <a:pt x="323253" y="551726"/>
                </a:lnTo>
                <a:lnTo>
                  <a:pt x="407390" y="551726"/>
                </a:lnTo>
                <a:lnTo>
                  <a:pt x="416212" y="550088"/>
                </a:lnTo>
                <a:lnTo>
                  <a:pt x="423648" y="545563"/>
                </a:lnTo>
                <a:lnTo>
                  <a:pt x="429037" y="538728"/>
                </a:lnTo>
                <a:lnTo>
                  <a:pt x="431723" y="530161"/>
                </a:lnTo>
                <a:lnTo>
                  <a:pt x="478167" y="147129"/>
                </a:lnTo>
                <a:close/>
                <a:moveTo>
                  <a:pt x="301015" y="459778"/>
                </a:moveTo>
                <a:lnTo>
                  <a:pt x="5486" y="459778"/>
                </a:lnTo>
                <a:lnTo>
                  <a:pt x="0" y="465264"/>
                </a:lnTo>
                <a:lnTo>
                  <a:pt x="0" y="491070"/>
                </a:lnTo>
                <a:lnTo>
                  <a:pt x="5486" y="496557"/>
                </a:lnTo>
                <a:lnTo>
                  <a:pt x="301015" y="496557"/>
                </a:lnTo>
                <a:lnTo>
                  <a:pt x="306514" y="491070"/>
                </a:lnTo>
                <a:lnTo>
                  <a:pt x="306514" y="465264"/>
                </a:lnTo>
                <a:lnTo>
                  <a:pt x="301015" y="459778"/>
                </a:lnTo>
                <a:close/>
                <a:moveTo>
                  <a:pt x="153263" y="300380"/>
                </a:moveTo>
                <a:lnTo>
                  <a:pt x="104815" y="305644"/>
                </a:lnTo>
                <a:lnTo>
                  <a:pt x="62742" y="321322"/>
                </a:lnTo>
                <a:lnTo>
                  <a:pt x="29567" y="347242"/>
                </a:lnTo>
                <a:lnTo>
                  <a:pt x="7812" y="383232"/>
                </a:lnTo>
                <a:lnTo>
                  <a:pt x="0" y="429120"/>
                </a:lnTo>
                <a:lnTo>
                  <a:pt x="0" y="441388"/>
                </a:lnTo>
                <a:lnTo>
                  <a:pt x="306514" y="441388"/>
                </a:lnTo>
                <a:lnTo>
                  <a:pt x="306489" y="426605"/>
                </a:lnTo>
                <a:lnTo>
                  <a:pt x="298079" y="381608"/>
                </a:lnTo>
                <a:lnTo>
                  <a:pt x="276101" y="346320"/>
                </a:lnTo>
                <a:lnTo>
                  <a:pt x="243005" y="320909"/>
                </a:lnTo>
                <a:lnTo>
                  <a:pt x="201242" y="305540"/>
                </a:lnTo>
                <a:lnTo>
                  <a:pt x="153263" y="300380"/>
                </a:lnTo>
                <a:close/>
              </a:path>
            </a:pathLst>
          </a:custGeom>
          <a:solidFill>
            <a:srgbClr val="939598"/>
          </a:solidFill>
          <a:ln>
            <a:noFill/>
          </a:ln>
        </p:spPr>
        <p:style>
          <a:lnRef idx="0"/>
          <a:fillRef idx="0"/>
          <a:effectRef idx="0"/>
          <a:fontRef idx="minor"/>
        </p:style>
      </p:sp>
      <p:sp>
        <p:nvSpPr>
          <p:cNvPr id="664" name="CustomShape 73"/>
          <p:cNvSpPr/>
          <p:nvPr/>
        </p:nvSpPr>
        <p:spPr>
          <a:xfrm>
            <a:off x="7479720" y="876240"/>
            <a:ext cx="597240" cy="465840"/>
          </a:xfrm>
          <a:custGeom>
            <a:avLst/>
            <a:gdLst/>
            <a:ahLst/>
            <a:rect l="l" t="t" r="r" b="b"/>
            <a:pathLst>
              <a:path w="721360" h="796289">
                <a:moveTo>
                  <a:pt x="678903" y="755954"/>
                </a:moveTo>
                <a:lnTo>
                  <a:pt x="42291" y="755954"/>
                </a:lnTo>
                <a:lnTo>
                  <a:pt x="42291" y="795756"/>
                </a:lnTo>
                <a:lnTo>
                  <a:pt x="678903" y="795756"/>
                </a:lnTo>
                <a:lnTo>
                  <a:pt x="678903" y="755954"/>
                </a:lnTo>
                <a:close/>
                <a:moveTo>
                  <a:pt x="101968" y="584860"/>
                </a:moveTo>
                <a:lnTo>
                  <a:pt x="62179" y="584860"/>
                </a:lnTo>
                <a:lnTo>
                  <a:pt x="62179" y="755954"/>
                </a:lnTo>
                <a:lnTo>
                  <a:pt x="101968" y="755954"/>
                </a:lnTo>
                <a:lnTo>
                  <a:pt x="101968" y="584860"/>
                </a:lnTo>
                <a:close/>
                <a:moveTo>
                  <a:pt x="659003" y="388620"/>
                </a:moveTo>
                <a:lnTo>
                  <a:pt x="619213" y="388620"/>
                </a:lnTo>
                <a:lnTo>
                  <a:pt x="619213" y="755954"/>
                </a:lnTo>
                <a:lnTo>
                  <a:pt x="659003" y="755954"/>
                </a:lnTo>
                <a:lnTo>
                  <a:pt x="659003" y="388620"/>
                </a:lnTo>
                <a:close/>
                <a:moveTo>
                  <a:pt x="659003" y="0"/>
                </a:moveTo>
                <a:lnTo>
                  <a:pt x="62179" y="0"/>
                </a:lnTo>
                <a:lnTo>
                  <a:pt x="62179" y="406120"/>
                </a:lnTo>
                <a:lnTo>
                  <a:pt x="0" y="584860"/>
                </a:lnTo>
                <a:lnTo>
                  <a:pt x="550964" y="584860"/>
                </a:lnTo>
                <a:lnTo>
                  <a:pt x="562028" y="553046"/>
                </a:lnTo>
                <a:lnTo>
                  <a:pt x="330822" y="553046"/>
                </a:lnTo>
                <a:lnTo>
                  <a:pt x="44780" y="553034"/>
                </a:lnTo>
                <a:lnTo>
                  <a:pt x="62179" y="503008"/>
                </a:lnTo>
                <a:lnTo>
                  <a:pt x="101968" y="503008"/>
                </a:lnTo>
                <a:lnTo>
                  <a:pt x="101968" y="388620"/>
                </a:lnTo>
                <a:lnTo>
                  <a:pt x="135668" y="291719"/>
                </a:lnTo>
                <a:lnTo>
                  <a:pt x="101968" y="291719"/>
                </a:lnTo>
                <a:lnTo>
                  <a:pt x="101968" y="39776"/>
                </a:lnTo>
                <a:lnTo>
                  <a:pt x="659003" y="39776"/>
                </a:lnTo>
                <a:lnTo>
                  <a:pt x="659003" y="0"/>
                </a:lnTo>
                <a:close/>
                <a:moveTo>
                  <a:pt x="659003" y="127304"/>
                </a:moveTo>
                <a:lnTo>
                  <a:pt x="619213" y="127304"/>
                </a:lnTo>
                <a:lnTo>
                  <a:pt x="619213" y="291731"/>
                </a:lnTo>
                <a:lnTo>
                  <a:pt x="528307" y="553046"/>
                </a:lnTo>
                <a:lnTo>
                  <a:pt x="562032" y="553034"/>
                </a:lnTo>
                <a:lnTo>
                  <a:pt x="619213" y="388620"/>
                </a:lnTo>
                <a:lnTo>
                  <a:pt x="659003" y="388620"/>
                </a:lnTo>
                <a:lnTo>
                  <a:pt x="659003" y="274231"/>
                </a:lnTo>
                <a:lnTo>
                  <a:pt x="692714" y="177317"/>
                </a:lnTo>
                <a:lnTo>
                  <a:pt x="659003" y="177317"/>
                </a:lnTo>
                <a:lnTo>
                  <a:pt x="659003" y="127304"/>
                </a:lnTo>
                <a:close/>
                <a:moveTo>
                  <a:pt x="101968" y="503008"/>
                </a:moveTo>
                <a:lnTo>
                  <a:pt x="62179" y="503008"/>
                </a:lnTo>
                <a:lnTo>
                  <a:pt x="62179" y="553034"/>
                </a:lnTo>
                <a:lnTo>
                  <a:pt x="101968" y="553034"/>
                </a:lnTo>
                <a:lnTo>
                  <a:pt x="101968" y="503008"/>
                </a:lnTo>
                <a:close/>
                <a:moveTo>
                  <a:pt x="336067" y="537718"/>
                </a:moveTo>
                <a:lnTo>
                  <a:pt x="251493" y="537718"/>
                </a:lnTo>
                <a:lnTo>
                  <a:pt x="246253" y="553034"/>
                </a:lnTo>
                <a:lnTo>
                  <a:pt x="330826" y="553034"/>
                </a:lnTo>
                <a:lnTo>
                  <a:pt x="336067" y="537718"/>
                </a:lnTo>
                <a:close/>
                <a:moveTo>
                  <a:pt x="251498" y="537705"/>
                </a:moveTo>
                <a:moveTo>
                  <a:pt x="721182" y="95478"/>
                </a:moveTo>
                <a:lnTo>
                  <a:pt x="170230" y="95478"/>
                </a:lnTo>
                <a:lnTo>
                  <a:pt x="101968" y="291719"/>
                </a:lnTo>
                <a:lnTo>
                  <a:pt x="135668" y="291719"/>
                </a:lnTo>
                <a:lnTo>
                  <a:pt x="192849" y="127304"/>
                </a:lnTo>
                <a:lnTo>
                  <a:pt x="710111" y="127304"/>
                </a:lnTo>
                <a:lnTo>
                  <a:pt x="721182" y="95478"/>
                </a:lnTo>
                <a:close/>
                <a:moveTo>
                  <a:pt x="710111" y="127304"/>
                </a:moveTo>
                <a:lnTo>
                  <a:pt x="676389" y="127304"/>
                </a:lnTo>
                <a:lnTo>
                  <a:pt x="659003" y="177317"/>
                </a:lnTo>
                <a:lnTo>
                  <a:pt x="692714" y="177317"/>
                </a:lnTo>
                <a:lnTo>
                  <a:pt x="710111" y="127304"/>
                </a:lnTo>
                <a:close/>
                <a:moveTo>
                  <a:pt x="659003" y="39776"/>
                </a:moveTo>
                <a:lnTo>
                  <a:pt x="619213" y="39776"/>
                </a:lnTo>
                <a:lnTo>
                  <a:pt x="619213" y="95478"/>
                </a:lnTo>
                <a:lnTo>
                  <a:pt x="659003" y="95478"/>
                </a:lnTo>
                <a:lnTo>
                  <a:pt x="659003" y="39776"/>
                </a:lnTo>
                <a:close/>
              </a:path>
            </a:pathLst>
          </a:custGeom>
          <a:solidFill>
            <a:srgbClr val="939598"/>
          </a:solidFill>
          <a:ln>
            <a:noFill/>
          </a:ln>
        </p:spPr>
        <p:style>
          <a:lnRef idx="0"/>
          <a:fillRef idx="0"/>
          <a:effectRef idx="0"/>
          <a:fontRef idx="minor"/>
        </p:style>
      </p:sp>
      <p:sp>
        <p:nvSpPr>
          <p:cNvPr id="665" name="CustomShape 74"/>
          <p:cNvSpPr/>
          <p:nvPr/>
        </p:nvSpPr>
        <p:spPr>
          <a:xfrm>
            <a:off x="6073920" y="963720"/>
            <a:ext cx="517320" cy="200160"/>
          </a:xfrm>
          <a:custGeom>
            <a:avLst/>
            <a:gdLst/>
            <a:ahLst/>
            <a:rect l="l" t="t" r="r" b="b"/>
            <a:pathLst>
              <a:path w="669290" h="391160">
                <a:moveTo>
                  <a:pt x="356984" y="1269"/>
                </a:moveTo>
                <a:lnTo>
                  <a:pt x="23621" y="1269"/>
                </a:lnTo>
                <a:lnTo>
                  <a:pt x="22021" y="2539"/>
                </a:lnTo>
                <a:lnTo>
                  <a:pt x="18821" y="3809"/>
                </a:lnTo>
                <a:lnTo>
                  <a:pt x="17424" y="5079"/>
                </a:lnTo>
                <a:lnTo>
                  <a:pt x="15989" y="6349"/>
                </a:lnTo>
                <a:lnTo>
                  <a:pt x="14516" y="6349"/>
                </a:lnTo>
                <a:lnTo>
                  <a:pt x="13080" y="7619"/>
                </a:lnTo>
                <a:lnTo>
                  <a:pt x="10540" y="10159"/>
                </a:lnTo>
                <a:lnTo>
                  <a:pt x="7175" y="13969"/>
                </a:lnTo>
                <a:lnTo>
                  <a:pt x="5270" y="16509"/>
                </a:lnTo>
                <a:lnTo>
                  <a:pt x="2857" y="21589"/>
                </a:lnTo>
                <a:lnTo>
                  <a:pt x="2235" y="22859"/>
                </a:lnTo>
                <a:lnTo>
                  <a:pt x="1765" y="25399"/>
                </a:lnTo>
                <a:lnTo>
                  <a:pt x="800" y="27939"/>
                </a:lnTo>
                <a:lnTo>
                  <a:pt x="457" y="30479"/>
                </a:lnTo>
                <a:lnTo>
                  <a:pt x="190" y="34289"/>
                </a:lnTo>
                <a:lnTo>
                  <a:pt x="0" y="35559"/>
                </a:lnTo>
                <a:lnTo>
                  <a:pt x="0" y="38099"/>
                </a:lnTo>
                <a:lnTo>
                  <a:pt x="190" y="38099"/>
                </a:lnTo>
                <a:lnTo>
                  <a:pt x="190" y="74929"/>
                </a:lnTo>
                <a:lnTo>
                  <a:pt x="330" y="80009"/>
                </a:lnTo>
                <a:lnTo>
                  <a:pt x="457" y="121919"/>
                </a:lnTo>
                <a:lnTo>
                  <a:pt x="516" y="152399"/>
                </a:lnTo>
                <a:lnTo>
                  <a:pt x="634" y="154939"/>
                </a:lnTo>
                <a:lnTo>
                  <a:pt x="8305" y="180339"/>
                </a:lnTo>
                <a:lnTo>
                  <a:pt x="10210" y="184149"/>
                </a:lnTo>
                <a:lnTo>
                  <a:pt x="12445" y="186689"/>
                </a:lnTo>
                <a:lnTo>
                  <a:pt x="14846" y="190499"/>
                </a:lnTo>
                <a:lnTo>
                  <a:pt x="17424" y="193039"/>
                </a:lnTo>
                <a:lnTo>
                  <a:pt x="20129" y="195579"/>
                </a:lnTo>
                <a:lnTo>
                  <a:pt x="22986" y="198119"/>
                </a:lnTo>
                <a:lnTo>
                  <a:pt x="26034" y="200659"/>
                </a:lnTo>
                <a:lnTo>
                  <a:pt x="29209" y="201929"/>
                </a:lnTo>
                <a:lnTo>
                  <a:pt x="29540" y="203199"/>
                </a:lnTo>
                <a:lnTo>
                  <a:pt x="30810" y="203199"/>
                </a:lnTo>
                <a:lnTo>
                  <a:pt x="31432" y="204469"/>
                </a:lnTo>
                <a:lnTo>
                  <a:pt x="33045" y="204469"/>
                </a:lnTo>
                <a:lnTo>
                  <a:pt x="33845" y="205739"/>
                </a:lnTo>
                <a:lnTo>
                  <a:pt x="34950" y="205739"/>
                </a:lnTo>
                <a:lnTo>
                  <a:pt x="36080" y="207009"/>
                </a:lnTo>
                <a:lnTo>
                  <a:pt x="37185" y="207009"/>
                </a:lnTo>
                <a:lnTo>
                  <a:pt x="38620" y="208279"/>
                </a:lnTo>
                <a:lnTo>
                  <a:pt x="41325" y="209549"/>
                </a:lnTo>
                <a:lnTo>
                  <a:pt x="42925" y="210819"/>
                </a:lnTo>
                <a:lnTo>
                  <a:pt x="44691" y="212089"/>
                </a:lnTo>
                <a:lnTo>
                  <a:pt x="46291" y="212089"/>
                </a:lnTo>
                <a:lnTo>
                  <a:pt x="52006" y="215899"/>
                </a:lnTo>
                <a:lnTo>
                  <a:pt x="56184" y="218439"/>
                </a:lnTo>
                <a:lnTo>
                  <a:pt x="62890" y="222249"/>
                </a:lnTo>
                <a:lnTo>
                  <a:pt x="67665" y="224789"/>
                </a:lnTo>
                <a:lnTo>
                  <a:pt x="72758" y="228599"/>
                </a:lnTo>
                <a:lnTo>
                  <a:pt x="78206" y="231139"/>
                </a:lnTo>
                <a:lnTo>
                  <a:pt x="89357" y="237489"/>
                </a:lnTo>
                <a:lnTo>
                  <a:pt x="101511" y="245109"/>
                </a:lnTo>
                <a:lnTo>
                  <a:pt x="114261" y="252729"/>
                </a:lnTo>
                <a:lnTo>
                  <a:pt x="120815" y="256539"/>
                </a:lnTo>
                <a:lnTo>
                  <a:pt x="127520" y="260349"/>
                </a:lnTo>
                <a:lnTo>
                  <a:pt x="141236" y="267969"/>
                </a:lnTo>
                <a:lnTo>
                  <a:pt x="155460" y="275589"/>
                </a:lnTo>
                <a:lnTo>
                  <a:pt x="169646" y="284479"/>
                </a:lnTo>
                <a:lnTo>
                  <a:pt x="198526" y="300989"/>
                </a:lnTo>
                <a:lnTo>
                  <a:pt x="212750" y="309879"/>
                </a:lnTo>
                <a:lnTo>
                  <a:pt x="226796" y="317499"/>
                </a:lnTo>
                <a:lnTo>
                  <a:pt x="260108" y="336549"/>
                </a:lnTo>
                <a:lnTo>
                  <a:pt x="278472" y="347979"/>
                </a:lnTo>
                <a:lnTo>
                  <a:pt x="289648" y="354329"/>
                </a:lnTo>
                <a:lnTo>
                  <a:pt x="294932" y="356869"/>
                </a:lnTo>
                <a:lnTo>
                  <a:pt x="300037" y="360679"/>
                </a:lnTo>
                <a:lnTo>
                  <a:pt x="304812" y="363219"/>
                </a:lnTo>
                <a:lnTo>
                  <a:pt x="309283" y="365759"/>
                </a:lnTo>
                <a:lnTo>
                  <a:pt x="311353" y="367029"/>
                </a:lnTo>
                <a:lnTo>
                  <a:pt x="317436" y="369569"/>
                </a:lnTo>
                <a:lnTo>
                  <a:pt x="319328" y="370839"/>
                </a:lnTo>
                <a:lnTo>
                  <a:pt x="322846" y="373379"/>
                </a:lnTo>
                <a:lnTo>
                  <a:pt x="324446" y="374649"/>
                </a:lnTo>
                <a:lnTo>
                  <a:pt x="325881" y="374649"/>
                </a:lnTo>
                <a:lnTo>
                  <a:pt x="328752" y="377189"/>
                </a:lnTo>
                <a:lnTo>
                  <a:pt x="330009" y="377189"/>
                </a:lnTo>
                <a:lnTo>
                  <a:pt x="331152" y="378459"/>
                </a:lnTo>
                <a:lnTo>
                  <a:pt x="332257" y="378459"/>
                </a:lnTo>
                <a:lnTo>
                  <a:pt x="333222" y="379729"/>
                </a:lnTo>
                <a:lnTo>
                  <a:pt x="334187" y="379729"/>
                </a:lnTo>
                <a:lnTo>
                  <a:pt x="335622" y="380999"/>
                </a:lnTo>
                <a:lnTo>
                  <a:pt x="336727" y="380999"/>
                </a:lnTo>
                <a:lnTo>
                  <a:pt x="337350" y="382269"/>
                </a:lnTo>
                <a:lnTo>
                  <a:pt x="337527" y="382269"/>
                </a:lnTo>
                <a:lnTo>
                  <a:pt x="341198" y="383539"/>
                </a:lnTo>
                <a:lnTo>
                  <a:pt x="344703" y="386079"/>
                </a:lnTo>
                <a:lnTo>
                  <a:pt x="351421" y="388619"/>
                </a:lnTo>
                <a:lnTo>
                  <a:pt x="354622" y="389889"/>
                </a:lnTo>
                <a:lnTo>
                  <a:pt x="357492" y="391159"/>
                </a:lnTo>
                <a:lnTo>
                  <a:pt x="371551" y="391159"/>
                </a:lnTo>
                <a:lnTo>
                  <a:pt x="372478" y="389889"/>
                </a:lnTo>
                <a:lnTo>
                  <a:pt x="373481" y="389889"/>
                </a:lnTo>
                <a:lnTo>
                  <a:pt x="374383" y="388619"/>
                </a:lnTo>
                <a:lnTo>
                  <a:pt x="375348" y="387349"/>
                </a:lnTo>
                <a:lnTo>
                  <a:pt x="376186" y="387349"/>
                </a:lnTo>
                <a:lnTo>
                  <a:pt x="377964" y="384809"/>
                </a:lnTo>
                <a:lnTo>
                  <a:pt x="378548" y="383539"/>
                </a:lnTo>
                <a:lnTo>
                  <a:pt x="379361" y="382269"/>
                </a:lnTo>
                <a:lnTo>
                  <a:pt x="381558" y="377189"/>
                </a:lnTo>
                <a:lnTo>
                  <a:pt x="382396" y="374649"/>
                </a:lnTo>
                <a:lnTo>
                  <a:pt x="383197" y="372109"/>
                </a:lnTo>
                <a:lnTo>
                  <a:pt x="383997" y="365759"/>
                </a:lnTo>
                <a:lnTo>
                  <a:pt x="383997" y="359409"/>
                </a:lnTo>
                <a:lnTo>
                  <a:pt x="383819" y="356869"/>
                </a:lnTo>
                <a:lnTo>
                  <a:pt x="383324" y="353059"/>
                </a:lnTo>
                <a:lnTo>
                  <a:pt x="382701" y="349249"/>
                </a:lnTo>
                <a:lnTo>
                  <a:pt x="381888" y="346709"/>
                </a:lnTo>
                <a:lnTo>
                  <a:pt x="380923" y="342899"/>
                </a:lnTo>
                <a:lnTo>
                  <a:pt x="379793" y="339089"/>
                </a:lnTo>
                <a:lnTo>
                  <a:pt x="378548" y="336549"/>
                </a:lnTo>
                <a:lnTo>
                  <a:pt x="375348" y="328929"/>
                </a:lnTo>
                <a:lnTo>
                  <a:pt x="373583" y="325119"/>
                </a:lnTo>
                <a:lnTo>
                  <a:pt x="371551" y="322579"/>
                </a:lnTo>
                <a:lnTo>
                  <a:pt x="367068" y="316229"/>
                </a:lnTo>
                <a:lnTo>
                  <a:pt x="364540" y="312419"/>
                </a:lnTo>
                <a:lnTo>
                  <a:pt x="361797" y="308609"/>
                </a:lnTo>
                <a:lnTo>
                  <a:pt x="358940" y="306069"/>
                </a:lnTo>
                <a:lnTo>
                  <a:pt x="355879" y="302259"/>
                </a:lnTo>
                <a:lnTo>
                  <a:pt x="352856" y="299719"/>
                </a:lnTo>
                <a:lnTo>
                  <a:pt x="349503" y="295909"/>
                </a:lnTo>
                <a:lnTo>
                  <a:pt x="346011" y="293369"/>
                </a:lnTo>
                <a:lnTo>
                  <a:pt x="342341" y="290829"/>
                </a:lnTo>
                <a:lnTo>
                  <a:pt x="338493" y="288289"/>
                </a:lnTo>
                <a:lnTo>
                  <a:pt x="334530" y="284479"/>
                </a:lnTo>
                <a:lnTo>
                  <a:pt x="330352" y="281939"/>
                </a:lnTo>
                <a:lnTo>
                  <a:pt x="329374" y="281939"/>
                </a:lnTo>
                <a:lnTo>
                  <a:pt x="327482" y="280669"/>
                </a:lnTo>
                <a:lnTo>
                  <a:pt x="324904" y="279399"/>
                </a:lnTo>
                <a:lnTo>
                  <a:pt x="323341" y="278129"/>
                </a:lnTo>
                <a:lnTo>
                  <a:pt x="319493" y="275589"/>
                </a:lnTo>
                <a:lnTo>
                  <a:pt x="315036" y="273049"/>
                </a:lnTo>
                <a:lnTo>
                  <a:pt x="312445" y="271779"/>
                </a:lnTo>
                <a:lnTo>
                  <a:pt x="307047" y="269239"/>
                </a:lnTo>
                <a:lnTo>
                  <a:pt x="304012" y="266699"/>
                </a:lnTo>
                <a:lnTo>
                  <a:pt x="297802" y="262889"/>
                </a:lnTo>
                <a:lnTo>
                  <a:pt x="294424" y="261619"/>
                </a:lnTo>
                <a:lnTo>
                  <a:pt x="291096" y="259079"/>
                </a:lnTo>
                <a:lnTo>
                  <a:pt x="287578" y="257809"/>
                </a:lnTo>
                <a:lnTo>
                  <a:pt x="283908" y="255269"/>
                </a:lnTo>
                <a:lnTo>
                  <a:pt x="280085" y="252729"/>
                </a:lnTo>
                <a:lnTo>
                  <a:pt x="276402" y="251459"/>
                </a:lnTo>
                <a:lnTo>
                  <a:pt x="268427" y="246379"/>
                </a:lnTo>
                <a:lnTo>
                  <a:pt x="260286" y="241299"/>
                </a:lnTo>
                <a:lnTo>
                  <a:pt x="252006" y="236219"/>
                </a:lnTo>
                <a:lnTo>
                  <a:pt x="243522" y="231139"/>
                </a:lnTo>
                <a:lnTo>
                  <a:pt x="243395" y="231139"/>
                </a:lnTo>
                <a:lnTo>
                  <a:pt x="242074" y="229869"/>
                </a:lnTo>
                <a:lnTo>
                  <a:pt x="241147" y="228599"/>
                </a:lnTo>
                <a:lnTo>
                  <a:pt x="240487" y="228599"/>
                </a:lnTo>
                <a:lnTo>
                  <a:pt x="239890" y="227329"/>
                </a:lnTo>
                <a:lnTo>
                  <a:pt x="234607" y="213359"/>
                </a:lnTo>
                <a:lnTo>
                  <a:pt x="234607" y="209549"/>
                </a:lnTo>
                <a:lnTo>
                  <a:pt x="234911" y="207009"/>
                </a:lnTo>
                <a:lnTo>
                  <a:pt x="235381" y="205739"/>
                </a:lnTo>
                <a:lnTo>
                  <a:pt x="235877" y="203199"/>
                </a:lnTo>
                <a:lnTo>
                  <a:pt x="236677" y="200659"/>
                </a:lnTo>
                <a:lnTo>
                  <a:pt x="237616" y="199389"/>
                </a:lnTo>
                <a:lnTo>
                  <a:pt x="238759" y="196849"/>
                </a:lnTo>
                <a:lnTo>
                  <a:pt x="240182" y="194309"/>
                </a:lnTo>
                <a:lnTo>
                  <a:pt x="241782" y="191769"/>
                </a:lnTo>
                <a:lnTo>
                  <a:pt x="243522" y="190499"/>
                </a:lnTo>
                <a:lnTo>
                  <a:pt x="245757" y="187959"/>
                </a:lnTo>
                <a:lnTo>
                  <a:pt x="246735" y="186689"/>
                </a:lnTo>
                <a:lnTo>
                  <a:pt x="247522" y="185419"/>
                </a:lnTo>
                <a:lnTo>
                  <a:pt x="248500" y="185419"/>
                </a:lnTo>
                <a:lnTo>
                  <a:pt x="252475" y="181609"/>
                </a:lnTo>
                <a:lnTo>
                  <a:pt x="257581" y="176529"/>
                </a:lnTo>
                <a:lnTo>
                  <a:pt x="259473" y="175259"/>
                </a:lnTo>
                <a:lnTo>
                  <a:pt x="265391" y="170179"/>
                </a:lnTo>
                <a:lnTo>
                  <a:pt x="269557" y="166369"/>
                </a:lnTo>
                <a:lnTo>
                  <a:pt x="277533" y="158749"/>
                </a:lnTo>
                <a:lnTo>
                  <a:pt x="282778" y="154939"/>
                </a:lnTo>
                <a:lnTo>
                  <a:pt x="284378" y="152399"/>
                </a:lnTo>
                <a:lnTo>
                  <a:pt x="285851" y="151129"/>
                </a:lnTo>
                <a:lnTo>
                  <a:pt x="287083" y="151129"/>
                </a:lnTo>
                <a:lnTo>
                  <a:pt x="288213" y="149859"/>
                </a:lnTo>
                <a:lnTo>
                  <a:pt x="289178" y="148589"/>
                </a:lnTo>
                <a:lnTo>
                  <a:pt x="289991" y="148589"/>
                </a:lnTo>
                <a:lnTo>
                  <a:pt x="290956" y="147319"/>
                </a:lnTo>
                <a:lnTo>
                  <a:pt x="291566" y="147319"/>
                </a:lnTo>
                <a:lnTo>
                  <a:pt x="292061" y="146049"/>
                </a:lnTo>
                <a:lnTo>
                  <a:pt x="292696" y="146049"/>
                </a:lnTo>
                <a:lnTo>
                  <a:pt x="294297" y="144779"/>
                </a:lnTo>
                <a:lnTo>
                  <a:pt x="296367" y="144779"/>
                </a:lnTo>
                <a:lnTo>
                  <a:pt x="298907" y="143509"/>
                </a:lnTo>
                <a:lnTo>
                  <a:pt x="301942" y="142239"/>
                </a:lnTo>
                <a:lnTo>
                  <a:pt x="303542" y="140969"/>
                </a:lnTo>
                <a:lnTo>
                  <a:pt x="307047" y="139699"/>
                </a:lnTo>
                <a:lnTo>
                  <a:pt x="311061" y="138429"/>
                </a:lnTo>
                <a:lnTo>
                  <a:pt x="313118" y="138429"/>
                </a:lnTo>
                <a:lnTo>
                  <a:pt x="315188" y="137159"/>
                </a:lnTo>
                <a:lnTo>
                  <a:pt x="317436" y="137159"/>
                </a:lnTo>
                <a:lnTo>
                  <a:pt x="319836" y="135889"/>
                </a:lnTo>
                <a:lnTo>
                  <a:pt x="329717" y="135889"/>
                </a:lnTo>
                <a:lnTo>
                  <a:pt x="332257" y="134619"/>
                </a:lnTo>
                <a:lnTo>
                  <a:pt x="567299" y="134619"/>
                </a:lnTo>
                <a:lnTo>
                  <a:pt x="546900" y="110489"/>
                </a:lnTo>
                <a:lnTo>
                  <a:pt x="544677" y="109219"/>
                </a:lnTo>
                <a:lnTo>
                  <a:pt x="542290" y="106679"/>
                </a:lnTo>
                <a:lnTo>
                  <a:pt x="539724" y="105409"/>
                </a:lnTo>
                <a:lnTo>
                  <a:pt x="536981" y="104139"/>
                </a:lnTo>
                <a:lnTo>
                  <a:pt x="373938" y="5079"/>
                </a:lnTo>
                <a:lnTo>
                  <a:pt x="373151" y="5079"/>
                </a:lnTo>
                <a:lnTo>
                  <a:pt x="372173" y="3809"/>
                </a:lnTo>
                <a:lnTo>
                  <a:pt x="368477" y="3809"/>
                </a:lnTo>
                <a:lnTo>
                  <a:pt x="365429" y="2539"/>
                </a:lnTo>
                <a:lnTo>
                  <a:pt x="363867" y="2539"/>
                </a:lnTo>
                <a:lnTo>
                  <a:pt x="356984" y="1269"/>
                </a:lnTo>
                <a:close/>
                <a:moveTo>
                  <a:pt x="640740" y="302259"/>
                </a:moveTo>
                <a:lnTo>
                  <a:pt x="625563" y="302259"/>
                </a:lnTo>
                <a:lnTo>
                  <a:pt x="627227" y="303529"/>
                </a:lnTo>
                <a:lnTo>
                  <a:pt x="638975" y="303529"/>
                </a:lnTo>
                <a:lnTo>
                  <a:pt x="640740" y="302259"/>
                </a:lnTo>
                <a:close/>
                <a:moveTo>
                  <a:pt x="567299" y="134619"/>
                </a:moveTo>
                <a:lnTo>
                  <a:pt x="335000" y="134619"/>
                </a:lnTo>
                <a:lnTo>
                  <a:pt x="340410" y="135889"/>
                </a:lnTo>
                <a:lnTo>
                  <a:pt x="347281" y="135889"/>
                </a:lnTo>
                <a:lnTo>
                  <a:pt x="348246" y="137159"/>
                </a:lnTo>
                <a:lnTo>
                  <a:pt x="351916" y="137159"/>
                </a:lnTo>
                <a:lnTo>
                  <a:pt x="355218" y="138429"/>
                </a:lnTo>
                <a:lnTo>
                  <a:pt x="356984" y="138429"/>
                </a:lnTo>
                <a:lnTo>
                  <a:pt x="361162" y="139699"/>
                </a:lnTo>
                <a:lnTo>
                  <a:pt x="368134" y="139699"/>
                </a:lnTo>
                <a:lnTo>
                  <a:pt x="370738" y="140969"/>
                </a:lnTo>
                <a:lnTo>
                  <a:pt x="373481" y="140969"/>
                </a:lnTo>
                <a:lnTo>
                  <a:pt x="376288" y="142239"/>
                </a:lnTo>
                <a:lnTo>
                  <a:pt x="382066" y="143509"/>
                </a:lnTo>
                <a:lnTo>
                  <a:pt x="385127" y="143509"/>
                </a:lnTo>
                <a:lnTo>
                  <a:pt x="391337" y="144779"/>
                </a:lnTo>
                <a:lnTo>
                  <a:pt x="445249" y="154939"/>
                </a:lnTo>
                <a:lnTo>
                  <a:pt x="451802" y="154939"/>
                </a:lnTo>
                <a:lnTo>
                  <a:pt x="463905" y="157479"/>
                </a:lnTo>
                <a:lnTo>
                  <a:pt x="472224" y="158749"/>
                </a:lnTo>
                <a:lnTo>
                  <a:pt x="477342" y="160019"/>
                </a:lnTo>
                <a:lnTo>
                  <a:pt x="479577" y="160019"/>
                </a:lnTo>
                <a:lnTo>
                  <a:pt x="481774" y="161289"/>
                </a:lnTo>
                <a:lnTo>
                  <a:pt x="484047" y="161289"/>
                </a:lnTo>
                <a:lnTo>
                  <a:pt x="487845" y="162559"/>
                </a:lnTo>
                <a:lnTo>
                  <a:pt x="492493" y="162559"/>
                </a:lnTo>
                <a:lnTo>
                  <a:pt x="493623" y="163829"/>
                </a:lnTo>
                <a:lnTo>
                  <a:pt x="497128" y="163829"/>
                </a:lnTo>
                <a:lnTo>
                  <a:pt x="606463" y="292099"/>
                </a:lnTo>
                <a:lnTo>
                  <a:pt x="607694" y="293369"/>
                </a:lnTo>
                <a:lnTo>
                  <a:pt x="609028" y="294639"/>
                </a:lnTo>
                <a:lnTo>
                  <a:pt x="610235" y="295909"/>
                </a:lnTo>
                <a:lnTo>
                  <a:pt x="611695" y="295909"/>
                </a:lnTo>
                <a:lnTo>
                  <a:pt x="612965" y="297179"/>
                </a:lnTo>
                <a:lnTo>
                  <a:pt x="614603" y="298449"/>
                </a:lnTo>
                <a:lnTo>
                  <a:pt x="616013" y="299719"/>
                </a:lnTo>
                <a:lnTo>
                  <a:pt x="617448" y="299719"/>
                </a:lnTo>
                <a:lnTo>
                  <a:pt x="620648" y="300989"/>
                </a:lnTo>
                <a:lnTo>
                  <a:pt x="622249" y="302259"/>
                </a:lnTo>
                <a:lnTo>
                  <a:pt x="642378" y="302259"/>
                </a:lnTo>
                <a:lnTo>
                  <a:pt x="645718" y="300989"/>
                </a:lnTo>
                <a:lnTo>
                  <a:pt x="647293" y="300989"/>
                </a:lnTo>
                <a:lnTo>
                  <a:pt x="648893" y="299719"/>
                </a:lnTo>
                <a:lnTo>
                  <a:pt x="650366" y="298449"/>
                </a:lnTo>
                <a:lnTo>
                  <a:pt x="651929" y="298449"/>
                </a:lnTo>
                <a:lnTo>
                  <a:pt x="654824" y="295909"/>
                </a:lnTo>
                <a:lnTo>
                  <a:pt x="657631" y="293369"/>
                </a:lnTo>
                <a:lnTo>
                  <a:pt x="660234" y="290829"/>
                </a:lnTo>
                <a:lnTo>
                  <a:pt x="661301" y="289559"/>
                </a:lnTo>
                <a:lnTo>
                  <a:pt x="662444" y="288289"/>
                </a:lnTo>
                <a:lnTo>
                  <a:pt x="663409" y="285749"/>
                </a:lnTo>
                <a:lnTo>
                  <a:pt x="664375" y="284479"/>
                </a:lnTo>
                <a:lnTo>
                  <a:pt x="665937" y="281939"/>
                </a:lnTo>
                <a:lnTo>
                  <a:pt x="666584" y="280669"/>
                </a:lnTo>
                <a:lnTo>
                  <a:pt x="667283" y="278129"/>
                </a:lnTo>
                <a:lnTo>
                  <a:pt x="667715" y="276859"/>
                </a:lnTo>
                <a:lnTo>
                  <a:pt x="668223" y="275589"/>
                </a:lnTo>
                <a:lnTo>
                  <a:pt x="668515" y="274319"/>
                </a:lnTo>
                <a:lnTo>
                  <a:pt x="668680" y="271779"/>
                </a:lnTo>
                <a:lnTo>
                  <a:pt x="669023" y="270509"/>
                </a:lnTo>
                <a:lnTo>
                  <a:pt x="668908" y="264159"/>
                </a:lnTo>
                <a:lnTo>
                  <a:pt x="668680" y="261619"/>
                </a:lnTo>
                <a:lnTo>
                  <a:pt x="668350" y="260349"/>
                </a:lnTo>
                <a:lnTo>
                  <a:pt x="667880" y="259079"/>
                </a:lnTo>
                <a:lnTo>
                  <a:pt x="667550" y="256539"/>
                </a:lnTo>
                <a:lnTo>
                  <a:pt x="665683" y="252729"/>
                </a:lnTo>
                <a:lnTo>
                  <a:pt x="664806" y="250189"/>
                </a:lnTo>
                <a:lnTo>
                  <a:pt x="662978" y="247649"/>
                </a:lnTo>
                <a:lnTo>
                  <a:pt x="660704" y="245109"/>
                </a:lnTo>
                <a:lnTo>
                  <a:pt x="567299" y="134619"/>
                </a:lnTo>
                <a:close/>
                <a:moveTo>
                  <a:pt x="417817" y="173989"/>
                </a:moveTo>
                <a:lnTo>
                  <a:pt x="474319" y="241299"/>
                </a:lnTo>
                <a:lnTo>
                  <a:pt x="515531" y="289559"/>
                </a:lnTo>
                <a:lnTo>
                  <a:pt x="517893" y="292099"/>
                </a:lnTo>
                <a:lnTo>
                  <a:pt x="520433" y="293369"/>
                </a:lnTo>
                <a:lnTo>
                  <a:pt x="522973" y="295909"/>
                </a:lnTo>
                <a:lnTo>
                  <a:pt x="525703" y="295909"/>
                </a:lnTo>
                <a:lnTo>
                  <a:pt x="531456" y="298449"/>
                </a:lnTo>
                <a:lnTo>
                  <a:pt x="543407" y="298449"/>
                </a:lnTo>
                <a:lnTo>
                  <a:pt x="546430" y="297179"/>
                </a:lnTo>
                <a:lnTo>
                  <a:pt x="549313" y="297179"/>
                </a:lnTo>
                <a:lnTo>
                  <a:pt x="555053" y="294639"/>
                </a:lnTo>
                <a:lnTo>
                  <a:pt x="557758" y="292099"/>
                </a:lnTo>
                <a:lnTo>
                  <a:pt x="560298" y="290829"/>
                </a:lnTo>
                <a:lnTo>
                  <a:pt x="562889" y="288289"/>
                </a:lnTo>
                <a:lnTo>
                  <a:pt x="565099" y="285749"/>
                </a:lnTo>
                <a:lnTo>
                  <a:pt x="566064" y="284479"/>
                </a:lnTo>
                <a:lnTo>
                  <a:pt x="567664" y="281939"/>
                </a:lnTo>
                <a:lnTo>
                  <a:pt x="568439" y="280669"/>
                </a:lnTo>
                <a:lnTo>
                  <a:pt x="561263" y="271779"/>
                </a:lnTo>
                <a:lnTo>
                  <a:pt x="554088" y="264159"/>
                </a:lnTo>
                <a:lnTo>
                  <a:pt x="547077" y="255269"/>
                </a:lnTo>
                <a:lnTo>
                  <a:pt x="521030" y="224789"/>
                </a:lnTo>
                <a:lnTo>
                  <a:pt x="515327" y="217169"/>
                </a:lnTo>
                <a:lnTo>
                  <a:pt x="512444" y="214629"/>
                </a:lnTo>
                <a:lnTo>
                  <a:pt x="509917" y="212089"/>
                </a:lnTo>
                <a:lnTo>
                  <a:pt x="507339" y="208279"/>
                </a:lnTo>
                <a:lnTo>
                  <a:pt x="504913" y="205739"/>
                </a:lnTo>
                <a:lnTo>
                  <a:pt x="502704" y="203199"/>
                </a:lnTo>
                <a:lnTo>
                  <a:pt x="500646" y="200659"/>
                </a:lnTo>
                <a:lnTo>
                  <a:pt x="498690" y="198119"/>
                </a:lnTo>
                <a:lnTo>
                  <a:pt x="496798" y="195579"/>
                </a:lnTo>
                <a:lnTo>
                  <a:pt x="495198" y="194309"/>
                </a:lnTo>
                <a:lnTo>
                  <a:pt x="493801" y="193039"/>
                </a:lnTo>
                <a:lnTo>
                  <a:pt x="492290" y="190499"/>
                </a:lnTo>
                <a:lnTo>
                  <a:pt x="491248" y="189229"/>
                </a:lnTo>
                <a:lnTo>
                  <a:pt x="490283" y="189229"/>
                </a:lnTo>
                <a:lnTo>
                  <a:pt x="488988" y="186689"/>
                </a:lnTo>
                <a:lnTo>
                  <a:pt x="485317" y="186689"/>
                </a:lnTo>
                <a:lnTo>
                  <a:pt x="484250" y="185419"/>
                </a:lnTo>
                <a:lnTo>
                  <a:pt x="480047" y="185419"/>
                </a:lnTo>
                <a:lnTo>
                  <a:pt x="476707" y="184149"/>
                </a:lnTo>
                <a:lnTo>
                  <a:pt x="472694" y="184149"/>
                </a:lnTo>
                <a:lnTo>
                  <a:pt x="470649" y="182879"/>
                </a:lnTo>
                <a:lnTo>
                  <a:pt x="466013" y="182879"/>
                </a:lnTo>
                <a:lnTo>
                  <a:pt x="463651" y="181609"/>
                </a:lnTo>
                <a:lnTo>
                  <a:pt x="461048" y="181609"/>
                </a:lnTo>
                <a:lnTo>
                  <a:pt x="455675" y="180339"/>
                </a:lnTo>
                <a:lnTo>
                  <a:pt x="450062" y="179069"/>
                </a:lnTo>
                <a:lnTo>
                  <a:pt x="443991" y="177799"/>
                </a:lnTo>
                <a:lnTo>
                  <a:pt x="431406" y="176529"/>
                </a:lnTo>
                <a:lnTo>
                  <a:pt x="417817" y="173989"/>
                </a:lnTo>
                <a:close/>
                <a:moveTo>
                  <a:pt x="443649" y="284479"/>
                </a:moveTo>
                <a:lnTo>
                  <a:pt x="427532" y="284479"/>
                </a:lnTo>
                <a:lnTo>
                  <a:pt x="430695" y="285749"/>
                </a:lnTo>
                <a:lnTo>
                  <a:pt x="440474" y="285749"/>
                </a:lnTo>
                <a:lnTo>
                  <a:pt x="443649" y="284479"/>
                </a:lnTo>
                <a:close/>
                <a:moveTo>
                  <a:pt x="448589" y="283209"/>
                </a:moveTo>
                <a:lnTo>
                  <a:pt x="424395" y="283209"/>
                </a:lnTo>
                <a:lnTo>
                  <a:pt x="425957" y="284479"/>
                </a:lnTo>
                <a:lnTo>
                  <a:pt x="446989" y="284479"/>
                </a:lnTo>
                <a:lnTo>
                  <a:pt x="448589" y="283209"/>
                </a:lnTo>
                <a:close/>
                <a:moveTo>
                  <a:pt x="314401" y="154939"/>
                </a:moveTo>
                <a:lnTo>
                  <a:pt x="311226" y="154939"/>
                </a:lnTo>
                <a:lnTo>
                  <a:pt x="411073" y="274319"/>
                </a:lnTo>
                <a:lnTo>
                  <a:pt x="413346" y="276859"/>
                </a:lnTo>
                <a:lnTo>
                  <a:pt x="415912" y="279399"/>
                </a:lnTo>
                <a:lnTo>
                  <a:pt x="417207" y="279399"/>
                </a:lnTo>
                <a:lnTo>
                  <a:pt x="418617" y="280669"/>
                </a:lnTo>
                <a:lnTo>
                  <a:pt x="421487" y="281939"/>
                </a:lnTo>
                <a:lnTo>
                  <a:pt x="422922" y="283209"/>
                </a:lnTo>
                <a:lnTo>
                  <a:pt x="450227" y="283209"/>
                </a:lnTo>
                <a:lnTo>
                  <a:pt x="451662" y="281939"/>
                </a:lnTo>
                <a:lnTo>
                  <a:pt x="453224" y="281939"/>
                </a:lnTo>
                <a:lnTo>
                  <a:pt x="454710" y="280669"/>
                </a:lnTo>
                <a:lnTo>
                  <a:pt x="456272" y="279399"/>
                </a:lnTo>
                <a:lnTo>
                  <a:pt x="457707" y="278129"/>
                </a:lnTo>
                <a:lnTo>
                  <a:pt x="459003" y="278129"/>
                </a:lnTo>
                <a:lnTo>
                  <a:pt x="460413" y="276859"/>
                </a:lnTo>
                <a:lnTo>
                  <a:pt x="462673" y="274319"/>
                </a:lnTo>
                <a:lnTo>
                  <a:pt x="463740" y="273049"/>
                </a:lnTo>
                <a:lnTo>
                  <a:pt x="464718" y="270509"/>
                </a:lnTo>
                <a:lnTo>
                  <a:pt x="465683" y="269239"/>
                </a:lnTo>
                <a:lnTo>
                  <a:pt x="466445" y="267969"/>
                </a:lnTo>
                <a:lnTo>
                  <a:pt x="467156" y="266699"/>
                </a:lnTo>
                <a:lnTo>
                  <a:pt x="383324" y="167639"/>
                </a:lnTo>
                <a:lnTo>
                  <a:pt x="372770" y="166369"/>
                </a:lnTo>
                <a:lnTo>
                  <a:pt x="357327" y="162559"/>
                </a:lnTo>
                <a:lnTo>
                  <a:pt x="352386" y="162559"/>
                </a:lnTo>
                <a:lnTo>
                  <a:pt x="342798" y="160019"/>
                </a:lnTo>
                <a:lnTo>
                  <a:pt x="338327" y="158749"/>
                </a:lnTo>
                <a:lnTo>
                  <a:pt x="333857" y="158749"/>
                </a:lnTo>
                <a:lnTo>
                  <a:pt x="325412" y="157479"/>
                </a:lnTo>
                <a:lnTo>
                  <a:pt x="317893" y="156209"/>
                </a:lnTo>
                <a:lnTo>
                  <a:pt x="314401" y="154939"/>
                </a:lnTo>
                <a:close/>
                <a:moveTo>
                  <a:pt x="345681" y="0"/>
                </a:moveTo>
                <a:lnTo>
                  <a:pt x="28740" y="0"/>
                </a:lnTo>
                <a:lnTo>
                  <a:pt x="25234" y="1269"/>
                </a:lnTo>
                <a:lnTo>
                  <a:pt x="349351" y="1269"/>
                </a:lnTo>
                <a:lnTo>
                  <a:pt x="345681" y="0"/>
                </a:lnTo>
                <a:close/>
              </a:path>
            </a:pathLst>
          </a:custGeom>
          <a:solidFill>
            <a:srgbClr val="a7a9ac"/>
          </a:solidFill>
          <a:ln>
            <a:noFill/>
          </a:ln>
        </p:spPr>
        <p:style>
          <a:lnRef idx="0"/>
          <a:fillRef idx="0"/>
          <a:effectRef idx="0"/>
          <a:fontRef idx="minor"/>
        </p:style>
      </p:sp>
      <p:sp>
        <p:nvSpPr>
          <p:cNvPr id="666" name="CustomShape 75"/>
          <p:cNvSpPr/>
          <p:nvPr/>
        </p:nvSpPr>
        <p:spPr>
          <a:xfrm>
            <a:off x="6123600" y="1296000"/>
            <a:ext cx="734040" cy="45360"/>
          </a:xfrm>
          <a:custGeom>
            <a:avLst/>
            <a:gdLst/>
            <a:ahLst/>
            <a:rect l="l" t="t" r="r" b="b"/>
            <a:pathLst>
              <a:path w="949325" h="69850">
                <a:moveTo>
                  <a:pt x="914552" y="0"/>
                </a:moveTo>
                <a:lnTo>
                  <a:pt x="34645" y="0"/>
                </a:lnTo>
                <a:lnTo>
                  <a:pt x="21163" y="2722"/>
                </a:lnTo>
                <a:lnTo>
                  <a:pt x="10150" y="10148"/>
                </a:lnTo>
                <a:lnTo>
                  <a:pt x="2723" y="21168"/>
                </a:lnTo>
                <a:lnTo>
                  <a:pt x="0" y="34671"/>
                </a:lnTo>
                <a:lnTo>
                  <a:pt x="2723" y="48173"/>
                </a:lnTo>
                <a:lnTo>
                  <a:pt x="10150" y="59193"/>
                </a:lnTo>
                <a:lnTo>
                  <a:pt x="21163" y="66619"/>
                </a:lnTo>
                <a:lnTo>
                  <a:pt x="34645" y="69342"/>
                </a:lnTo>
                <a:lnTo>
                  <a:pt x="914552" y="69342"/>
                </a:lnTo>
                <a:lnTo>
                  <a:pt x="928051" y="66619"/>
                </a:lnTo>
                <a:lnTo>
                  <a:pt x="939076" y="59193"/>
                </a:lnTo>
                <a:lnTo>
                  <a:pt x="946509" y="48173"/>
                </a:lnTo>
                <a:lnTo>
                  <a:pt x="949236" y="34671"/>
                </a:lnTo>
                <a:lnTo>
                  <a:pt x="946509" y="21168"/>
                </a:lnTo>
                <a:lnTo>
                  <a:pt x="939076" y="10148"/>
                </a:lnTo>
                <a:lnTo>
                  <a:pt x="928051" y="2722"/>
                </a:lnTo>
                <a:lnTo>
                  <a:pt x="914552" y="0"/>
                </a:lnTo>
                <a:close/>
              </a:path>
            </a:pathLst>
          </a:custGeom>
          <a:solidFill>
            <a:srgbClr val="a7a9ac"/>
          </a:solidFill>
          <a:ln>
            <a:noFill/>
          </a:ln>
        </p:spPr>
        <p:style>
          <a:lnRef idx="0"/>
          <a:fillRef idx="0"/>
          <a:effectRef idx="0"/>
          <a:fontRef idx="minor"/>
        </p:style>
      </p:sp>
      <p:sp>
        <p:nvSpPr>
          <p:cNvPr id="667" name="CustomShape 76"/>
          <p:cNvSpPr/>
          <p:nvPr/>
        </p:nvSpPr>
        <p:spPr>
          <a:xfrm>
            <a:off x="152280" y="1406880"/>
            <a:ext cx="2919960" cy="3034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CR" sz="1400" spc="-1" strike="noStrike">
                <a:solidFill>
                  <a:srgbClr val="ffffff"/>
                </a:solidFill>
                <a:latin typeface="Calibri"/>
              </a:rPr>
              <a:t>Distribución en Sedán o Pick Up</a:t>
            </a:r>
            <a:endParaRPr b="0" lang="es-CR" sz="1400" spc="-1" strike="noStrike">
              <a:latin typeface="Arial"/>
            </a:endParaRPr>
          </a:p>
        </p:txBody>
      </p:sp>
      <p:sp>
        <p:nvSpPr>
          <p:cNvPr id="668" name="CustomShape 77"/>
          <p:cNvSpPr/>
          <p:nvPr/>
        </p:nvSpPr>
        <p:spPr>
          <a:xfrm>
            <a:off x="4369320" y="3179520"/>
            <a:ext cx="4705200" cy="3034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CR" sz="1400" spc="-1" strike="noStrike">
                <a:solidFill>
                  <a:srgbClr val="0070c0"/>
                </a:solidFill>
                <a:latin typeface="Calibri"/>
              </a:rPr>
              <a:t>Guía de distribución en  microbús 16 pasajeros o similar.</a:t>
            </a:r>
            <a:endParaRPr b="0" lang="es-CR" sz="1400" spc="-1" strike="noStrike">
              <a:latin typeface="Arial"/>
            </a:endParaRPr>
          </a:p>
        </p:txBody>
      </p:sp>
      <p:sp>
        <p:nvSpPr>
          <p:cNvPr id="669" name="CustomShape 78"/>
          <p:cNvSpPr/>
          <p:nvPr/>
        </p:nvSpPr>
        <p:spPr>
          <a:xfrm>
            <a:off x="92880" y="4409280"/>
            <a:ext cx="3520080" cy="942840"/>
          </a:xfrm>
          <a:prstGeom prst="rect">
            <a:avLst/>
          </a:prstGeom>
          <a:noFill/>
          <a:ln>
            <a:noFill/>
          </a:ln>
        </p:spPr>
        <p:style>
          <a:lnRef idx="0"/>
          <a:fillRef idx="0"/>
          <a:effectRef idx="0"/>
          <a:fontRef idx="minor"/>
        </p:style>
        <p:txBody>
          <a:bodyPr lIns="90000" rIns="90000" tIns="45000" bIns="45000">
            <a:spAutoFit/>
          </a:bodyPr>
          <a:p>
            <a:pPr marL="285840" indent="-285480">
              <a:lnSpc>
                <a:spcPct val="100000"/>
              </a:lnSpc>
              <a:buClr>
                <a:srgbClr val="17375e"/>
              </a:buClr>
              <a:buFont typeface="Arial"/>
              <a:buChar char="•"/>
            </a:pPr>
            <a:r>
              <a:rPr b="0" lang="es-CR" sz="1400" spc="-1" strike="noStrike">
                <a:solidFill>
                  <a:srgbClr val="17375e"/>
                </a:solidFill>
                <a:latin typeface="Calibri"/>
              </a:rPr>
              <a:t>Uso de los espacios de color verde el riesgo es bajo*</a:t>
            </a:r>
            <a:endParaRPr b="0" lang="es-CR" sz="1400" spc="-1" strike="noStrike">
              <a:latin typeface="Arial"/>
            </a:endParaRPr>
          </a:p>
          <a:p>
            <a:pPr marL="285840" indent="-285480">
              <a:lnSpc>
                <a:spcPct val="100000"/>
              </a:lnSpc>
              <a:buClr>
                <a:srgbClr val="17375e"/>
              </a:buClr>
              <a:buFont typeface="Arial"/>
              <a:buChar char="•"/>
            </a:pPr>
            <a:r>
              <a:rPr b="0" lang="es-CR" sz="1400" spc="-1" strike="noStrike">
                <a:solidFill>
                  <a:srgbClr val="17375e"/>
                </a:solidFill>
                <a:latin typeface="Calibri"/>
              </a:rPr>
              <a:t>Uso de los espacios de color verde y color amarillo el riesgo es medio*</a:t>
            </a:r>
            <a:endParaRPr b="0" lang="es-CR" sz="1400" spc="-1" strike="noStrike">
              <a:latin typeface="Arial"/>
            </a:endParaRPr>
          </a:p>
        </p:txBody>
      </p:sp>
      <p:sp>
        <p:nvSpPr>
          <p:cNvPr id="670" name="CustomShape 79"/>
          <p:cNvSpPr/>
          <p:nvPr/>
        </p:nvSpPr>
        <p:spPr>
          <a:xfrm>
            <a:off x="57960" y="266760"/>
            <a:ext cx="5885280" cy="516240"/>
          </a:xfrm>
          <a:prstGeom prst="rect">
            <a:avLst/>
          </a:prstGeom>
          <a:noFill/>
          <a:ln>
            <a:noFill/>
          </a:ln>
        </p:spPr>
        <p:style>
          <a:lnRef idx="0"/>
          <a:fillRef idx="0"/>
          <a:effectRef idx="0"/>
          <a:fontRef idx="minor"/>
        </p:style>
        <p:txBody>
          <a:bodyPr lIns="90000" rIns="90000" tIns="45000" bIns="45000">
            <a:spAutoFit/>
          </a:bodyPr>
          <a:p>
            <a:pPr marL="10440">
              <a:lnSpc>
                <a:spcPct val="100000"/>
              </a:lnSpc>
              <a:spcBef>
                <a:spcPts val="79"/>
              </a:spcBef>
            </a:pPr>
            <a:r>
              <a:rPr b="1" lang="es-CR" sz="2800" spc="-52" strike="noStrike">
                <a:solidFill>
                  <a:srgbClr val="ffffff"/>
                </a:solidFill>
                <a:latin typeface="Century Gothic"/>
              </a:rPr>
              <a:t>Uso  de vehículos institucionales</a:t>
            </a:r>
            <a:endParaRPr b="0" lang="es-CR" sz="2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1" name="CustomShape 1"/>
          <p:cNvSpPr/>
          <p:nvPr/>
        </p:nvSpPr>
        <p:spPr>
          <a:xfrm>
            <a:off x="2131560" y="2618640"/>
            <a:ext cx="1509840" cy="1057320"/>
          </a:xfrm>
          <a:custGeom>
            <a:avLst/>
            <a:gdLst/>
            <a:ahLst/>
            <a:rect l="l" t="t" r="r" b="b"/>
            <a:pathLst>
              <a:path w="1661160" h="1438275">
                <a:moveTo>
                  <a:pt x="1614639" y="0"/>
                </a:moveTo>
                <a:lnTo>
                  <a:pt x="46469" y="0"/>
                </a:lnTo>
                <a:lnTo>
                  <a:pt x="28750" y="3340"/>
                </a:lnTo>
                <a:lnTo>
                  <a:pt x="13938" y="12782"/>
                </a:lnTo>
                <a:lnTo>
                  <a:pt x="3774" y="27453"/>
                </a:lnTo>
                <a:lnTo>
                  <a:pt x="0" y="46482"/>
                </a:lnTo>
                <a:lnTo>
                  <a:pt x="0" y="105371"/>
                </a:lnTo>
                <a:lnTo>
                  <a:pt x="3774" y="123093"/>
                </a:lnTo>
                <a:lnTo>
                  <a:pt x="13938" y="137909"/>
                </a:lnTo>
                <a:lnTo>
                  <a:pt x="28750" y="148077"/>
                </a:lnTo>
                <a:lnTo>
                  <a:pt x="46469" y="151853"/>
                </a:lnTo>
                <a:lnTo>
                  <a:pt x="951407" y="151853"/>
                </a:lnTo>
                <a:lnTo>
                  <a:pt x="969123" y="155632"/>
                </a:lnTo>
                <a:lnTo>
                  <a:pt x="983940" y="165803"/>
                </a:lnTo>
                <a:lnTo>
                  <a:pt x="994111" y="180619"/>
                </a:lnTo>
                <a:lnTo>
                  <a:pt x="997889" y="198335"/>
                </a:lnTo>
                <a:lnTo>
                  <a:pt x="997889" y="1391513"/>
                </a:lnTo>
                <a:lnTo>
                  <a:pt x="1001668" y="1409229"/>
                </a:lnTo>
                <a:lnTo>
                  <a:pt x="1011840" y="1424046"/>
                </a:lnTo>
                <a:lnTo>
                  <a:pt x="1026661" y="1434217"/>
                </a:lnTo>
                <a:lnTo>
                  <a:pt x="1044384" y="1437995"/>
                </a:lnTo>
                <a:lnTo>
                  <a:pt x="1614639" y="1437995"/>
                </a:lnTo>
                <a:lnTo>
                  <a:pt x="1632353" y="1434217"/>
                </a:lnTo>
                <a:lnTo>
                  <a:pt x="1647166" y="1424046"/>
                </a:lnTo>
                <a:lnTo>
                  <a:pt x="1657332" y="1409229"/>
                </a:lnTo>
                <a:lnTo>
                  <a:pt x="1661109" y="1391513"/>
                </a:lnTo>
                <a:lnTo>
                  <a:pt x="1661109" y="46482"/>
                </a:lnTo>
                <a:lnTo>
                  <a:pt x="1657332" y="28760"/>
                </a:lnTo>
                <a:lnTo>
                  <a:pt x="1647166" y="13944"/>
                </a:lnTo>
                <a:lnTo>
                  <a:pt x="1632353" y="3776"/>
                </a:lnTo>
                <a:lnTo>
                  <a:pt x="1614639" y="0"/>
                </a:lnTo>
                <a:close/>
              </a:path>
            </a:pathLst>
          </a:custGeom>
          <a:solidFill>
            <a:srgbClr val="ffffff">
              <a:alpha val="90000"/>
            </a:srgbClr>
          </a:solidFill>
          <a:ln>
            <a:noFill/>
          </a:ln>
        </p:spPr>
        <p:style>
          <a:lnRef idx="0"/>
          <a:fillRef idx="0"/>
          <a:effectRef idx="0"/>
          <a:fontRef idx="minor"/>
        </p:style>
      </p:sp>
      <p:sp>
        <p:nvSpPr>
          <p:cNvPr id="672" name="CustomShape 2"/>
          <p:cNvSpPr/>
          <p:nvPr/>
        </p:nvSpPr>
        <p:spPr>
          <a:xfrm>
            <a:off x="1255680" y="2431800"/>
            <a:ext cx="968760" cy="1243800"/>
          </a:xfrm>
          <a:custGeom>
            <a:avLst/>
            <a:gdLst/>
            <a:ahLst/>
            <a:rect l="l" t="t" r="r" b="b"/>
            <a:pathLst>
              <a:path w="1066164" h="1692275">
                <a:moveTo>
                  <a:pt x="102247" y="0"/>
                </a:moveTo>
                <a:lnTo>
                  <a:pt x="40271" y="9296"/>
                </a:lnTo>
                <a:lnTo>
                  <a:pt x="1486" y="43727"/>
                </a:lnTo>
                <a:lnTo>
                  <a:pt x="0" y="61988"/>
                </a:lnTo>
                <a:lnTo>
                  <a:pt x="117754" y="957643"/>
                </a:lnTo>
                <a:lnTo>
                  <a:pt x="117754" y="1645653"/>
                </a:lnTo>
                <a:lnTo>
                  <a:pt x="121531" y="1663369"/>
                </a:lnTo>
                <a:lnTo>
                  <a:pt x="131699" y="1678185"/>
                </a:lnTo>
                <a:lnTo>
                  <a:pt x="146515" y="1688356"/>
                </a:lnTo>
                <a:lnTo>
                  <a:pt x="164236" y="1692135"/>
                </a:lnTo>
                <a:lnTo>
                  <a:pt x="204533" y="1692135"/>
                </a:lnTo>
                <a:lnTo>
                  <a:pt x="222252" y="1688356"/>
                </a:lnTo>
                <a:lnTo>
                  <a:pt x="237064" y="1678185"/>
                </a:lnTo>
                <a:lnTo>
                  <a:pt x="247228" y="1663369"/>
                </a:lnTo>
                <a:lnTo>
                  <a:pt x="251002" y="1645653"/>
                </a:lnTo>
                <a:lnTo>
                  <a:pt x="251002" y="1007198"/>
                </a:lnTo>
                <a:lnTo>
                  <a:pt x="254781" y="989486"/>
                </a:lnTo>
                <a:lnTo>
                  <a:pt x="264953" y="974678"/>
                </a:lnTo>
                <a:lnTo>
                  <a:pt x="279774" y="964516"/>
                </a:lnTo>
                <a:lnTo>
                  <a:pt x="297497" y="960742"/>
                </a:lnTo>
                <a:lnTo>
                  <a:pt x="1066088" y="960742"/>
                </a:lnTo>
                <a:lnTo>
                  <a:pt x="1066088" y="852271"/>
                </a:lnTo>
                <a:lnTo>
                  <a:pt x="1062311" y="834541"/>
                </a:lnTo>
                <a:lnTo>
                  <a:pt x="1052142" y="819716"/>
                </a:lnTo>
                <a:lnTo>
                  <a:pt x="1037322" y="809543"/>
                </a:lnTo>
                <a:lnTo>
                  <a:pt x="1019594" y="805764"/>
                </a:lnTo>
                <a:lnTo>
                  <a:pt x="297497" y="805764"/>
                </a:lnTo>
                <a:lnTo>
                  <a:pt x="279726" y="801169"/>
                </a:lnTo>
                <a:lnTo>
                  <a:pt x="264567" y="792211"/>
                </a:lnTo>
                <a:lnTo>
                  <a:pt x="253479" y="779184"/>
                </a:lnTo>
                <a:lnTo>
                  <a:pt x="247916" y="762380"/>
                </a:lnTo>
                <a:lnTo>
                  <a:pt x="154952" y="40297"/>
                </a:lnTo>
                <a:lnTo>
                  <a:pt x="148891" y="23102"/>
                </a:lnTo>
                <a:lnTo>
                  <a:pt x="136729" y="9690"/>
                </a:lnTo>
                <a:lnTo>
                  <a:pt x="120503" y="1506"/>
                </a:lnTo>
                <a:lnTo>
                  <a:pt x="102247" y="0"/>
                </a:lnTo>
                <a:close/>
                <a:moveTo>
                  <a:pt x="1066088" y="960742"/>
                </a:moveTo>
                <a:lnTo>
                  <a:pt x="886332" y="960742"/>
                </a:lnTo>
                <a:lnTo>
                  <a:pt x="904063" y="964516"/>
                </a:lnTo>
                <a:lnTo>
                  <a:pt x="918887" y="974678"/>
                </a:lnTo>
                <a:lnTo>
                  <a:pt x="929061" y="989486"/>
                </a:lnTo>
                <a:lnTo>
                  <a:pt x="932840" y="1007198"/>
                </a:lnTo>
                <a:lnTo>
                  <a:pt x="932840" y="1645653"/>
                </a:lnTo>
                <a:lnTo>
                  <a:pt x="936615" y="1663369"/>
                </a:lnTo>
                <a:lnTo>
                  <a:pt x="946778" y="1678185"/>
                </a:lnTo>
                <a:lnTo>
                  <a:pt x="961590" y="1688356"/>
                </a:lnTo>
                <a:lnTo>
                  <a:pt x="979309" y="1692135"/>
                </a:lnTo>
                <a:lnTo>
                  <a:pt x="1019594" y="1692135"/>
                </a:lnTo>
                <a:lnTo>
                  <a:pt x="1037322" y="1688356"/>
                </a:lnTo>
                <a:lnTo>
                  <a:pt x="1052142" y="1678185"/>
                </a:lnTo>
                <a:lnTo>
                  <a:pt x="1062311" y="1663369"/>
                </a:lnTo>
                <a:lnTo>
                  <a:pt x="1066088" y="1645653"/>
                </a:lnTo>
                <a:lnTo>
                  <a:pt x="1066088" y="960742"/>
                </a:lnTo>
                <a:close/>
              </a:path>
            </a:pathLst>
          </a:custGeom>
          <a:solidFill>
            <a:srgbClr val="ffffff">
              <a:alpha val="90000"/>
            </a:srgbClr>
          </a:solidFill>
          <a:ln>
            <a:noFill/>
          </a:ln>
        </p:spPr>
        <p:style>
          <a:lnRef idx="0"/>
          <a:fillRef idx="0"/>
          <a:effectRef idx="0"/>
          <a:fontRef idx="minor"/>
        </p:style>
      </p:sp>
      <p:sp>
        <p:nvSpPr>
          <p:cNvPr id="673" name="CustomShape 3"/>
          <p:cNvSpPr/>
          <p:nvPr/>
        </p:nvSpPr>
        <p:spPr>
          <a:xfrm>
            <a:off x="2755440" y="1749240"/>
            <a:ext cx="459720" cy="719280"/>
          </a:xfrm>
          <a:custGeom>
            <a:avLst/>
            <a:gdLst/>
            <a:ahLst/>
            <a:rect l="l" t="t" r="r" b="b"/>
            <a:pathLst>
              <a:path w="506095" h="978535">
                <a:moveTo>
                  <a:pt x="401284" y="0"/>
                </a:moveTo>
                <a:lnTo>
                  <a:pt x="358148" y="29626"/>
                </a:lnTo>
                <a:lnTo>
                  <a:pt x="4847" y="888096"/>
                </a:lnTo>
                <a:lnTo>
                  <a:pt x="0" y="906931"/>
                </a:lnTo>
                <a:lnTo>
                  <a:pt x="3291" y="924895"/>
                </a:lnTo>
                <a:lnTo>
                  <a:pt x="13555" y="939957"/>
                </a:lnTo>
                <a:lnTo>
                  <a:pt x="29625" y="950084"/>
                </a:lnTo>
                <a:lnTo>
                  <a:pt x="85428" y="974887"/>
                </a:lnTo>
                <a:lnTo>
                  <a:pt x="102458" y="977972"/>
                </a:lnTo>
                <a:lnTo>
                  <a:pt x="119496" y="974092"/>
                </a:lnTo>
                <a:lnTo>
                  <a:pt x="134220" y="964409"/>
                </a:lnTo>
                <a:lnTo>
                  <a:pt x="144306" y="950084"/>
                </a:lnTo>
                <a:lnTo>
                  <a:pt x="500706" y="91615"/>
                </a:lnTo>
                <a:lnTo>
                  <a:pt x="505542" y="72785"/>
                </a:lnTo>
                <a:lnTo>
                  <a:pt x="502250" y="54820"/>
                </a:lnTo>
                <a:lnTo>
                  <a:pt x="491989" y="39755"/>
                </a:lnTo>
                <a:lnTo>
                  <a:pt x="475915" y="29626"/>
                </a:lnTo>
                <a:lnTo>
                  <a:pt x="420124" y="4836"/>
                </a:lnTo>
                <a:lnTo>
                  <a:pt x="401284" y="0"/>
                </a:lnTo>
                <a:close/>
              </a:path>
            </a:pathLst>
          </a:custGeom>
          <a:solidFill>
            <a:srgbClr val="ffffff">
              <a:alpha val="90000"/>
            </a:srgbClr>
          </a:solidFill>
          <a:ln>
            <a:noFill/>
          </a:ln>
        </p:spPr>
        <p:style>
          <a:lnRef idx="0"/>
          <a:fillRef idx="0"/>
          <a:effectRef idx="0"/>
          <a:fontRef idx="minor"/>
        </p:style>
      </p:sp>
      <p:sp>
        <p:nvSpPr>
          <p:cNvPr id="674" name="CustomShape 4"/>
          <p:cNvSpPr/>
          <p:nvPr/>
        </p:nvSpPr>
        <p:spPr>
          <a:xfrm>
            <a:off x="3036240" y="2055960"/>
            <a:ext cx="281880" cy="562680"/>
          </a:xfrm>
          <a:custGeom>
            <a:avLst/>
            <a:gdLst/>
            <a:ahLst/>
            <a:rect l="l" t="t" r="r" b="b"/>
            <a:pathLst>
              <a:path w="310514" h="765810">
                <a:moveTo>
                  <a:pt x="68173" y="0"/>
                </a:moveTo>
                <a:lnTo>
                  <a:pt x="0" y="164261"/>
                </a:lnTo>
                <a:lnTo>
                  <a:pt x="130162" y="266522"/>
                </a:lnTo>
                <a:lnTo>
                  <a:pt x="148767" y="765479"/>
                </a:lnTo>
                <a:lnTo>
                  <a:pt x="309892" y="765479"/>
                </a:lnTo>
                <a:lnTo>
                  <a:pt x="288201" y="179730"/>
                </a:lnTo>
                <a:lnTo>
                  <a:pt x="68173" y="0"/>
                </a:lnTo>
                <a:close/>
              </a:path>
            </a:pathLst>
          </a:custGeom>
          <a:solidFill>
            <a:srgbClr val="ffffff">
              <a:alpha val="90000"/>
            </a:srgbClr>
          </a:solidFill>
          <a:ln>
            <a:noFill/>
          </a:ln>
        </p:spPr>
        <p:style>
          <a:lnRef idx="0"/>
          <a:fillRef idx="0"/>
          <a:effectRef idx="0"/>
          <a:fontRef idx="minor"/>
        </p:style>
      </p:sp>
      <p:sp>
        <p:nvSpPr>
          <p:cNvPr id="675" name="CustomShape 5"/>
          <p:cNvSpPr/>
          <p:nvPr/>
        </p:nvSpPr>
        <p:spPr>
          <a:xfrm>
            <a:off x="1929960" y="695160"/>
            <a:ext cx="306720" cy="130320"/>
          </a:xfrm>
          <a:prstGeom prst="rect">
            <a:avLst/>
          </a:prstGeom>
          <a:blipFill rotWithShape="0">
            <a:blip r:embed="rId1"/>
            <a:stretch>
              <a:fillRect/>
            </a:stretch>
          </a:blipFill>
          <a:ln>
            <a:noFill/>
          </a:ln>
        </p:spPr>
        <p:style>
          <a:lnRef idx="0"/>
          <a:fillRef idx="0"/>
          <a:effectRef idx="0"/>
          <a:fontRef idx="minor"/>
        </p:style>
      </p:sp>
      <p:sp>
        <p:nvSpPr>
          <p:cNvPr id="676" name="CustomShape 6"/>
          <p:cNvSpPr/>
          <p:nvPr/>
        </p:nvSpPr>
        <p:spPr>
          <a:xfrm>
            <a:off x="2256840" y="673200"/>
            <a:ext cx="77760" cy="122400"/>
          </a:xfrm>
          <a:prstGeom prst="rect">
            <a:avLst/>
          </a:prstGeom>
          <a:blipFill rotWithShape="0">
            <a:blip r:embed="rId2"/>
            <a:stretch>
              <a:fillRect/>
            </a:stretch>
          </a:blipFill>
          <a:ln>
            <a:noFill/>
          </a:ln>
        </p:spPr>
        <p:style>
          <a:lnRef idx="0"/>
          <a:fillRef idx="0"/>
          <a:effectRef idx="0"/>
          <a:fontRef idx="minor"/>
        </p:style>
      </p:sp>
      <p:sp>
        <p:nvSpPr>
          <p:cNvPr id="677" name="CustomShape 7"/>
          <p:cNvSpPr/>
          <p:nvPr/>
        </p:nvSpPr>
        <p:spPr>
          <a:xfrm>
            <a:off x="2381760" y="754560"/>
            <a:ext cx="27360" cy="40680"/>
          </a:xfrm>
          <a:custGeom>
            <a:avLst/>
            <a:gdLst/>
            <a:ahLst/>
            <a:rect l="l" t="t" r="r" b="b"/>
            <a:pathLst>
              <a:path w="30480" h="55880">
                <a:moveTo>
                  <a:pt x="0" y="55879"/>
                </a:moveTo>
                <a:lnTo>
                  <a:pt x="30441" y="55879"/>
                </a:lnTo>
                <a:lnTo>
                  <a:pt x="30441" y="0"/>
                </a:lnTo>
                <a:lnTo>
                  <a:pt x="0" y="0"/>
                </a:lnTo>
                <a:lnTo>
                  <a:pt x="0" y="55879"/>
                </a:lnTo>
                <a:close/>
              </a:path>
            </a:pathLst>
          </a:custGeom>
          <a:solidFill>
            <a:srgbClr val="ffffff"/>
          </a:solidFill>
          <a:ln>
            <a:noFill/>
          </a:ln>
        </p:spPr>
        <p:style>
          <a:lnRef idx="0"/>
          <a:fillRef idx="0"/>
          <a:effectRef idx="0"/>
          <a:fontRef idx="minor"/>
        </p:style>
      </p:sp>
      <p:sp>
        <p:nvSpPr>
          <p:cNvPr id="678" name="CustomShape 8"/>
          <p:cNvSpPr/>
          <p:nvPr/>
        </p:nvSpPr>
        <p:spPr>
          <a:xfrm>
            <a:off x="2381760" y="744840"/>
            <a:ext cx="101160" cy="360"/>
          </a:xfrm>
          <a:custGeom>
            <a:avLst/>
            <a:gdLst/>
            <a:ahLst/>
            <a:rect l="l" t="t" r="r" b="b"/>
            <a:pathLst>
              <a:path w="111760" h="0">
                <a:moveTo>
                  <a:pt x="0" y="0"/>
                </a:moveTo>
                <a:lnTo>
                  <a:pt x="111137" y="0"/>
                </a:lnTo>
              </a:path>
            </a:pathLst>
          </a:custGeom>
          <a:noFill/>
          <a:ln w="26640">
            <a:solidFill>
              <a:srgbClr val="ffffff"/>
            </a:solidFill>
            <a:round/>
          </a:ln>
        </p:spPr>
        <p:style>
          <a:lnRef idx="0"/>
          <a:fillRef idx="0"/>
          <a:effectRef idx="0"/>
          <a:fontRef idx="minor"/>
        </p:style>
      </p:sp>
      <p:sp>
        <p:nvSpPr>
          <p:cNvPr id="679" name="CustomShape 9"/>
          <p:cNvSpPr/>
          <p:nvPr/>
        </p:nvSpPr>
        <p:spPr>
          <a:xfrm>
            <a:off x="2381760" y="696960"/>
            <a:ext cx="27360" cy="37800"/>
          </a:xfrm>
          <a:custGeom>
            <a:avLst/>
            <a:gdLst/>
            <a:ahLst/>
            <a:rect l="l" t="t" r="r" b="b"/>
            <a:pathLst>
              <a:path w="30480" h="52069">
                <a:moveTo>
                  <a:pt x="0" y="52070"/>
                </a:moveTo>
                <a:lnTo>
                  <a:pt x="30441" y="52070"/>
                </a:lnTo>
                <a:lnTo>
                  <a:pt x="30441" y="0"/>
                </a:lnTo>
                <a:lnTo>
                  <a:pt x="0" y="0"/>
                </a:lnTo>
                <a:lnTo>
                  <a:pt x="0" y="52070"/>
                </a:lnTo>
                <a:close/>
              </a:path>
            </a:pathLst>
          </a:custGeom>
          <a:solidFill>
            <a:srgbClr val="ffffff"/>
          </a:solidFill>
          <a:ln>
            <a:noFill/>
          </a:ln>
        </p:spPr>
        <p:style>
          <a:lnRef idx="0"/>
          <a:fillRef idx="0"/>
          <a:effectRef idx="0"/>
          <a:fontRef idx="minor"/>
        </p:style>
      </p:sp>
      <p:sp>
        <p:nvSpPr>
          <p:cNvPr id="680" name="CustomShape 10"/>
          <p:cNvSpPr/>
          <p:nvPr/>
        </p:nvSpPr>
        <p:spPr>
          <a:xfrm>
            <a:off x="2455200" y="754560"/>
            <a:ext cx="27360" cy="41040"/>
          </a:xfrm>
          <a:custGeom>
            <a:avLst/>
            <a:gdLst/>
            <a:ahLst/>
            <a:rect l="l" t="t" r="r" b="b"/>
            <a:pathLst>
              <a:path w="30480" h="56515">
                <a:moveTo>
                  <a:pt x="30429" y="0"/>
                </a:moveTo>
                <a:lnTo>
                  <a:pt x="0" y="0"/>
                </a:lnTo>
                <a:lnTo>
                  <a:pt x="0" y="56476"/>
                </a:lnTo>
                <a:lnTo>
                  <a:pt x="30429" y="56476"/>
                </a:lnTo>
                <a:lnTo>
                  <a:pt x="30429" y="0"/>
                </a:lnTo>
                <a:close/>
              </a:path>
            </a:pathLst>
          </a:custGeom>
          <a:solidFill>
            <a:srgbClr val="ffffff"/>
          </a:solidFill>
          <a:ln>
            <a:noFill/>
          </a:ln>
        </p:spPr>
        <p:style>
          <a:lnRef idx="0"/>
          <a:fillRef idx="0"/>
          <a:effectRef idx="0"/>
          <a:fontRef idx="minor"/>
        </p:style>
      </p:sp>
      <p:sp>
        <p:nvSpPr>
          <p:cNvPr id="681" name="CustomShape 11"/>
          <p:cNvSpPr/>
          <p:nvPr/>
        </p:nvSpPr>
        <p:spPr>
          <a:xfrm>
            <a:off x="2455200" y="696960"/>
            <a:ext cx="27360" cy="37800"/>
          </a:xfrm>
          <a:custGeom>
            <a:avLst/>
            <a:gdLst/>
            <a:ahLst/>
            <a:rect l="l" t="t" r="r" b="b"/>
            <a:pathLst>
              <a:path w="30480" h="52069">
                <a:moveTo>
                  <a:pt x="30429" y="0"/>
                </a:moveTo>
                <a:lnTo>
                  <a:pt x="0" y="0"/>
                </a:lnTo>
                <a:lnTo>
                  <a:pt x="0" y="51866"/>
                </a:lnTo>
                <a:lnTo>
                  <a:pt x="30429" y="51866"/>
                </a:lnTo>
                <a:lnTo>
                  <a:pt x="30429" y="0"/>
                </a:lnTo>
                <a:close/>
              </a:path>
            </a:pathLst>
          </a:custGeom>
          <a:solidFill>
            <a:srgbClr val="ffffff"/>
          </a:solidFill>
          <a:ln>
            <a:noFill/>
          </a:ln>
        </p:spPr>
        <p:style>
          <a:lnRef idx="0"/>
          <a:fillRef idx="0"/>
          <a:effectRef idx="0"/>
          <a:fontRef idx="minor"/>
        </p:style>
      </p:sp>
      <p:sp>
        <p:nvSpPr>
          <p:cNvPr id="682" name="CustomShape 12"/>
          <p:cNvSpPr/>
          <p:nvPr/>
        </p:nvSpPr>
        <p:spPr>
          <a:xfrm>
            <a:off x="2493720" y="696960"/>
            <a:ext cx="111600" cy="99000"/>
          </a:xfrm>
          <a:custGeom>
            <a:avLst/>
            <a:gdLst/>
            <a:ahLst/>
            <a:rect l="l" t="t" r="r" b="b"/>
            <a:pathLst>
              <a:path w="123189" h="135255">
                <a:moveTo>
                  <a:pt x="81127" y="0"/>
                </a:moveTo>
                <a:lnTo>
                  <a:pt x="41071" y="0"/>
                </a:lnTo>
                <a:lnTo>
                  <a:pt x="0" y="134975"/>
                </a:lnTo>
                <a:lnTo>
                  <a:pt x="31457" y="134975"/>
                </a:lnTo>
                <a:lnTo>
                  <a:pt x="41071" y="100342"/>
                </a:lnTo>
                <a:lnTo>
                  <a:pt x="112397" y="100342"/>
                </a:lnTo>
                <a:lnTo>
                  <a:pt x="105277" y="77495"/>
                </a:lnTo>
                <a:lnTo>
                  <a:pt x="45478" y="77495"/>
                </a:lnTo>
                <a:lnTo>
                  <a:pt x="53492" y="48869"/>
                </a:lnTo>
                <a:lnTo>
                  <a:pt x="55127" y="42545"/>
                </a:lnTo>
                <a:lnTo>
                  <a:pt x="56686" y="35845"/>
                </a:lnTo>
                <a:lnTo>
                  <a:pt x="58194" y="29174"/>
                </a:lnTo>
                <a:lnTo>
                  <a:pt x="59702" y="22821"/>
                </a:lnTo>
                <a:lnTo>
                  <a:pt x="88239" y="22821"/>
                </a:lnTo>
                <a:lnTo>
                  <a:pt x="81127" y="0"/>
                </a:lnTo>
                <a:close/>
                <a:moveTo>
                  <a:pt x="112397" y="100342"/>
                </a:moveTo>
                <a:lnTo>
                  <a:pt x="79730" y="100342"/>
                </a:lnTo>
                <a:lnTo>
                  <a:pt x="90144" y="134975"/>
                </a:lnTo>
                <a:lnTo>
                  <a:pt x="123190" y="134975"/>
                </a:lnTo>
                <a:lnTo>
                  <a:pt x="112397" y="100342"/>
                </a:lnTo>
                <a:close/>
                <a:moveTo>
                  <a:pt x="88239" y="22821"/>
                </a:moveTo>
                <a:lnTo>
                  <a:pt x="60109" y="22821"/>
                </a:lnTo>
                <a:lnTo>
                  <a:pt x="63373" y="35921"/>
                </a:lnTo>
                <a:lnTo>
                  <a:pt x="65134" y="42631"/>
                </a:lnTo>
                <a:lnTo>
                  <a:pt x="66903" y="48869"/>
                </a:lnTo>
                <a:lnTo>
                  <a:pt x="75323" y="77495"/>
                </a:lnTo>
                <a:lnTo>
                  <a:pt x="105277" y="77495"/>
                </a:lnTo>
                <a:lnTo>
                  <a:pt x="88239" y="22821"/>
                </a:lnTo>
                <a:close/>
              </a:path>
            </a:pathLst>
          </a:custGeom>
          <a:solidFill>
            <a:srgbClr val="ffffff"/>
          </a:solidFill>
          <a:ln>
            <a:noFill/>
          </a:ln>
        </p:spPr>
        <p:style>
          <a:lnRef idx="0"/>
          <a:fillRef idx="0"/>
          <a:effectRef idx="0"/>
          <a:fontRef idx="minor"/>
        </p:style>
      </p:sp>
      <p:sp>
        <p:nvSpPr>
          <p:cNvPr id="683" name="CustomShape 13"/>
          <p:cNvSpPr/>
          <p:nvPr/>
        </p:nvSpPr>
        <p:spPr>
          <a:xfrm>
            <a:off x="2607120" y="695160"/>
            <a:ext cx="97200" cy="102240"/>
          </a:xfrm>
          <a:custGeom>
            <a:avLst/>
            <a:gdLst/>
            <a:ahLst/>
            <a:rect l="l" t="t" r="r" b="b"/>
            <a:pathLst>
              <a:path w="107314" h="139700">
                <a:moveTo>
                  <a:pt x="73685" y="0"/>
                </a:moveTo>
                <a:lnTo>
                  <a:pt x="44941" y="4692"/>
                </a:lnTo>
                <a:lnTo>
                  <a:pt x="21526" y="18470"/>
                </a:lnTo>
                <a:lnTo>
                  <a:pt x="5769" y="40885"/>
                </a:lnTo>
                <a:lnTo>
                  <a:pt x="0" y="71488"/>
                </a:lnTo>
                <a:lnTo>
                  <a:pt x="4483" y="98288"/>
                </a:lnTo>
                <a:lnTo>
                  <a:pt x="17846" y="119754"/>
                </a:lnTo>
                <a:lnTo>
                  <a:pt x="39958" y="134010"/>
                </a:lnTo>
                <a:lnTo>
                  <a:pt x="70688" y="139179"/>
                </a:lnTo>
                <a:lnTo>
                  <a:pt x="82151" y="138638"/>
                </a:lnTo>
                <a:lnTo>
                  <a:pt x="91963" y="137253"/>
                </a:lnTo>
                <a:lnTo>
                  <a:pt x="99752" y="135380"/>
                </a:lnTo>
                <a:lnTo>
                  <a:pt x="105143" y="133375"/>
                </a:lnTo>
                <a:lnTo>
                  <a:pt x="101536" y="113753"/>
                </a:lnTo>
                <a:lnTo>
                  <a:pt x="75095" y="113753"/>
                </a:lnTo>
                <a:lnTo>
                  <a:pt x="56961" y="110672"/>
                </a:lnTo>
                <a:lnTo>
                  <a:pt x="43429" y="101865"/>
                </a:lnTo>
                <a:lnTo>
                  <a:pt x="34966" y="87988"/>
                </a:lnTo>
                <a:lnTo>
                  <a:pt x="32042" y="69697"/>
                </a:lnTo>
                <a:lnTo>
                  <a:pt x="35358" y="50041"/>
                </a:lnTo>
                <a:lnTo>
                  <a:pt x="44456" y="36096"/>
                </a:lnTo>
                <a:lnTo>
                  <a:pt x="58059" y="27785"/>
                </a:lnTo>
                <a:lnTo>
                  <a:pt x="74891" y="25031"/>
                </a:lnTo>
                <a:lnTo>
                  <a:pt x="101868" y="25031"/>
                </a:lnTo>
                <a:lnTo>
                  <a:pt x="106946" y="6007"/>
                </a:lnTo>
                <a:lnTo>
                  <a:pt x="101696" y="3798"/>
                </a:lnTo>
                <a:lnTo>
                  <a:pt x="94230" y="1874"/>
                </a:lnTo>
                <a:lnTo>
                  <a:pt x="84808" y="515"/>
                </a:lnTo>
                <a:lnTo>
                  <a:pt x="73685" y="0"/>
                </a:lnTo>
                <a:close/>
                <a:moveTo>
                  <a:pt x="100723" y="109334"/>
                </a:moveTo>
                <a:lnTo>
                  <a:pt x="95427" y="111128"/>
                </a:lnTo>
                <a:lnTo>
                  <a:pt x="89114" y="112525"/>
                </a:lnTo>
                <a:lnTo>
                  <a:pt x="82198" y="113431"/>
                </a:lnTo>
                <a:lnTo>
                  <a:pt x="75095" y="113753"/>
                </a:lnTo>
                <a:lnTo>
                  <a:pt x="101536" y="113753"/>
                </a:lnTo>
                <a:lnTo>
                  <a:pt x="100723" y="109334"/>
                </a:lnTo>
                <a:close/>
                <a:moveTo>
                  <a:pt x="101868" y="25031"/>
                </a:moveTo>
                <a:lnTo>
                  <a:pt x="74891" y="25031"/>
                </a:lnTo>
                <a:lnTo>
                  <a:pt x="82698" y="25447"/>
                </a:lnTo>
                <a:lnTo>
                  <a:pt x="89588" y="26557"/>
                </a:lnTo>
                <a:lnTo>
                  <a:pt x="95540" y="28155"/>
                </a:lnTo>
                <a:lnTo>
                  <a:pt x="100533" y="30035"/>
                </a:lnTo>
                <a:lnTo>
                  <a:pt x="101868" y="25031"/>
                </a:lnTo>
                <a:close/>
              </a:path>
            </a:pathLst>
          </a:custGeom>
          <a:solidFill>
            <a:srgbClr val="ffffff"/>
          </a:solidFill>
          <a:ln>
            <a:noFill/>
          </a:ln>
        </p:spPr>
        <p:style>
          <a:lnRef idx="0"/>
          <a:fillRef idx="0"/>
          <a:effectRef idx="0"/>
          <a:fontRef idx="minor"/>
        </p:style>
      </p:sp>
      <p:sp>
        <p:nvSpPr>
          <p:cNvPr id="684" name="CustomShape 14"/>
          <p:cNvSpPr/>
          <p:nvPr/>
        </p:nvSpPr>
        <p:spPr>
          <a:xfrm>
            <a:off x="2716560" y="696960"/>
            <a:ext cx="78120" cy="99000"/>
          </a:xfrm>
          <a:custGeom>
            <a:avLst/>
            <a:gdLst/>
            <a:ahLst/>
            <a:rect l="l" t="t" r="r" b="b"/>
            <a:pathLst>
              <a:path w="86360" h="135255">
                <a:moveTo>
                  <a:pt x="83108" y="0"/>
                </a:moveTo>
                <a:lnTo>
                  <a:pt x="0" y="0"/>
                </a:lnTo>
                <a:lnTo>
                  <a:pt x="0" y="134975"/>
                </a:lnTo>
                <a:lnTo>
                  <a:pt x="85915" y="134975"/>
                </a:lnTo>
                <a:lnTo>
                  <a:pt x="85915" y="109931"/>
                </a:lnTo>
                <a:lnTo>
                  <a:pt x="30441" y="109931"/>
                </a:lnTo>
                <a:lnTo>
                  <a:pt x="30441" y="77889"/>
                </a:lnTo>
                <a:lnTo>
                  <a:pt x="80111" y="77889"/>
                </a:lnTo>
                <a:lnTo>
                  <a:pt x="80111" y="53060"/>
                </a:lnTo>
                <a:lnTo>
                  <a:pt x="30441" y="53060"/>
                </a:lnTo>
                <a:lnTo>
                  <a:pt x="30441" y="25031"/>
                </a:lnTo>
                <a:lnTo>
                  <a:pt x="83108" y="25031"/>
                </a:lnTo>
                <a:lnTo>
                  <a:pt x="83108" y="0"/>
                </a:lnTo>
                <a:close/>
              </a:path>
            </a:pathLst>
          </a:custGeom>
          <a:solidFill>
            <a:srgbClr val="ffffff"/>
          </a:solidFill>
          <a:ln>
            <a:noFill/>
          </a:ln>
        </p:spPr>
        <p:style>
          <a:lnRef idx="0"/>
          <a:fillRef idx="0"/>
          <a:effectRef idx="0"/>
          <a:fontRef idx="minor"/>
        </p:style>
      </p:sp>
      <p:sp>
        <p:nvSpPr>
          <p:cNvPr id="685" name="CustomShape 15"/>
          <p:cNvSpPr/>
          <p:nvPr/>
        </p:nvSpPr>
        <p:spPr>
          <a:xfrm>
            <a:off x="2809080" y="695880"/>
            <a:ext cx="92520" cy="100080"/>
          </a:xfrm>
          <a:custGeom>
            <a:avLst/>
            <a:gdLst/>
            <a:ahLst/>
            <a:rect l="l" t="t" r="r" b="b"/>
            <a:pathLst>
              <a:path w="102235" h="136525">
                <a:moveTo>
                  <a:pt x="40665" y="0"/>
                </a:moveTo>
                <a:lnTo>
                  <a:pt x="28758" y="215"/>
                </a:lnTo>
                <a:lnTo>
                  <a:pt x="17851" y="808"/>
                </a:lnTo>
                <a:lnTo>
                  <a:pt x="8184" y="1698"/>
                </a:lnTo>
                <a:lnTo>
                  <a:pt x="0" y="2806"/>
                </a:lnTo>
                <a:lnTo>
                  <a:pt x="0" y="135991"/>
                </a:lnTo>
                <a:lnTo>
                  <a:pt x="30238" y="135991"/>
                </a:lnTo>
                <a:lnTo>
                  <a:pt x="30238" y="82918"/>
                </a:lnTo>
                <a:lnTo>
                  <a:pt x="84866" y="82918"/>
                </a:lnTo>
                <a:lnTo>
                  <a:pt x="84366" y="81988"/>
                </a:lnTo>
                <a:lnTo>
                  <a:pt x="79408" y="76473"/>
                </a:lnTo>
                <a:lnTo>
                  <a:pt x="73101" y="72707"/>
                </a:lnTo>
                <a:lnTo>
                  <a:pt x="73101" y="72110"/>
                </a:lnTo>
                <a:lnTo>
                  <a:pt x="81728" y="67561"/>
                </a:lnTo>
                <a:lnTo>
                  <a:pt x="88848" y="60883"/>
                </a:lnTo>
                <a:lnTo>
                  <a:pt x="30238" y="60883"/>
                </a:lnTo>
                <a:lnTo>
                  <a:pt x="30238" y="23837"/>
                </a:lnTo>
                <a:lnTo>
                  <a:pt x="32461" y="23240"/>
                </a:lnTo>
                <a:lnTo>
                  <a:pt x="36664" y="22847"/>
                </a:lnTo>
                <a:lnTo>
                  <a:pt x="93791" y="22847"/>
                </a:lnTo>
                <a:lnTo>
                  <a:pt x="93710" y="22586"/>
                </a:lnTo>
                <a:lnTo>
                  <a:pt x="54579" y="587"/>
                </a:lnTo>
                <a:lnTo>
                  <a:pt x="40665" y="0"/>
                </a:lnTo>
                <a:close/>
                <a:moveTo>
                  <a:pt x="84866" y="82918"/>
                </a:moveTo>
                <a:lnTo>
                  <a:pt x="39255" y="82918"/>
                </a:lnTo>
                <a:lnTo>
                  <a:pt x="47520" y="83990"/>
                </a:lnTo>
                <a:lnTo>
                  <a:pt x="53679" y="87426"/>
                </a:lnTo>
                <a:lnTo>
                  <a:pt x="58186" y="94016"/>
                </a:lnTo>
                <a:lnTo>
                  <a:pt x="61493" y="104546"/>
                </a:lnTo>
                <a:lnTo>
                  <a:pt x="64257" y="115910"/>
                </a:lnTo>
                <a:lnTo>
                  <a:pt x="66773" y="125002"/>
                </a:lnTo>
                <a:lnTo>
                  <a:pt x="68951" y="131728"/>
                </a:lnTo>
                <a:lnTo>
                  <a:pt x="70700" y="135991"/>
                </a:lnTo>
                <a:lnTo>
                  <a:pt x="101942" y="135991"/>
                </a:lnTo>
                <a:lnTo>
                  <a:pt x="99746" y="129985"/>
                </a:lnTo>
                <a:lnTo>
                  <a:pt x="97139" y="120692"/>
                </a:lnTo>
                <a:lnTo>
                  <a:pt x="94231" y="109482"/>
                </a:lnTo>
                <a:lnTo>
                  <a:pt x="91135" y="97726"/>
                </a:lnTo>
                <a:lnTo>
                  <a:pt x="88199" y="89116"/>
                </a:lnTo>
                <a:lnTo>
                  <a:pt x="84866" y="82918"/>
                </a:lnTo>
                <a:close/>
                <a:moveTo>
                  <a:pt x="93791" y="22847"/>
                </a:moveTo>
                <a:lnTo>
                  <a:pt x="44069" y="22847"/>
                </a:lnTo>
                <a:lnTo>
                  <a:pt x="53486" y="24038"/>
                </a:lnTo>
                <a:lnTo>
                  <a:pt x="60534" y="27574"/>
                </a:lnTo>
                <a:lnTo>
                  <a:pt x="64953" y="33402"/>
                </a:lnTo>
                <a:lnTo>
                  <a:pt x="66484" y="41465"/>
                </a:lnTo>
                <a:lnTo>
                  <a:pt x="64841" y="49482"/>
                </a:lnTo>
                <a:lnTo>
                  <a:pt x="60083" y="55603"/>
                </a:lnTo>
                <a:lnTo>
                  <a:pt x="52468" y="59510"/>
                </a:lnTo>
                <a:lnTo>
                  <a:pt x="42252" y="60883"/>
                </a:lnTo>
                <a:lnTo>
                  <a:pt x="88848" y="60883"/>
                </a:lnTo>
                <a:lnTo>
                  <a:pt x="89377" y="60386"/>
                </a:lnTo>
                <a:lnTo>
                  <a:pt x="94848" y="50809"/>
                </a:lnTo>
                <a:lnTo>
                  <a:pt x="96939" y="39052"/>
                </a:lnTo>
                <a:lnTo>
                  <a:pt x="96122" y="30276"/>
                </a:lnTo>
                <a:lnTo>
                  <a:pt x="93791" y="22847"/>
                </a:lnTo>
                <a:close/>
              </a:path>
            </a:pathLst>
          </a:custGeom>
          <a:solidFill>
            <a:srgbClr val="ffffff"/>
          </a:solidFill>
          <a:ln>
            <a:noFill/>
          </a:ln>
        </p:spPr>
        <p:style>
          <a:lnRef idx="0"/>
          <a:fillRef idx="0"/>
          <a:effectRef idx="0"/>
          <a:fontRef idx="minor"/>
        </p:style>
      </p:sp>
      <p:sp>
        <p:nvSpPr>
          <p:cNvPr id="686" name="CustomShape 16"/>
          <p:cNvSpPr/>
          <p:nvPr/>
        </p:nvSpPr>
        <p:spPr>
          <a:xfrm>
            <a:off x="2936160" y="696960"/>
            <a:ext cx="199800" cy="99000"/>
          </a:xfrm>
          <a:prstGeom prst="rect">
            <a:avLst/>
          </a:prstGeom>
          <a:blipFill rotWithShape="0">
            <a:blip r:embed="rId3"/>
            <a:stretch>
              <a:fillRect/>
            </a:stretch>
          </a:blipFill>
          <a:ln>
            <a:noFill/>
          </a:ln>
        </p:spPr>
        <p:style>
          <a:lnRef idx="0"/>
          <a:fillRef idx="0"/>
          <a:effectRef idx="0"/>
          <a:fontRef idx="minor"/>
        </p:style>
      </p:sp>
      <p:sp>
        <p:nvSpPr>
          <p:cNvPr id="687" name="CustomShape 17"/>
          <p:cNvSpPr/>
          <p:nvPr/>
        </p:nvSpPr>
        <p:spPr>
          <a:xfrm>
            <a:off x="3180600" y="777240"/>
            <a:ext cx="76320" cy="18360"/>
          </a:xfrm>
          <a:custGeom>
            <a:avLst/>
            <a:gdLst/>
            <a:ahLst/>
            <a:rect l="l" t="t" r="r" b="b"/>
            <a:pathLst>
              <a:path w="84454" h="25400">
                <a:moveTo>
                  <a:pt x="0" y="25399"/>
                </a:moveTo>
                <a:lnTo>
                  <a:pt x="84112" y="25399"/>
                </a:lnTo>
                <a:lnTo>
                  <a:pt x="84112" y="0"/>
                </a:lnTo>
                <a:lnTo>
                  <a:pt x="0" y="0"/>
                </a:lnTo>
                <a:lnTo>
                  <a:pt x="0" y="25399"/>
                </a:lnTo>
                <a:close/>
              </a:path>
            </a:pathLst>
          </a:custGeom>
          <a:solidFill>
            <a:srgbClr val="ffffff"/>
          </a:solidFill>
          <a:ln>
            <a:noFill/>
          </a:ln>
        </p:spPr>
        <p:style>
          <a:lnRef idx="0"/>
          <a:fillRef idx="0"/>
          <a:effectRef idx="0"/>
          <a:fontRef idx="minor"/>
        </p:style>
      </p:sp>
      <p:sp>
        <p:nvSpPr>
          <p:cNvPr id="688" name="CustomShape 18"/>
          <p:cNvSpPr/>
          <p:nvPr/>
        </p:nvSpPr>
        <p:spPr>
          <a:xfrm>
            <a:off x="3194280" y="696960"/>
            <a:ext cx="360" cy="79920"/>
          </a:xfrm>
          <a:custGeom>
            <a:avLst/>
            <a:gdLst/>
            <a:ahLst/>
            <a:rect l="l" t="t" r="r" b="b"/>
            <a:pathLst>
              <a:path w="0" h="109219">
                <a:moveTo>
                  <a:pt x="0" y="0"/>
                </a:moveTo>
                <a:lnTo>
                  <a:pt x="0" y="109220"/>
                </a:lnTo>
              </a:path>
            </a:pathLst>
          </a:custGeom>
          <a:noFill/>
          <a:ln w="30600">
            <a:solidFill>
              <a:srgbClr val="ffffff"/>
            </a:solidFill>
            <a:round/>
          </a:ln>
        </p:spPr>
        <p:style>
          <a:lnRef idx="0"/>
          <a:fillRef idx="0"/>
          <a:effectRef idx="0"/>
          <a:fontRef idx="minor"/>
        </p:style>
      </p:sp>
      <p:sp>
        <p:nvSpPr>
          <p:cNvPr id="689" name="CustomShape 19"/>
          <p:cNvSpPr/>
          <p:nvPr/>
        </p:nvSpPr>
        <p:spPr>
          <a:xfrm>
            <a:off x="3269160" y="777240"/>
            <a:ext cx="76320" cy="18360"/>
          </a:xfrm>
          <a:custGeom>
            <a:avLst/>
            <a:gdLst/>
            <a:ahLst/>
            <a:rect l="l" t="t" r="r" b="b"/>
            <a:pathLst>
              <a:path w="84454" h="25400">
                <a:moveTo>
                  <a:pt x="0" y="25399"/>
                </a:moveTo>
                <a:lnTo>
                  <a:pt x="84112" y="25399"/>
                </a:lnTo>
                <a:lnTo>
                  <a:pt x="84112" y="0"/>
                </a:lnTo>
                <a:lnTo>
                  <a:pt x="0" y="0"/>
                </a:lnTo>
                <a:lnTo>
                  <a:pt x="0" y="25399"/>
                </a:lnTo>
                <a:close/>
              </a:path>
            </a:pathLst>
          </a:custGeom>
          <a:solidFill>
            <a:srgbClr val="ffffff"/>
          </a:solidFill>
          <a:ln>
            <a:noFill/>
          </a:ln>
        </p:spPr>
        <p:style>
          <a:lnRef idx="0"/>
          <a:fillRef idx="0"/>
          <a:effectRef idx="0"/>
          <a:fontRef idx="minor"/>
        </p:style>
      </p:sp>
      <p:sp>
        <p:nvSpPr>
          <p:cNvPr id="690" name="CustomShape 20"/>
          <p:cNvSpPr/>
          <p:nvPr/>
        </p:nvSpPr>
        <p:spPr>
          <a:xfrm>
            <a:off x="3282840" y="696960"/>
            <a:ext cx="360" cy="79920"/>
          </a:xfrm>
          <a:custGeom>
            <a:avLst/>
            <a:gdLst/>
            <a:ahLst/>
            <a:rect l="l" t="t" r="r" b="b"/>
            <a:pathLst>
              <a:path w="0" h="109219">
                <a:moveTo>
                  <a:pt x="0" y="0"/>
                </a:moveTo>
                <a:lnTo>
                  <a:pt x="0" y="109220"/>
                </a:lnTo>
              </a:path>
            </a:pathLst>
          </a:custGeom>
          <a:noFill/>
          <a:ln w="30600">
            <a:solidFill>
              <a:srgbClr val="ffffff"/>
            </a:solidFill>
            <a:round/>
          </a:ln>
        </p:spPr>
        <p:style>
          <a:lnRef idx="0"/>
          <a:fillRef idx="0"/>
          <a:effectRef idx="0"/>
          <a:fontRef idx="minor"/>
        </p:style>
      </p:sp>
      <p:sp>
        <p:nvSpPr>
          <p:cNvPr id="691" name="CustomShape 21"/>
          <p:cNvSpPr/>
          <p:nvPr/>
        </p:nvSpPr>
        <p:spPr>
          <a:xfrm>
            <a:off x="3357720" y="696960"/>
            <a:ext cx="78120" cy="99000"/>
          </a:xfrm>
          <a:custGeom>
            <a:avLst/>
            <a:gdLst/>
            <a:ahLst/>
            <a:rect l="l" t="t" r="r" b="b"/>
            <a:pathLst>
              <a:path w="86360" h="135255">
                <a:moveTo>
                  <a:pt x="83121" y="0"/>
                </a:moveTo>
                <a:lnTo>
                  <a:pt x="0" y="0"/>
                </a:lnTo>
                <a:lnTo>
                  <a:pt x="0" y="134975"/>
                </a:lnTo>
                <a:lnTo>
                  <a:pt x="85928" y="134975"/>
                </a:lnTo>
                <a:lnTo>
                  <a:pt x="85928" y="109931"/>
                </a:lnTo>
                <a:lnTo>
                  <a:pt x="30454" y="109931"/>
                </a:lnTo>
                <a:lnTo>
                  <a:pt x="30454" y="77889"/>
                </a:lnTo>
                <a:lnTo>
                  <a:pt x="80111" y="77889"/>
                </a:lnTo>
                <a:lnTo>
                  <a:pt x="80111" y="53060"/>
                </a:lnTo>
                <a:lnTo>
                  <a:pt x="30454" y="53060"/>
                </a:lnTo>
                <a:lnTo>
                  <a:pt x="30454" y="25031"/>
                </a:lnTo>
                <a:lnTo>
                  <a:pt x="83121" y="25031"/>
                </a:lnTo>
                <a:lnTo>
                  <a:pt x="83121" y="0"/>
                </a:lnTo>
                <a:close/>
              </a:path>
            </a:pathLst>
          </a:custGeom>
          <a:solidFill>
            <a:srgbClr val="ffffff"/>
          </a:solidFill>
          <a:ln>
            <a:noFill/>
          </a:ln>
        </p:spPr>
        <p:style>
          <a:lnRef idx="0"/>
          <a:fillRef idx="0"/>
          <a:effectRef idx="0"/>
          <a:fontRef idx="minor"/>
        </p:style>
      </p:sp>
      <p:sp>
        <p:nvSpPr>
          <p:cNvPr id="692" name="CustomShape 22"/>
          <p:cNvSpPr/>
          <p:nvPr/>
        </p:nvSpPr>
        <p:spPr>
          <a:xfrm>
            <a:off x="3444480" y="695880"/>
            <a:ext cx="108000" cy="100800"/>
          </a:xfrm>
          <a:custGeom>
            <a:avLst/>
            <a:gdLst/>
            <a:ahLst/>
            <a:rect l="l" t="t" r="r" b="b"/>
            <a:pathLst>
              <a:path w="119379" h="137794">
                <a:moveTo>
                  <a:pt x="77101" y="0"/>
                </a:moveTo>
                <a:lnTo>
                  <a:pt x="46411" y="4707"/>
                </a:lnTo>
                <a:lnTo>
                  <a:pt x="22029" y="18427"/>
                </a:lnTo>
                <a:lnTo>
                  <a:pt x="5908" y="40558"/>
                </a:lnTo>
                <a:lnTo>
                  <a:pt x="0" y="70497"/>
                </a:lnTo>
                <a:lnTo>
                  <a:pt x="1254" y="84897"/>
                </a:lnTo>
                <a:lnTo>
                  <a:pt x="19024" y="119761"/>
                </a:lnTo>
                <a:lnTo>
                  <a:pt x="56677" y="136638"/>
                </a:lnTo>
                <a:lnTo>
                  <a:pt x="73901" y="137795"/>
                </a:lnTo>
                <a:lnTo>
                  <a:pt x="87135" y="137056"/>
                </a:lnTo>
                <a:lnTo>
                  <a:pt x="99585" y="135189"/>
                </a:lnTo>
                <a:lnTo>
                  <a:pt x="110461" y="132721"/>
                </a:lnTo>
                <a:lnTo>
                  <a:pt x="118973" y="130175"/>
                </a:lnTo>
                <a:lnTo>
                  <a:pt x="118973" y="113157"/>
                </a:lnTo>
                <a:lnTo>
                  <a:pt x="74701" y="113157"/>
                </a:lnTo>
                <a:lnTo>
                  <a:pt x="57475" y="110184"/>
                </a:lnTo>
                <a:lnTo>
                  <a:pt x="43984" y="101542"/>
                </a:lnTo>
                <a:lnTo>
                  <a:pt x="35187" y="87643"/>
                </a:lnTo>
                <a:lnTo>
                  <a:pt x="32042" y="68897"/>
                </a:lnTo>
                <a:lnTo>
                  <a:pt x="35475" y="49648"/>
                </a:lnTo>
                <a:lnTo>
                  <a:pt x="44935" y="36015"/>
                </a:lnTo>
                <a:lnTo>
                  <a:pt x="59163" y="27904"/>
                </a:lnTo>
                <a:lnTo>
                  <a:pt x="76898" y="25222"/>
                </a:lnTo>
                <a:lnTo>
                  <a:pt x="109655" y="25222"/>
                </a:lnTo>
                <a:lnTo>
                  <a:pt x="114553" y="6413"/>
                </a:lnTo>
                <a:lnTo>
                  <a:pt x="108366" y="4141"/>
                </a:lnTo>
                <a:lnTo>
                  <a:pt x="99885" y="2078"/>
                </a:lnTo>
                <a:lnTo>
                  <a:pt x="89375" y="578"/>
                </a:lnTo>
                <a:lnTo>
                  <a:pt x="77101" y="0"/>
                </a:lnTo>
                <a:close/>
                <a:moveTo>
                  <a:pt x="118973" y="59080"/>
                </a:moveTo>
                <a:lnTo>
                  <a:pt x="68694" y="59080"/>
                </a:lnTo>
                <a:lnTo>
                  <a:pt x="68694" y="82905"/>
                </a:lnTo>
                <a:lnTo>
                  <a:pt x="89534" y="82905"/>
                </a:lnTo>
                <a:lnTo>
                  <a:pt x="89534" y="111353"/>
                </a:lnTo>
                <a:lnTo>
                  <a:pt x="87121" y="112356"/>
                </a:lnTo>
                <a:lnTo>
                  <a:pt x="81521" y="113157"/>
                </a:lnTo>
                <a:lnTo>
                  <a:pt x="118973" y="113157"/>
                </a:lnTo>
                <a:lnTo>
                  <a:pt x="118973" y="59080"/>
                </a:lnTo>
                <a:close/>
                <a:moveTo>
                  <a:pt x="109655" y="25222"/>
                </a:moveTo>
                <a:lnTo>
                  <a:pt x="76898" y="25222"/>
                </a:lnTo>
                <a:lnTo>
                  <a:pt x="86991" y="25652"/>
                </a:lnTo>
                <a:lnTo>
                  <a:pt x="95300" y="26854"/>
                </a:lnTo>
                <a:lnTo>
                  <a:pt x="102219" y="28694"/>
                </a:lnTo>
                <a:lnTo>
                  <a:pt x="108140" y="31038"/>
                </a:lnTo>
                <a:lnTo>
                  <a:pt x="109655" y="25222"/>
                </a:lnTo>
                <a:close/>
              </a:path>
            </a:pathLst>
          </a:custGeom>
          <a:solidFill>
            <a:srgbClr val="ffffff"/>
          </a:solidFill>
          <a:ln>
            <a:noFill/>
          </a:ln>
        </p:spPr>
        <p:style>
          <a:lnRef idx="0"/>
          <a:fillRef idx="0"/>
          <a:effectRef idx="0"/>
          <a:fontRef idx="minor"/>
        </p:style>
      </p:sp>
      <p:sp>
        <p:nvSpPr>
          <p:cNvPr id="693" name="CustomShape 23"/>
          <p:cNvSpPr/>
          <p:nvPr/>
        </p:nvSpPr>
        <p:spPr>
          <a:xfrm>
            <a:off x="3561120" y="696960"/>
            <a:ext cx="111600" cy="99000"/>
          </a:xfrm>
          <a:custGeom>
            <a:avLst/>
            <a:gdLst/>
            <a:ahLst/>
            <a:rect l="l" t="t" r="r" b="b"/>
            <a:pathLst>
              <a:path w="123189" h="135255">
                <a:moveTo>
                  <a:pt x="81114" y="0"/>
                </a:moveTo>
                <a:lnTo>
                  <a:pt x="41059" y="0"/>
                </a:lnTo>
                <a:lnTo>
                  <a:pt x="0" y="134975"/>
                </a:lnTo>
                <a:lnTo>
                  <a:pt x="31445" y="134975"/>
                </a:lnTo>
                <a:lnTo>
                  <a:pt x="41059" y="100342"/>
                </a:lnTo>
                <a:lnTo>
                  <a:pt x="112384" y="100342"/>
                </a:lnTo>
                <a:lnTo>
                  <a:pt x="105264" y="77495"/>
                </a:lnTo>
                <a:lnTo>
                  <a:pt x="45466" y="77495"/>
                </a:lnTo>
                <a:lnTo>
                  <a:pt x="53479" y="48869"/>
                </a:lnTo>
                <a:lnTo>
                  <a:pt x="55114" y="42545"/>
                </a:lnTo>
                <a:lnTo>
                  <a:pt x="56673" y="35845"/>
                </a:lnTo>
                <a:lnTo>
                  <a:pt x="58182" y="29174"/>
                </a:lnTo>
                <a:lnTo>
                  <a:pt x="59690" y="22821"/>
                </a:lnTo>
                <a:lnTo>
                  <a:pt x="88226" y="22821"/>
                </a:lnTo>
                <a:lnTo>
                  <a:pt x="81114" y="0"/>
                </a:lnTo>
                <a:close/>
                <a:moveTo>
                  <a:pt x="112384" y="100342"/>
                </a:moveTo>
                <a:lnTo>
                  <a:pt x="79730" y="100342"/>
                </a:lnTo>
                <a:lnTo>
                  <a:pt x="90131" y="134975"/>
                </a:lnTo>
                <a:lnTo>
                  <a:pt x="123177" y="134975"/>
                </a:lnTo>
                <a:lnTo>
                  <a:pt x="112384" y="100342"/>
                </a:lnTo>
                <a:close/>
                <a:moveTo>
                  <a:pt x="88226" y="22821"/>
                </a:moveTo>
                <a:lnTo>
                  <a:pt x="60096" y="22821"/>
                </a:lnTo>
                <a:lnTo>
                  <a:pt x="63361" y="35921"/>
                </a:lnTo>
                <a:lnTo>
                  <a:pt x="65121" y="42631"/>
                </a:lnTo>
                <a:lnTo>
                  <a:pt x="66890" y="48869"/>
                </a:lnTo>
                <a:lnTo>
                  <a:pt x="75311" y="77495"/>
                </a:lnTo>
                <a:lnTo>
                  <a:pt x="105264" y="77495"/>
                </a:lnTo>
                <a:lnTo>
                  <a:pt x="88226" y="22821"/>
                </a:lnTo>
                <a:close/>
              </a:path>
            </a:pathLst>
          </a:custGeom>
          <a:solidFill>
            <a:srgbClr val="ffffff"/>
          </a:solidFill>
          <a:ln>
            <a:noFill/>
          </a:ln>
        </p:spPr>
        <p:style>
          <a:lnRef idx="0"/>
          <a:fillRef idx="0"/>
          <a:effectRef idx="0"/>
          <a:fontRef idx="minor"/>
        </p:style>
      </p:sp>
      <p:sp>
        <p:nvSpPr>
          <p:cNvPr id="694" name="CustomShape 24"/>
          <p:cNvSpPr/>
          <p:nvPr/>
        </p:nvSpPr>
        <p:spPr>
          <a:xfrm>
            <a:off x="3684600" y="695880"/>
            <a:ext cx="92520" cy="100080"/>
          </a:xfrm>
          <a:custGeom>
            <a:avLst/>
            <a:gdLst/>
            <a:ahLst/>
            <a:rect l="l" t="t" r="r" b="b"/>
            <a:pathLst>
              <a:path w="102235" h="136525">
                <a:moveTo>
                  <a:pt x="40652" y="0"/>
                </a:moveTo>
                <a:lnTo>
                  <a:pt x="28753" y="215"/>
                </a:lnTo>
                <a:lnTo>
                  <a:pt x="17849" y="808"/>
                </a:lnTo>
                <a:lnTo>
                  <a:pt x="8184" y="1698"/>
                </a:lnTo>
                <a:lnTo>
                  <a:pt x="0" y="2806"/>
                </a:lnTo>
                <a:lnTo>
                  <a:pt x="0" y="135991"/>
                </a:lnTo>
                <a:lnTo>
                  <a:pt x="30238" y="135991"/>
                </a:lnTo>
                <a:lnTo>
                  <a:pt x="30238" y="82918"/>
                </a:lnTo>
                <a:lnTo>
                  <a:pt x="84855" y="82918"/>
                </a:lnTo>
                <a:lnTo>
                  <a:pt x="84354" y="81988"/>
                </a:lnTo>
                <a:lnTo>
                  <a:pt x="79401" y="76473"/>
                </a:lnTo>
                <a:lnTo>
                  <a:pt x="73101" y="72707"/>
                </a:lnTo>
                <a:lnTo>
                  <a:pt x="73101" y="72110"/>
                </a:lnTo>
                <a:lnTo>
                  <a:pt x="81728" y="67561"/>
                </a:lnTo>
                <a:lnTo>
                  <a:pt x="88848" y="60883"/>
                </a:lnTo>
                <a:lnTo>
                  <a:pt x="30238" y="60883"/>
                </a:lnTo>
                <a:lnTo>
                  <a:pt x="30238" y="23837"/>
                </a:lnTo>
                <a:lnTo>
                  <a:pt x="32448" y="23240"/>
                </a:lnTo>
                <a:lnTo>
                  <a:pt x="36652" y="22847"/>
                </a:lnTo>
                <a:lnTo>
                  <a:pt x="93787" y="22847"/>
                </a:lnTo>
                <a:lnTo>
                  <a:pt x="93705" y="22586"/>
                </a:lnTo>
                <a:lnTo>
                  <a:pt x="54567" y="587"/>
                </a:lnTo>
                <a:lnTo>
                  <a:pt x="40652" y="0"/>
                </a:lnTo>
                <a:close/>
                <a:moveTo>
                  <a:pt x="84855" y="82918"/>
                </a:moveTo>
                <a:lnTo>
                  <a:pt x="39242" y="82918"/>
                </a:lnTo>
                <a:lnTo>
                  <a:pt x="47509" y="83990"/>
                </a:lnTo>
                <a:lnTo>
                  <a:pt x="53673" y="87426"/>
                </a:lnTo>
                <a:lnTo>
                  <a:pt x="58184" y="94016"/>
                </a:lnTo>
                <a:lnTo>
                  <a:pt x="61493" y="104546"/>
                </a:lnTo>
                <a:lnTo>
                  <a:pt x="64250" y="115910"/>
                </a:lnTo>
                <a:lnTo>
                  <a:pt x="66763" y="125002"/>
                </a:lnTo>
                <a:lnTo>
                  <a:pt x="68944" y="131728"/>
                </a:lnTo>
                <a:lnTo>
                  <a:pt x="70700" y="135991"/>
                </a:lnTo>
                <a:lnTo>
                  <a:pt x="101942" y="135991"/>
                </a:lnTo>
                <a:lnTo>
                  <a:pt x="99739" y="129985"/>
                </a:lnTo>
                <a:lnTo>
                  <a:pt x="97128" y="120692"/>
                </a:lnTo>
                <a:lnTo>
                  <a:pt x="94218" y="109482"/>
                </a:lnTo>
                <a:lnTo>
                  <a:pt x="91122" y="97726"/>
                </a:lnTo>
                <a:lnTo>
                  <a:pt x="88187" y="89116"/>
                </a:lnTo>
                <a:lnTo>
                  <a:pt x="84855" y="82918"/>
                </a:lnTo>
                <a:close/>
                <a:moveTo>
                  <a:pt x="93787" y="22847"/>
                </a:moveTo>
                <a:lnTo>
                  <a:pt x="44056" y="22847"/>
                </a:lnTo>
                <a:lnTo>
                  <a:pt x="53475" y="24038"/>
                </a:lnTo>
                <a:lnTo>
                  <a:pt x="60528" y="27574"/>
                </a:lnTo>
                <a:lnTo>
                  <a:pt x="64951" y="33402"/>
                </a:lnTo>
                <a:lnTo>
                  <a:pt x="66484" y="41465"/>
                </a:lnTo>
                <a:lnTo>
                  <a:pt x="64839" y="49482"/>
                </a:lnTo>
                <a:lnTo>
                  <a:pt x="60078" y="55603"/>
                </a:lnTo>
                <a:lnTo>
                  <a:pt x="52463" y="59510"/>
                </a:lnTo>
                <a:lnTo>
                  <a:pt x="42252" y="60883"/>
                </a:lnTo>
                <a:lnTo>
                  <a:pt x="88848" y="60883"/>
                </a:lnTo>
                <a:lnTo>
                  <a:pt x="89377" y="60386"/>
                </a:lnTo>
                <a:lnTo>
                  <a:pt x="94848" y="50809"/>
                </a:lnTo>
                <a:lnTo>
                  <a:pt x="96939" y="39052"/>
                </a:lnTo>
                <a:lnTo>
                  <a:pt x="96120" y="30276"/>
                </a:lnTo>
                <a:lnTo>
                  <a:pt x="93787" y="22847"/>
                </a:lnTo>
                <a:close/>
              </a:path>
            </a:pathLst>
          </a:custGeom>
          <a:solidFill>
            <a:srgbClr val="ffffff"/>
          </a:solidFill>
          <a:ln>
            <a:noFill/>
          </a:ln>
        </p:spPr>
        <p:style>
          <a:lnRef idx="0"/>
          <a:fillRef idx="0"/>
          <a:effectRef idx="0"/>
          <a:fontRef idx="minor"/>
        </p:style>
      </p:sp>
      <p:sp>
        <p:nvSpPr>
          <p:cNvPr id="695" name="CustomShape 25"/>
          <p:cNvSpPr/>
          <p:nvPr/>
        </p:nvSpPr>
        <p:spPr>
          <a:xfrm>
            <a:off x="3811320" y="696960"/>
            <a:ext cx="199800" cy="99000"/>
          </a:xfrm>
          <a:prstGeom prst="rect">
            <a:avLst/>
          </a:prstGeom>
          <a:blipFill rotWithShape="0">
            <a:blip r:embed="rId4"/>
            <a:stretch>
              <a:fillRect/>
            </a:stretch>
          </a:blipFill>
          <a:ln>
            <a:noFill/>
          </a:ln>
        </p:spPr>
        <p:style>
          <a:lnRef idx="0"/>
          <a:fillRef idx="0"/>
          <a:effectRef idx="0"/>
          <a:fontRef idx="minor"/>
        </p:style>
      </p:sp>
      <p:sp>
        <p:nvSpPr>
          <p:cNvPr id="696" name="CustomShape 26"/>
          <p:cNvSpPr/>
          <p:nvPr/>
        </p:nvSpPr>
        <p:spPr>
          <a:xfrm>
            <a:off x="4056120" y="777240"/>
            <a:ext cx="76320" cy="18360"/>
          </a:xfrm>
          <a:custGeom>
            <a:avLst/>
            <a:gdLst/>
            <a:ahLst/>
            <a:rect l="l" t="t" r="r" b="b"/>
            <a:pathLst>
              <a:path w="84454" h="25400">
                <a:moveTo>
                  <a:pt x="0" y="25399"/>
                </a:moveTo>
                <a:lnTo>
                  <a:pt x="84124" y="25399"/>
                </a:lnTo>
                <a:lnTo>
                  <a:pt x="84124" y="0"/>
                </a:lnTo>
                <a:lnTo>
                  <a:pt x="0" y="0"/>
                </a:lnTo>
                <a:lnTo>
                  <a:pt x="0" y="25399"/>
                </a:lnTo>
                <a:close/>
              </a:path>
            </a:pathLst>
          </a:custGeom>
          <a:solidFill>
            <a:srgbClr val="ffffff"/>
          </a:solidFill>
          <a:ln>
            <a:noFill/>
          </a:ln>
        </p:spPr>
        <p:style>
          <a:lnRef idx="0"/>
          <a:fillRef idx="0"/>
          <a:effectRef idx="0"/>
          <a:fontRef idx="minor"/>
        </p:style>
      </p:sp>
      <p:sp>
        <p:nvSpPr>
          <p:cNvPr id="697" name="CustomShape 27"/>
          <p:cNvSpPr/>
          <p:nvPr/>
        </p:nvSpPr>
        <p:spPr>
          <a:xfrm>
            <a:off x="4069800" y="696960"/>
            <a:ext cx="360" cy="79920"/>
          </a:xfrm>
          <a:custGeom>
            <a:avLst/>
            <a:gdLst/>
            <a:ahLst/>
            <a:rect l="l" t="t" r="r" b="b"/>
            <a:pathLst>
              <a:path w="0" h="109219">
                <a:moveTo>
                  <a:pt x="0" y="0"/>
                </a:moveTo>
                <a:lnTo>
                  <a:pt x="0" y="109220"/>
                </a:lnTo>
              </a:path>
            </a:pathLst>
          </a:custGeom>
          <a:noFill/>
          <a:ln w="30600">
            <a:solidFill>
              <a:srgbClr val="ffffff"/>
            </a:solidFill>
            <a:round/>
          </a:ln>
        </p:spPr>
        <p:style>
          <a:lnRef idx="0"/>
          <a:fillRef idx="0"/>
          <a:effectRef idx="0"/>
          <a:fontRef idx="minor"/>
        </p:style>
      </p:sp>
      <p:sp>
        <p:nvSpPr>
          <p:cNvPr id="698" name="CustomShape 28"/>
          <p:cNvSpPr/>
          <p:nvPr/>
        </p:nvSpPr>
        <p:spPr>
          <a:xfrm>
            <a:off x="4138560" y="696960"/>
            <a:ext cx="100080" cy="100800"/>
          </a:xfrm>
          <a:custGeom>
            <a:avLst/>
            <a:gdLst/>
            <a:ahLst/>
            <a:rect l="l" t="t" r="r" b="b"/>
            <a:pathLst>
              <a:path w="110489" h="137794">
                <a:moveTo>
                  <a:pt x="30441" y="0"/>
                </a:moveTo>
                <a:lnTo>
                  <a:pt x="0" y="0"/>
                </a:lnTo>
                <a:lnTo>
                  <a:pt x="53" y="75691"/>
                </a:lnTo>
                <a:lnTo>
                  <a:pt x="3629" y="103038"/>
                </a:lnTo>
                <a:lnTo>
                  <a:pt x="14170" y="122302"/>
                </a:lnTo>
                <a:lnTo>
                  <a:pt x="31096" y="133530"/>
                </a:lnTo>
                <a:lnTo>
                  <a:pt x="53886" y="137172"/>
                </a:lnTo>
                <a:lnTo>
                  <a:pt x="77539" y="133424"/>
                </a:lnTo>
                <a:lnTo>
                  <a:pt x="95227" y="122053"/>
                </a:lnTo>
                <a:lnTo>
                  <a:pt x="100610" y="112737"/>
                </a:lnTo>
                <a:lnTo>
                  <a:pt x="54876" y="112737"/>
                </a:lnTo>
                <a:lnTo>
                  <a:pt x="44549" y="110526"/>
                </a:lnTo>
                <a:lnTo>
                  <a:pt x="36872" y="103903"/>
                </a:lnTo>
                <a:lnTo>
                  <a:pt x="32089" y="92887"/>
                </a:lnTo>
                <a:lnTo>
                  <a:pt x="30441" y="77495"/>
                </a:lnTo>
                <a:lnTo>
                  <a:pt x="30441" y="0"/>
                </a:lnTo>
                <a:close/>
                <a:moveTo>
                  <a:pt x="110147" y="0"/>
                </a:moveTo>
                <a:lnTo>
                  <a:pt x="79705" y="0"/>
                </a:lnTo>
                <a:lnTo>
                  <a:pt x="79705" y="77495"/>
                </a:lnTo>
                <a:lnTo>
                  <a:pt x="78079" y="93139"/>
                </a:lnTo>
                <a:lnTo>
                  <a:pt x="73301" y="104127"/>
                </a:lnTo>
                <a:lnTo>
                  <a:pt x="65517" y="110610"/>
                </a:lnTo>
                <a:lnTo>
                  <a:pt x="54876" y="112737"/>
                </a:lnTo>
                <a:lnTo>
                  <a:pt x="100610" y="112737"/>
                </a:lnTo>
                <a:lnTo>
                  <a:pt x="106310" y="102871"/>
                </a:lnTo>
                <a:lnTo>
                  <a:pt x="110147" y="75692"/>
                </a:lnTo>
                <a:lnTo>
                  <a:pt x="110147" y="0"/>
                </a:lnTo>
                <a:close/>
              </a:path>
            </a:pathLst>
          </a:custGeom>
          <a:solidFill>
            <a:srgbClr val="ffffff"/>
          </a:solidFill>
          <a:ln>
            <a:noFill/>
          </a:ln>
        </p:spPr>
        <p:style>
          <a:lnRef idx="0"/>
          <a:fillRef idx="0"/>
          <a:effectRef idx="0"/>
          <a:fontRef idx="minor"/>
        </p:style>
      </p:sp>
      <p:sp>
        <p:nvSpPr>
          <p:cNvPr id="699" name="CustomShape 29"/>
          <p:cNvSpPr/>
          <p:nvPr/>
        </p:nvSpPr>
        <p:spPr>
          <a:xfrm>
            <a:off x="4252680" y="695880"/>
            <a:ext cx="108000" cy="100800"/>
          </a:xfrm>
          <a:custGeom>
            <a:avLst/>
            <a:gdLst/>
            <a:ahLst/>
            <a:rect l="l" t="t" r="r" b="b"/>
            <a:pathLst>
              <a:path w="119379" h="137794">
                <a:moveTo>
                  <a:pt x="77101" y="0"/>
                </a:moveTo>
                <a:lnTo>
                  <a:pt x="46416" y="4707"/>
                </a:lnTo>
                <a:lnTo>
                  <a:pt x="22034" y="18427"/>
                </a:lnTo>
                <a:lnTo>
                  <a:pt x="5910" y="40558"/>
                </a:lnTo>
                <a:lnTo>
                  <a:pt x="0" y="70497"/>
                </a:lnTo>
                <a:lnTo>
                  <a:pt x="1254" y="84897"/>
                </a:lnTo>
                <a:lnTo>
                  <a:pt x="19024" y="119761"/>
                </a:lnTo>
                <a:lnTo>
                  <a:pt x="56677" y="136638"/>
                </a:lnTo>
                <a:lnTo>
                  <a:pt x="73901" y="137795"/>
                </a:lnTo>
                <a:lnTo>
                  <a:pt x="87135" y="137056"/>
                </a:lnTo>
                <a:lnTo>
                  <a:pt x="99585" y="135189"/>
                </a:lnTo>
                <a:lnTo>
                  <a:pt x="110461" y="132721"/>
                </a:lnTo>
                <a:lnTo>
                  <a:pt x="118973" y="130175"/>
                </a:lnTo>
                <a:lnTo>
                  <a:pt x="118973" y="113157"/>
                </a:lnTo>
                <a:lnTo>
                  <a:pt x="74714" y="113157"/>
                </a:lnTo>
                <a:lnTo>
                  <a:pt x="57480" y="110184"/>
                </a:lnTo>
                <a:lnTo>
                  <a:pt x="43986" y="101542"/>
                </a:lnTo>
                <a:lnTo>
                  <a:pt x="35187" y="87643"/>
                </a:lnTo>
                <a:lnTo>
                  <a:pt x="32042" y="68897"/>
                </a:lnTo>
                <a:lnTo>
                  <a:pt x="35477" y="49648"/>
                </a:lnTo>
                <a:lnTo>
                  <a:pt x="44940" y="36015"/>
                </a:lnTo>
                <a:lnTo>
                  <a:pt x="59168" y="27904"/>
                </a:lnTo>
                <a:lnTo>
                  <a:pt x="76898" y="25222"/>
                </a:lnTo>
                <a:lnTo>
                  <a:pt x="109655" y="25222"/>
                </a:lnTo>
                <a:lnTo>
                  <a:pt x="114553" y="6413"/>
                </a:lnTo>
                <a:lnTo>
                  <a:pt x="108366" y="4141"/>
                </a:lnTo>
                <a:lnTo>
                  <a:pt x="99885" y="2078"/>
                </a:lnTo>
                <a:lnTo>
                  <a:pt x="89375" y="578"/>
                </a:lnTo>
                <a:lnTo>
                  <a:pt x="77101" y="0"/>
                </a:lnTo>
                <a:close/>
                <a:moveTo>
                  <a:pt x="118973" y="59080"/>
                </a:moveTo>
                <a:lnTo>
                  <a:pt x="68706" y="59080"/>
                </a:lnTo>
                <a:lnTo>
                  <a:pt x="68706" y="82905"/>
                </a:lnTo>
                <a:lnTo>
                  <a:pt x="89534" y="82905"/>
                </a:lnTo>
                <a:lnTo>
                  <a:pt x="89534" y="111353"/>
                </a:lnTo>
                <a:lnTo>
                  <a:pt x="87121" y="112356"/>
                </a:lnTo>
                <a:lnTo>
                  <a:pt x="81521" y="113157"/>
                </a:lnTo>
                <a:lnTo>
                  <a:pt x="118973" y="113157"/>
                </a:lnTo>
                <a:lnTo>
                  <a:pt x="118973" y="59080"/>
                </a:lnTo>
                <a:close/>
                <a:moveTo>
                  <a:pt x="109655" y="25222"/>
                </a:moveTo>
                <a:lnTo>
                  <a:pt x="76898" y="25222"/>
                </a:lnTo>
                <a:lnTo>
                  <a:pt x="86991" y="25652"/>
                </a:lnTo>
                <a:lnTo>
                  <a:pt x="95300" y="26854"/>
                </a:lnTo>
                <a:lnTo>
                  <a:pt x="102219" y="28694"/>
                </a:lnTo>
                <a:lnTo>
                  <a:pt x="108140" y="31038"/>
                </a:lnTo>
                <a:lnTo>
                  <a:pt x="109655" y="25222"/>
                </a:lnTo>
                <a:close/>
              </a:path>
            </a:pathLst>
          </a:custGeom>
          <a:solidFill>
            <a:srgbClr val="ffffff"/>
          </a:solidFill>
          <a:ln>
            <a:noFill/>
          </a:ln>
        </p:spPr>
        <p:style>
          <a:lnRef idx="0"/>
          <a:fillRef idx="0"/>
          <a:effectRef idx="0"/>
          <a:fontRef idx="minor"/>
        </p:style>
      </p:sp>
      <p:sp>
        <p:nvSpPr>
          <p:cNvPr id="700" name="CustomShape 30"/>
          <p:cNvSpPr/>
          <p:nvPr/>
        </p:nvSpPr>
        <p:spPr>
          <a:xfrm>
            <a:off x="4369320" y="696960"/>
            <a:ext cx="111600" cy="99000"/>
          </a:xfrm>
          <a:custGeom>
            <a:avLst/>
            <a:gdLst/>
            <a:ahLst/>
            <a:rect l="l" t="t" r="r" b="b"/>
            <a:pathLst>
              <a:path w="123189" h="135255">
                <a:moveTo>
                  <a:pt x="81127" y="0"/>
                </a:moveTo>
                <a:lnTo>
                  <a:pt x="41071" y="0"/>
                </a:lnTo>
                <a:lnTo>
                  <a:pt x="0" y="134975"/>
                </a:lnTo>
                <a:lnTo>
                  <a:pt x="31445" y="134975"/>
                </a:lnTo>
                <a:lnTo>
                  <a:pt x="41071" y="100342"/>
                </a:lnTo>
                <a:lnTo>
                  <a:pt x="112387" y="100342"/>
                </a:lnTo>
                <a:lnTo>
                  <a:pt x="105270" y="77495"/>
                </a:lnTo>
                <a:lnTo>
                  <a:pt x="45466" y="77495"/>
                </a:lnTo>
                <a:lnTo>
                  <a:pt x="53479" y="48869"/>
                </a:lnTo>
                <a:lnTo>
                  <a:pt x="55114" y="42545"/>
                </a:lnTo>
                <a:lnTo>
                  <a:pt x="56675" y="35845"/>
                </a:lnTo>
                <a:lnTo>
                  <a:pt x="58187" y="29174"/>
                </a:lnTo>
                <a:lnTo>
                  <a:pt x="59702" y="22821"/>
                </a:lnTo>
                <a:lnTo>
                  <a:pt x="88237" y="22821"/>
                </a:lnTo>
                <a:lnTo>
                  <a:pt x="81127" y="0"/>
                </a:lnTo>
                <a:close/>
                <a:moveTo>
                  <a:pt x="112387" y="100342"/>
                </a:moveTo>
                <a:lnTo>
                  <a:pt x="79717" y="100342"/>
                </a:lnTo>
                <a:lnTo>
                  <a:pt x="90131" y="134975"/>
                </a:lnTo>
                <a:lnTo>
                  <a:pt x="123177" y="134975"/>
                </a:lnTo>
                <a:lnTo>
                  <a:pt x="112387" y="100342"/>
                </a:lnTo>
                <a:close/>
                <a:moveTo>
                  <a:pt x="88237" y="22821"/>
                </a:moveTo>
                <a:lnTo>
                  <a:pt x="60096" y="22821"/>
                </a:lnTo>
                <a:lnTo>
                  <a:pt x="63362" y="35921"/>
                </a:lnTo>
                <a:lnTo>
                  <a:pt x="65126" y="42631"/>
                </a:lnTo>
                <a:lnTo>
                  <a:pt x="66903" y="48869"/>
                </a:lnTo>
                <a:lnTo>
                  <a:pt x="75311" y="77495"/>
                </a:lnTo>
                <a:lnTo>
                  <a:pt x="105270" y="77495"/>
                </a:lnTo>
                <a:lnTo>
                  <a:pt x="88237" y="22821"/>
                </a:lnTo>
                <a:close/>
              </a:path>
            </a:pathLst>
          </a:custGeom>
          <a:solidFill>
            <a:srgbClr val="ffffff"/>
          </a:solidFill>
          <a:ln>
            <a:noFill/>
          </a:ln>
        </p:spPr>
        <p:style>
          <a:lnRef idx="0"/>
          <a:fillRef idx="0"/>
          <a:effectRef idx="0"/>
          <a:fontRef idx="minor"/>
        </p:style>
      </p:sp>
      <p:sp>
        <p:nvSpPr>
          <p:cNvPr id="701" name="CustomShape 31"/>
          <p:cNvSpPr/>
          <p:nvPr/>
        </p:nvSpPr>
        <p:spPr>
          <a:xfrm>
            <a:off x="4492800" y="695880"/>
            <a:ext cx="92520" cy="100080"/>
          </a:xfrm>
          <a:custGeom>
            <a:avLst/>
            <a:gdLst/>
            <a:ahLst/>
            <a:rect l="l" t="t" r="r" b="b"/>
            <a:pathLst>
              <a:path w="102235" h="136525">
                <a:moveTo>
                  <a:pt x="40665" y="0"/>
                </a:moveTo>
                <a:lnTo>
                  <a:pt x="28758" y="215"/>
                </a:lnTo>
                <a:lnTo>
                  <a:pt x="17851" y="808"/>
                </a:lnTo>
                <a:lnTo>
                  <a:pt x="8184" y="1698"/>
                </a:lnTo>
                <a:lnTo>
                  <a:pt x="0" y="2806"/>
                </a:lnTo>
                <a:lnTo>
                  <a:pt x="0" y="135991"/>
                </a:lnTo>
                <a:lnTo>
                  <a:pt x="30238" y="135991"/>
                </a:lnTo>
                <a:lnTo>
                  <a:pt x="30238" y="82918"/>
                </a:lnTo>
                <a:lnTo>
                  <a:pt x="84859" y="82918"/>
                </a:lnTo>
                <a:lnTo>
                  <a:pt x="84359" y="81988"/>
                </a:lnTo>
                <a:lnTo>
                  <a:pt x="79406" y="76473"/>
                </a:lnTo>
                <a:lnTo>
                  <a:pt x="73101" y="72707"/>
                </a:lnTo>
                <a:lnTo>
                  <a:pt x="73101" y="72110"/>
                </a:lnTo>
                <a:lnTo>
                  <a:pt x="81728" y="67561"/>
                </a:lnTo>
                <a:lnTo>
                  <a:pt x="88848" y="60883"/>
                </a:lnTo>
                <a:lnTo>
                  <a:pt x="30238" y="60883"/>
                </a:lnTo>
                <a:lnTo>
                  <a:pt x="30238" y="23837"/>
                </a:lnTo>
                <a:lnTo>
                  <a:pt x="32448" y="23240"/>
                </a:lnTo>
                <a:lnTo>
                  <a:pt x="36652" y="22847"/>
                </a:lnTo>
                <a:lnTo>
                  <a:pt x="93787" y="22847"/>
                </a:lnTo>
                <a:lnTo>
                  <a:pt x="93705" y="22586"/>
                </a:lnTo>
                <a:lnTo>
                  <a:pt x="54574" y="587"/>
                </a:lnTo>
                <a:lnTo>
                  <a:pt x="40665" y="0"/>
                </a:lnTo>
                <a:close/>
                <a:moveTo>
                  <a:pt x="84859" y="82918"/>
                </a:moveTo>
                <a:lnTo>
                  <a:pt x="39242" y="82918"/>
                </a:lnTo>
                <a:lnTo>
                  <a:pt x="47509" y="83990"/>
                </a:lnTo>
                <a:lnTo>
                  <a:pt x="53673" y="87426"/>
                </a:lnTo>
                <a:lnTo>
                  <a:pt x="58184" y="94016"/>
                </a:lnTo>
                <a:lnTo>
                  <a:pt x="61493" y="104546"/>
                </a:lnTo>
                <a:lnTo>
                  <a:pt x="64255" y="115910"/>
                </a:lnTo>
                <a:lnTo>
                  <a:pt x="66768" y="125002"/>
                </a:lnTo>
                <a:lnTo>
                  <a:pt x="68946" y="131728"/>
                </a:lnTo>
                <a:lnTo>
                  <a:pt x="70700" y="135991"/>
                </a:lnTo>
                <a:lnTo>
                  <a:pt x="101942" y="135991"/>
                </a:lnTo>
                <a:lnTo>
                  <a:pt x="99745" y="129985"/>
                </a:lnTo>
                <a:lnTo>
                  <a:pt x="97132" y="120692"/>
                </a:lnTo>
                <a:lnTo>
                  <a:pt x="94220" y="109482"/>
                </a:lnTo>
                <a:lnTo>
                  <a:pt x="91122" y="97726"/>
                </a:lnTo>
                <a:lnTo>
                  <a:pt x="88188" y="89116"/>
                </a:lnTo>
                <a:lnTo>
                  <a:pt x="84859" y="82918"/>
                </a:lnTo>
                <a:close/>
                <a:moveTo>
                  <a:pt x="93787" y="22847"/>
                </a:moveTo>
                <a:lnTo>
                  <a:pt x="44056" y="22847"/>
                </a:lnTo>
                <a:lnTo>
                  <a:pt x="53475" y="24038"/>
                </a:lnTo>
                <a:lnTo>
                  <a:pt x="60528" y="27574"/>
                </a:lnTo>
                <a:lnTo>
                  <a:pt x="64951" y="33402"/>
                </a:lnTo>
                <a:lnTo>
                  <a:pt x="66484" y="41465"/>
                </a:lnTo>
                <a:lnTo>
                  <a:pt x="64839" y="49482"/>
                </a:lnTo>
                <a:lnTo>
                  <a:pt x="60078" y="55603"/>
                </a:lnTo>
                <a:lnTo>
                  <a:pt x="52463" y="59510"/>
                </a:lnTo>
                <a:lnTo>
                  <a:pt x="42252" y="60883"/>
                </a:lnTo>
                <a:lnTo>
                  <a:pt x="88848" y="60883"/>
                </a:lnTo>
                <a:lnTo>
                  <a:pt x="89377" y="60386"/>
                </a:lnTo>
                <a:lnTo>
                  <a:pt x="94848" y="50809"/>
                </a:lnTo>
                <a:lnTo>
                  <a:pt x="96939" y="39052"/>
                </a:lnTo>
                <a:lnTo>
                  <a:pt x="96120" y="30276"/>
                </a:lnTo>
                <a:lnTo>
                  <a:pt x="93787" y="22847"/>
                </a:lnTo>
                <a:close/>
              </a:path>
            </a:pathLst>
          </a:custGeom>
          <a:solidFill>
            <a:srgbClr val="ffffff"/>
          </a:solidFill>
          <a:ln>
            <a:noFill/>
          </a:ln>
        </p:spPr>
        <p:style>
          <a:lnRef idx="0"/>
          <a:fillRef idx="0"/>
          <a:effectRef idx="0"/>
          <a:fontRef idx="minor"/>
        </p:style>
      </p:sp>
      <p:sp>
        <p:nvSpPr>
          <p:cNvPr id="702" name="CustomShape 32"/>
          <p:cNvSpPr/>
          <p:nvPr/>
        </p:nvSpPr>
        <p:spPr>
          <a:xfrm>
            <a:off x="4628520" y="695880"/>
            <a:ext cx="200160" cy="100800"/>
          </a:xfrm>
          <a:prstGeom prst="rect">
            <a:avLst/>
          </a:prstGeom>
          <a:blipFill rotWithShape="0">
            <a:blip r:embed="rId5"/>
            <a:stretch>
              <a:fillRect/>
            </a:stretch>
          </a:blipFill>
          <a:ln>
            <a:noFill/>
          </a:ln>
        </p:spPr>
        <p:style>
          <a:lnRef idx="0"/>
          <a:fillRef idx="0"/>
          <a:effectRef idx="0"/>
          <a:fontRef idx="minor"/>
        </p:style>
      </p:sp>
      <p:sp>
        <p:nvSpPr>
          <p:cNvPr id="703" name="CustomShape 33"/>
          <p:cNvSpPr/>
          <p:nvPr/>
        </p:nvSpPr>
        <p:spPr>
          <a:xfrm>
            <a:off x="1988640" y="924480"/>
            <a:ext cx="360" cy="106920"/>
          </a:xfrm>
          <a:custGeom>
            <a:avLst/>
            <a:gdLst/>
            <a:ahLst/>
            <a:rect l="l" t="t" r="r" b="b"/>
            <a:pathLst>
              <a:path w="0" h="146050">
                <a:moveTo>
                  <a:pt x="0" y="0"/>
                </a:moveTo>
                <a:lnTo>
                  <a:pt x="0" y="145796"/>
                </a:lnTo>
              </a:path>
            </a:pathLst>
          </a:custGeom>
          <a:noFill/>
          <a:ln w="40680">
            <a:solidFill>
              <a:srgbClr val="ffffff"/>
            </a:solidFill>
            <a:round/>
          </a:ln>
        </p:spPr>
        <p:style>
          <a:lnRef idx="0"/>
          <a:fillRef idx="0"/>
          <a:effectRef idx="0"/>
          <a:fontRef idx="minor"/>
        </p:style>
      </p:sp>
      <p:sp>
        <p:nvSpPr>
          <p:cNvPr id="704" name="CustomShape 34"/>
          <p:cNvSpPr/>
          <p:nvPr/>
        </p:nvSpPr>
        <p:spPr>
          <a:xfrm>
            <a:off x="1926000" y="911880"/>
            <a:ext cx="125640" cy="360"/>
          </a:xfrm>
          <a:custGeom>
            <a:avLst/>
            <a:gdLst/>
            <a:ahLst/>
            <a:rect l="l" t="t" r="r" b="b"/>
            <a:pathLst>
              <a:path w="138430" h="0">
                <a:moveTo>
                  <a:pt x="0" y="0"/>
                </a:moveTo>
                <a:lnTo>
                  <a:pt x="138302" y="0"/>
                </a:lnTo>
              </a:path>
            </a:pathLst>
          </a:custGeom>
          <a:noFill/>
          <a:ln w="34200">
            <a:solidFill>
              <a:srgbClr val="ffffff"/>
            </a:solidFill>
            <a:round/>
          </a:ln>
        </p:spPr>
        <p:style>
          <a:lnRef idx="0"/>
          <a:fillRef idx="0"/>
          <a:effectRef idx="0"/>
          <a:fontRef idx="minor"/>
        </p:style>
      </p:sp>
      <p:sp>
        <p:nvSpPr>
          <p:cNvPr id="705" name="CustomShape 35"/>
          <p:cNvSpPr/>
          <p:nvPr/>
        </p:nvSpPr>
        <p:spPr>
          <a:xfrm>
            <a:off x="2065320" y="898200"/>
            <a:ext cx="123840" cy="133200"/>
          </a:xfrm>
          <a:custGeom>
            <a:avLst/>
            <a:gdLst/>
            <a:ahLst/>
            <a:rect l="l" t="t" r="r" b="b"/>
            <a:pathLst>
              <a:path w="136525" h="181609">
                <a:moveTo>
                  <a:pt x="54216" y="0"/>
                </a:moveTo>
                <a:lnTo>
                  <a:pt x="38347" y="283"/>
                </a:lnTo>
                <a:lnTo>
                  <a:pt x="23802" y="1068"/>
                </a:lnTo>
                <a:lnTo>
                  <a:pt x="10910" y="2255"/>
                </a:lnTo>
                <a:lnTo>
                  <a:pt x="0" y="3746"/>
                </a:lnTo>
                <a:lnTo>
                  <a:pt x="0" y="181330"/>
                </a:lnTo>
                <a:lnTo>
                  <a:pt x="40322" y="181330"/>
                </a:lnTo>
                <a:lnTo>
                  <a:pt x="40322" y="110566"/>
                </a:lnTo>
                <a:lnTo>
                  <a:pt x="113164" y="110566"/>
                </a:lnTo>
                <a:lnTo>
                  <a:pt x="112493" y="109316"/>
                </a:lnTo>
                <a:lnTo>
                  <a:pt x="105883" y="101962"/>
                </a:lnTo>
                <a:lnTo>
                  <a:pt x="97472" y="96939"/>
                </a:lnTo>
                <a:lnTo>
                  <a:pt x="97472" y="96139"/>
                </a:lnTo>
                <a:lnTo>
                  <a:pt x="108973" y="90076"/>
                </a:lnTo>
                <a:lnTo>
                  <a:pt x="118444" y="81191"/>
                </a:lnTo>
                <a:lnTo>
                  <a:pt x="40322" y="81191"/>
                </a:lnTo>
                <a:lnTo>
                  <a:pt x="40322" y="31775"/>
                </a:lnTo>
                <a:lnTo>
                  <a:pt x="43268" y="30988"/>
                </a:lnTo>
                <a:lnTo>
                  <a:pt x="48882" y="30441"/>
                </a:lnTo>
                <a:lnTo>
                  <a:pt x="125043" y="30441"/>
                </a:lnTo>
                <a:lnTo>
                  <a:pt x="124941" y="30114"/>
                </a:lnTo>
                <a:lnTo>
                  <a:pt x="88525" y="3275"/>
                </a:lnTo>
                <a:lnTo>
                  <a:pt x="72771" y="785"/>
                </a:lnTo>
                <a:lnTo>
                  <a:pt x="54216" y="0"/>
                </a:lnTo>
                <a:close/>
                <a:moveTo>
                  <a:pt x="113164" y="110566"/>
                </a:moveTo>
                <a:lnTo>
                  <a:pt x="52349" y="110566"/>
                </a:lnTo>
                <a:lnTo>
                  <a:pt x="63360" y="111984"/>
                </a:lnTo>
                <a:lnTo>
                  <a:pt x="71569" y="116560"/>
                </a:lnTo>
                <a:lnTo>
                  <a:pt x="77575" y="125346"/>
                </a:lnTo>
                <a:lnTo>
                  <a:pt x="81978" y="139395"/>
                </a:lnTo>
                <a:lnTo>
                  <a:pt x="85665" y="154545"/>
                </a:lnTo>
                <a:lnTo>
                  <a:pt x="89023" y="166668"/>
                </a:lnTo>
                <a:lnTo>
                  <a:pt x="91929" y="175639"/>
                </a:lnTo>
                <a:lnTo>
                  <a:pt x="94259" y="181330"/>
                </a:lnTo>
                <a:lnTo>
                  <a:pt x="135928" y="181330"/>
                </a:lnTo>
                <a:lnTo>
                  <a:pt x="133000" y="173318"/>
                </a:lnTo>
                <a:lnTo>
                  <a:pt x="129520" y="160923"/>
                </a:lnTo>
                <a:lnTo>
                  <a:pt x="125641" y="145977"/>
                </a:lnTo>
                <a:lnTo>
                  <a:pt x="121513" y="130314"/>
                </a:lnTo>
                <a:lnTo>
                  <a:pt x="117603" y="118825"/>
                </a:lnTo>
                <a:lnTo>
                  <a:pt x="113164" y="110566"/>
                </a:lnTo>
                <a:close/>
                <a:moveTo>
                  <a:pt x="125043" y="30441"/>
                </a:moveTo>
                <a:lnTo>
                  <a:pt x="58750" y="30441"/>
                </a:lnTo>
                <a:lnTo>
                  <a:pt x="71315" y="32033"/>
                </a:lnTo>
                <a:lnTo>
                  <a:pt x="80719" y="36756"/>
                </a:lnTo>
                <a:lnTo>
                  <a:pt x="86616" y="44532"/>
                </a:lnTo>
                <a:lnTo>
                  <a:pt x="88658" y="55283"/>
                </a:lnTo>
                <a:lnTo>
                  <a:pt x="86462" y="65980"/>
                </a:lnTo>
                <a:lnTo>
                  <a:pt x="80110" y="74147"/>
                </a:lnTo>
                <a:lnTo>
                  <a:pt x="69954" y="79359"/>
                </a:lnTo>
                <a:lnTo>
                  <a:pt x="56349" y="81191"/>
                </a:lnTo>
                <a:lnTo>
                  <a:pt x="118444" y="81191"/>
                </a:lnTo>
                <a:lnTo>
                  <a:pt x="119170" y="80510"/>
                </a:lnTo>
                <a:lnTo>
                  <a:pt x="126461" y="67740"/>
                </a:lnTo>
                <a:lnTo>
                  <a:pt x="129247" y="52070"/>
                </a:lnTo>
                <a:lnTo>
                  <a:pt x="128158" y="40367"/>
                </a:lnTo>
                <a:lnTo>
                  <a:pt x="125043" y="30441"/>
                </a:lnTo>
                <a:close/>
              </a:path>
            </a:pathLst>
          </a:custGeom>
          <a:solidFill>
            <a:srgbClr val="ffffff"/>
          </a:solidFill>
          <a:ln>
            <a:noFill/>
          </a:ln>
        </p:spPr>
        <p:style>
          <a:lnRef idx="0"/>
          <a:fillRef idx="0"/>
          <a:effectRef idx="0"/>
          <a:fontRef idx="minor"/>
        </p:style>
      </p:sp>
      <p:sp>
        <p:nvSpPr>
          <p:cNvPr id="706" name="CustomShape 36"/>
          <p:cNvSpPr/>
          <p:nvPr/>
        </p:nvSpPr>
        <p:spPr>
          <a:xfrm>
            <a:off x="2193840" y="899280"/>
            <a:ext cx="149040" cy="132120"/>
          </a:xfrm>
          <a:custGeom>
            <a:avLst/>
            <a:gdLst/>
            <a:ahLst/>
            <a:rect l="l" t="t" r="r" b="b"/>
            <a:pathLst>
              <a:path w="164464" h="180340">
                <a:moveTo>
                  <a:pt x="108140" y="0"/>
                </a:moveTo>
                <a:lnTo>
                  <a:pt x="54737" y="0"/>
                </a:lnTo>
                <a:lnTo>
                  <a:pt x="0" y="179984"/>
                </a:lnTo>
                <a:lnTo>
                  <a:pt x="41922" y="179984"/>
                </a:lnTo>
                <a:lnTo>
                  <a:pt x="54737" y="133769"/>
                </a:lnTo>
                <a:lnTo>
                  <a:pt x="149813" y="133769"/>
                </a:lnTo>
                <a:lnTo>
                  <a:pt x="140333" y="103339"/>
                </a:lnTo>
                <a:lnTo>
                  <a:pt x="60604" y="103339"/>
                </a:lnTo>
                <a:lnTo>
                  <a:pt x="71297" y="65163"/>
                </a:lnTo>
                <a:lnTo>
                  <a:pt x="73474" y="56730"/>
                </a:lnTo>
                <a:lnTo>
                  <a:pt x="75550" y="47802"/>
                </a:lnTo>
                <a:lnTo>
                  <a:pt x="77568" y="38874"/>
                </a:lnTo>
                <a:lnTo>
                  <a:pt x="79565" y="30441"/>
                </a:lnTo>
                <a:lnTo>
                  <a:pt x="117624" y="30441"/>
                </a:lnTo>
                <a:lnTo>
                  <a:pt x="108140" y="0"/>
                </a:lnTo>
                <a:close/>
                <a:moveTo>
                  <a:pt x="149813" y="133769"/>
                </a:moveTo>
                <a:lnTo>
                  <a:pt x="106273" y="133769"/>
                </a:lnTo>
                <a:lnTo>
                  <a:pt x="120167" y="179984"/>
                </a:lnTo>
                <a:lnTo>
                  <a:pt x="164211" y="179984"/>
                </a:lnTo>
                <a:lnTo>
                  <a:pt x="149813" y="133769"/>
                </a:lnTo>
                <a:close/>
                <a:moveTo>
                  <a:pt x="117624" y="30441"/>
                </a:moveTo>
                <a:lnTo>
                  <a:pt x="80098" y="30441"/>
                </a:lnTo>
                <a:lnTo>
                  <a:pt x="82202" y="38913"/>
                </a:lnTo>
                <a:lnTo>
                  <a:pt x="84466" y="47907"/>
                </a:lnTo>
                <a:lnTo>
                  <a:pt x="86818" y="56848"/>
                </a:lnTo>
                <a:lnTo>
                  <a:pt x="89179" y="65163"/>
                </a:lnTo>
                <a:lnTo>
                  <a:pt x="100393" y="103339"/>
                </a:lnTo>
                <a:lnTo>
                  <a:pt x="140333" y="103339"/>
                </a:lnTo>
                <a:lnTo>
                  <a:pt x="117624" y="30441"/>
                </a:lnTo>
                <a:close/>
              </a:path>
            </a:pathLst>
          </a:custGeom>
          <a:solidFill>
            <a:srgbClr val="ffffff"/>
          </a:solidFill>
          <a:ln>
            <a:noFill/>
          </a:ln>
        </p:spPr>
        <p:style>
          <a:lnRef idx="0"/>
          <a:fillRef idx="0"/>
          <a:effectRef idx="0"/>
          <a:fontRef idx="minor"/>
        </p:style>
      </p:sp>
      <p:sp>
        <p:nvSpPr>
          <p:cNvPr id="707" name="CustomShape 37"/>
          <p:cNvSpPr/>
          <p:nvPr/>
        </p:nvSpPr>
        <p:spPr>
          <a:xfrm>
            <a:off x="2358720" y="898200"/>
            <a:ext cx="121320" cy="134640"/>
          </a:xfrm>
          <a:custGeom>
            <a:avLst/>
            <a:gdLst/>
            <a:ahLst/>
            <a:rect l="l" t="t" r="r" b="b"/>
            <a:pathLst>
              <a:path w="133985" h="183515">
                <a:moveTo>
                  <a:pt x="52616" y="0"/>
                </a:moveTo>
                <a:lnTo>
                  <a:pt x="37217" y="321"/>
                </a:lnTo>
                <a:lnTo>
                  <a:pt x="22598" y="1168"/>
                </a:lnTo>
                <a:lnTo>
                  <a:pt x="9833" y="2368"/>
                </a:lnTo>
                <a:lnTo>
                  <a:pt x="0" y="3746"/>
                </a:lnTo>
                <a:lnTo>
                  <a:pt x="0" y="180505"/>
                </a:lnTo>
                <a:lnTo>
                  <a:pt x="7899" y="181491"/>
                </a:lnTo>
                <a:lnTo>
                  <a:pt x="17927" y="182349"/>
                </a:lnTo>
                <a:lnTo>
                  <a:pt x="30005" y="182955"/>
                </a:lnTo>
                <a:lnTo>
                  <a:pt x="44056" y="183184"/>
                </a:lnTo>
                <a:lnTo>
                  <a:pt x="68373" y="182103"/>
                </a:lnTo>
                <a:lnTo>
                  <a:pt x="114820" y="166903"/>
                </a:lnTo>
                <a:lnTo>
                  <a:pt x="126697" y="153009"/>
                </a:lnTo>
                <a:lnTo>
                  <a:pt x="44323" y="153009"/>
                </a:lnTo>
                <a:lnTo>
                  <a:pt x="40322" y="152476"/>
                </a:lnTo>
                <a:lnTo>
                  <a:pt x="40322" y="101739"/>
                </a:lnTo>
                <a:lnTo>
                  <a:pt x="124475" y="101739"/>
                </a:lnTo>
                <a:lnTo>
                  <a:pt x="123343" y="99802"/>
                </a:lnTo>
                <a:lnTo>
                  <a:pt x="112005" y="90294"/>
                </a:lnTo>
                <a:lnTo>
                  <a:pt x="97739" y="84391"/>
                </a:lnTo>
                <a:lnTo>
                  <a:pt x="97739" y="83858"/>
                </a:lnTo>
                <a:lnTo>
                  <a:pt x="110927" y="76832"/>
                </a:lnTo>
                <a:lnTo>
                  <a:pt x="115204" y="72631"/>
                </a:lnTo>
                <a:lnTo>
                  <a:pt x="40322" y="72631"/>
                </a:lnTo>
                <a:lnTo>
                  <a:pt x="40322" y="30708"/>
                </a:lnTo>
                <a:lnTo>
                  <a:pt x="43522" y="30175"/>
                </a:lnTo>
                <a:lnTo>
                  <a:pt x="48602" y="29641"/>
                </a:lnTo>
                <a:lnTo>
                  <a:pt x="123835" y="29641"/>
                </a:lnTo>
                <a:lnTo>
                  <a:pt x="121405" y="24193"/>
                </a:lnTo>
                <a:lnTo>
                  <a:pt x="83623" y="2173"/>
                </a:lnTo>
                <a:lnTo>
                  <a:pt x="69557" y="497"/>
                </a:lnTo>
                <a:lnTo>
                  <a:pt x="52616" y="0"/>
                </a:lnTo>
                <a:close/>
                <a:moveTo>
                  <a:pt x="124475" y="101739"/>
                </a:moveTo>
                <a:lnTo>
                  <a:pt x="54216" y="101739"/>
                </a:lnTo>
                <a:lnTo>
                  <a:pt x="68489" y="103144"/>
                </a:lnTo>
                <a:lnTo>
                  <a:pt x="80116" y="107576"/>
                </a:lnTo>
                <a:lnTo>
                  <a:pt x="87940" y="115364"/>
                </a:lnTo>
                <a:lnTo>
                  <a:pt x="90805" y="126834"/>
                </a:lnTo>
                <a:lnTo>
                  <a:pt x="87969" y="138929"/>
                </a:lnTo>
                <a:lnTo>
                  <a:pt x="80349" y="147037"/>
                </a:lnTo>
                <a:lnTo>
                  <a:pt x="69277" y="151587"/>
                </a:lnTo>
                <a:lnTo>
                  <a:pt x="56083" y="153009"/>
                </a:lnTo>
                <a:lnTo>
                  <a:pt x="126697" y="153009"/>
                </a:lnTo>
                <a:lnTo>
                  <a:pt x="128379" y="150469"/>
                </a:lnTo>
                <a:lnTo>
                  <a:pt x="132181" y="140153"/>
                </a:lnTo>
                <a:lnTo>
                  <a:pt x="133527" y="128435"/>
                </a:lnTo>
                <a:lnTo>
                  <a:pt x="130827" y="112616"/>
                </a:lnTo>
                <a:lnTo>
                  <a:pt x="124475" y="101739"/>
                </a:lnTo>
                <a:close/>
                <a:moveTo>
                  <a:pt x="123835" y="29641"/>
                </a:moveTo>
                <a:lnTo>
                  <a:pt x="57670" y="29641"/>
                </a:lnTo>
                <a:lnTo>
                  <a:pt x="69958" y="30981"/>
                </a:lnTo>
                <a:lnTo>
                  <a:pt x="79013" y="34950"/>
                </a:lnTo>
                <a:lnTo>
                  <a:pt x="84609" y="41471"/>
                </a:lnTo>
                <a:lnTo>
                  <a:pt x="86525" y="50469"/>
                </a:lnTo>
                <a:lnTo>
                  <a:pt x="84433" y="59568"/>
                </a:lnTo>
                <a:lnTo>
                  <a:pt x="78209" y="66560"/>
                </a:lnTo>
                <a:lnTo>
                  <a:pt x="67933" y="71047"/>
                </a:lnTo>
                <a:lnTo>
                  <a:pt x="53682" y="72631"/>
                </a:lnTo>
                <a:lnTo>
                  <a:pt x="115204" y="72631"/>
                </a:lnTo>
                <a:lnTo>
                  <a:pt x="120165" y="67759"/>
                </a:lnTo>
                <a:lnTo>
                  <a:pt x="125601" y="57188"/>
                </a:lnTo>
                <a:lnTo>
                  <a:pt x="127381" y="45669"/>
                </a:lnTo>
                <a:lnTo>
                  <a:pt x="125807" y="34064"/>
                </a:lnTo>
                <a:lnTo>
                  <a:pt x="123835" y="29641"/>
                </a:lnTo>
                <a:close/>
              </a:path>
            </a:pathLst>
          </a:custGeom>
          <a:solidFill>
            <a:srgbClr val="ffffff"/>
          </a:solidFill>
          <a:ln>
            <a:noFill/>
          </a:ln>
        </p:spPr>
        <p:style>
          <a:lnRef idx="0"/>
          <a:fillRef idx="0"/>
          <a:effectRef idx="0"/>
          <a:fontRef idx="minor"/>
        </p:style>
      </p:sp>
      <p:sp>
        <p:nvSpPr>
          <p:cNvPr id="708" name="CustomShape 38"/>
          <p:cNvSpPr/>
          <p:nvPr/>
        </p:nvSpPr>
        <p:spPr>
          <a:xfrm>
            <a:off x="2486520" y="899280"/>
            <a:ext cx="149040" cy="132120"/>
          </a:xfrm>
          <a:custGeom>
            <a:avLst/>
            <a:gdLst/>
            <a:ahLst/>
            <a:rect l="l" t="t" r="r" b="b"/>
            <a:pathLst>
              <a:path w="164464" h="180340">
                <a:moveTo>
                  <a:pt x="108140" y="0"/>
                </a:moveTo>
                <a:lnTo>
                  <a:pt x="54737" y="0"/>
                </a:lnTo>
                <a:lnTo>
                  <a:pt x="0" y="179984"/>
                </a:lnTo>
                <a:lnTo>
                  <a:pt x="41922" y="179984"/>
                </a:lnTo>
                <a:lnTo>
                  <a:pt x="54737" y="133769"/>
                </a:lnTo>
                <a:lnTo>
                  <a:pt x="149813" y="133769"/>
                </a:lnTo>
                <a:lnTo>
                  <a:pt x="140333" y="103339"/>
                </a:lnTo>
                <a:lnTo>
                  <a:pt x="60604" y="103339"/>
                </a:lnTo>
                <a:lnTo>
                  <a:pt x="71297" y="65163"/>
                </a:lnTo>
                <a:lnTo>
                  <a:pt x="73479" y="56730"/>
                </a:lnTo>
                <a:lnTo>
                  <a:pt x="75555" y="47802"/>
                </a:lnTo>
                <a:lnTo>
                  <a:pt x="77561" y="38913"/>
                </a:lnTo>
                <a:lnTo>
                  <a:pt x="79565" y="30441"/>
                </a:lnTo>
                <a:lnTo>
                  <a:pt x="117624" y="30441"/>
                </a:lnTo>
                <a:lnTo>
                  <a:pt x="108140" y="0"/>
                </a:lnTo>
                <a:close/>
                <a:moveTo>
                  <a:pt x="149813" y="133769"/>
                </a:moveTo>
                <a:lnTo>
                  <a:pt x="106273" y="133769"/>
                </a:lnTo>
                <a:lnTo>
                  <a:pt x="120167" y="179984"/>
                </a:lnTo>
                <a:lnTo>
                  <a:pt x="164211" y="179984"/>
                </a:lnTo>
                <a:lnTo>
                  <a:pt x="149813" y="133769"/>
                </a:lnTo>
                <a:close/>
                <a:moveTo>
                  <a:pt x="117624" y="30441"/>
                </a:moveTo>
                <a:lnTo>
                  <a:pt x="80098" y="30441"/>
                </a:lnTo>
                <a:lnTo>
                  <a:pt x="84471" y="47907"/>
                </a:lnTo>
                <a:lnTo>
                  <a:pt x="86820" y="56848"/>
                </a:lnTo>
                <a:lnTo>
                  <a:pt x="89179" y="65163"/>
                </a:lnTo>
                <a:lnTo>
                  <a:pt x="100393" y="103339"/>
                </a:lnTo>
                <a:lnTo>
                  <a:pt x="140333" y="103339"/>
                </a:lnTo>
                <a:lnTo>
                  <a:pt x="117624" y="30441"/>
                </a:lnTo>
                <a:close/>
              </a:path>
            </a:pathLst>
          </a:custGeom>
          <a:solidFill>
            <a:srgbClr val="ffffff"/>
          </a:solidFill>
          <a:ln>
            <a:noFill/>
          </a:ln>
        </p:spPr>
        <p:style>
          <a:lnRef idx="0"/>
          <a:fillRef idx="0"/>
          <a:effectRef idx="0"/>
          <a:fontRef idx="minor"/>
        </p:style>
      </p:sp>
      <p:sp>
        <p:nvSpPr>
          <p:cNvPr id="709" name="CustomShape 39"/>
          <p:cNvSpPr/>
          <p:nvPr/>
        </p:nvSpPr>
        <p:spPr>
          <a:xfrm>
            <a:off x="2638800" y="899280"/>
            <a:ext cx="84960" cy="134640"/>
          </a:xfrm>
          <a:custGeom>
            <a:avLst/>
            <a:gdLst/>
            <a:ahLst/>
            <a:rect l="l" t="t" r="r" b="b"/>
            <a:pathLst>
              <a:path w="93980" h="183515">
                <a:moveTo>
                  <a:pt x="4533" y="145796"/>
                </a:moveTo>
                <a:lnTo>
                  <a:pt x="22306" y="182613"/>
                </a:lnTo>
                <a:lnTo>
                  <a:pt x="29908" y="182905"/>
                </a:lnTo>
                <a:lnTo>
                  <a:pt x="56440" y="179310"/>
                </a:lnTo>
                <a:lnTo>
                  <a:pt x="76538" y="167555"/>
                </a:lnTo>
                <a:lnTo>
                  <a:pt x="87601" y="148996"/>
                </a:lnTo>
                <a:lnTo>
                  <a:pt x="17360" y="148996"/>
                </a:lnTo>
                <a:lnTo>
                  <a:pt x="10134" y="147662"/>
                </a:lnTo>
                <a:lnTo>
                  <a:pt x="4533" y="145796"/>
                </a:lnTo>
                <a:close/>
                <a:moveTo>
                  <a:pt x="93725" y="0"/>
                </a:moveTo>
                <a:lnTo>
                  <a:pt x="53136" y="0"/>
                </a:lnTo>
                <a:lnTo>
                  <a:pt x="53106" y="113753"/>
                </a:lnTo>
                <a:lnTo>
                  <a:pt x="51200" y="130753"/>
                </a:lnTo>
                <a:lnTo>
                  <a:pt x="45659" y="141657"/>
                </a:lnTo>
                <a:lnTo>
                  <a:pt x="36913" y="147353"/>
                </a:lnTo>
                <a:lnTo>
                  <a:pt x="25361" y="148996"/>
                </a:lnTo>
                <a:lnTo>
                  <a:pt x="87601" y="148996"/>
                </a:lnTo>
                <a:lnTo>
                  <a:pt x="89274" y="146188"/>
                </a:lnTo>
                <a:lnTo>
                  <a:pt x="93725" y="113753"/>
                </a:lnTo>
                <a:lnTo>
                  <a:pt x="93725" y="0"/>
                </a:lnTo>
                <a:close/>
              </a:path>
            </a:pathLst>
          </a:custGeom>
          <a:solidFill>
            <a:srgbClr val="ffffff"/>
          </a:solidFill>
          <a:ln>
            <a:noFill/>
          </a:ln>
        </p:spPr>
        <p:style>
          <a:lnRef idx="0"/>
          <a:fillRef idx="0"/>
          <a:effectRef idx="0"/>
          <a:fontRef idx="minor"/>
        </p:style>
      </p:sp>
      <p:sp>
        <p:nvSpPr>
          <p:cNvPr id="710" name="CustomShape 40"/>
          <p:cNvSpPr/>
          <p:nvPr/>
        </p:nvSpPr>
        <p:spPr>
          <a:xfrm>
            <a:off x="2741400" y="897120"/>
            <a:ext cx="157320" cy="136800"/>
          </a:xfrm>
          <a:custGeom>
            <a:avLst/>
            <a:gdLst/>
            <a:ahLst/>
            <a:rect l="l" t="t" r="r" b="b"/>
            <a:pathLst>
              <a:path w="173355" h="186690">
                <a:moveTo>
                  <a:pt x="87604" y="0"/>
                </a:moveTo>
                <a:lnTo>
                  <a:pt x="51606" y="7139"/>
                </a:lnTo>
                <a:lnTo>
                  <a:pt x="23971" y="26892"/>
                </a:lnTo>
                <a:lnTo>
                  <a:pt x="6251" y="56760"/>
                </a:lnTo>
                <a:lnTo>
                  <a:pt x="0" y="94246"/>
                </a:lnTo>
                <a:lnTo>
                  <a:pt x="5755" y="130336"/>
                </a:lnTo>
                <a:lnTo>
                  <a:pt x="22402" y="159497"/>
                </a:lnTo>
                <a:lnTo>
                  <a:pt x="49013" y="178998"/>
                </a:lnTo>
                <a:lnTo>
                  <a:pt x="84658" y="186105"/>
                </a:lnTo>
                <a:lnTo>
                  <a:pt x="120772" y="179629"/>
                </a:lnTo>
                <a:lnTo>
                  <a:pt x="148674" y="160935"/>
                </a:lnTo>
                <a:lnTo>
                  <a:pt x="152982" y="153796"/>
                </a:lnTo>
                <a:lnTo>
                  <a:pt x="86779" y="153796"/>
                </a:lnTo>
                <a:lnTo>
                  <a:pt x="68457" y="149360"/>
                </a:lnTo>
                <a:lnTo>
                  <a:pt x="54684" y="136937"/>
                </a:lnTo>
                <a:lnTo>
                  <a:pt x="46015" y="117856"/>
                </a:lnTo>
                <a:lnTo>
                  <a:pt x="43100" y="94246"/>
                </a:lnTo>
                <a:lnTo>
                  <a:pt x="43098" y="92646"/>
                </a:lnTo>
                <a:lnTo>
                  <a:pt x="45940" y="69131"/>
                </a:lnTo>
                <a:lnTo>
                  <a:pt x="54484" y="49750"/>
                </a:lnTo>
                <a:lnTo>
                  <a:pt x="68232" y="36930"/>
                </a:lnTo>
                <a:lnTo>
                  <a:pt x="86779" y="32296"/>
                </a:lnTo>
                <a:lnTo>
                  <a:pt x="154077" y="32296"/>
                </a:lnTo>
                <a:lnTo>
                  <a:pt x="151042" y="26925"/>
                </a:lnTo>
                <a:lnTo>
                  <a:pt x="124265" y="7243"/>
                </a:lnTo>
                <a:lnTo>
                  <a:pt x="87604" y="0"/>
                </a:lnTo>
                <a:close/>
                <a:moveTo>
                  <a:pt x="154077" y="32296"/>
                </a:moveTo>
                <a:lnTo>
                  <a:pt x="86779" y="32296"/>
                </a:lnTo>
                <a:lnTo>
                  <a:pt x="105369" y="37144"/>
                </a:lnTo>
                <a:lnTo>
                  <a:pt x="118929" y="50255"/>
                </a:lnTo>
                <a:lnTo>
                  <a:pt x="127230" y="69473"/>
                </a:lnTo>
                <a:lnTo>
                  <a:pt x="129885" y="91312"/>
                </a:lnTo>
                <a:lnTo>
                  <a:pt x="129952" y="93446"/>
                </a:lnTo>
                <a:lnTo>
                  <a:pt x="127157" y="116956"/>
                </a:lnTo>
                <a:lnTo>
                  <a:pt x="118733" y="136337"/>
                </a:lnTo>
                <a:lnTo>
                  <a:pt x="105150" y="149160"/>
                </a:lnTo>
                <a:lnTo>
                  <a:pt x="86779" y="153796"/>
                </a:lnTo>
                <a:lnTo>
                  <a:pt x="152982" y="153796"/>
                </a:lnTo>
                <a:lnTo>
                  <a:pt x="166663" y="131129"/>
                </a:lnTo>
                <a:lnTo>
                  <a:pt x="173037" y="91312"/>
                </a:lnTo>
                <a:lnTo>
                  <a:pt x="167459" y="55973"/>
                </a:lnTo>
                <a:lnTo>
                  <a:pt x="154077" y="32296"/>
                </a:lnTo>
                <a:close/>
              </a:path>
            </a:pathLst>
          </a:custGeom>
          <a:solidFill>
            <a:srgbClr val="ffffff"/>
          </a:solidFill>
          <a:ln>
            <a:noFill/>
          </a:ln>
        </p:spPr>
        <p:style>
          <a:lnRef idx="0"/>
          <a:fillRef idx="0"/>
          <a:effectRef idx="0"/>
          <a:fontRef idx="minor"/>
        </p:style>
      </p:sp>
      <p:sp>
        <p:nvSpPr>
          <p:cNvPr id="711" name="CustomShape 41"/>
          <p:cNvSpPr/>
          <p:nvPr/>
        </p:nvSpPr>
        <p:spPr>
          <a:xfrm>
            <a:off x="2952360" y="897120"/>
            <a:ext cx="156960" cy="136440"/>
          </a:xfrm>
          <a:prstGeom prst="rect">
            <a:avLst/>
          </a:prstGeom>
          <a:blipFill rotWithShape="0">
            <a:blip r:embed="rId6"/>
            <a:stretch>
              <a:fillRect/>
            </a:stretch>
          </a:blipFill>
          <a:ln>
            <a:noFill/>
          </a:ln>
        </p:spPr>
        <p:style>
          <a:lnRef idx="0"/>
          <a:fillRef idx="0"/>
          <a:effectRef idx="0"/>
          <a:fontRef idx="minor"/>
        </p:style>
      </p:sp>
      <p:sp>
        <p:nvSpPr>
          <p:cNvPr id="712" name="CustomShape 42"/>
          <p:cNvSpPr/>
          <p:nvPr/>
        </p:nvSpPr>
        <p:spPr>
          <a:xfrm>
            <a:off x="3170880" y="1019520"/>
            <a:ext cx="104040" cy="360"/>
          </a:xfrm>
          <a:custGeom>
            <a:avLst/>
            <a:gdLst/>
            <a:ahLst/>
            <a:rect l="l" t="t" r="r" b="b"/>
            <a:pathLst>
              <a:path w="114935" h="0">
                <a:moveTo>
                  <a:pt x="0" y="0"/>
                </a:moveTo>
                <a:lnTo>
                  <a:pt x="114553" y="0"/>
                </a:lnTo>
              </a:path>
            </a:pathLst>
          </a:custGeom>
          <a:noFill/>
          <a:ln w="33120">
            <a:solidFill>
              <a:srgbClr val="ffffff"/>
            </a:solidFill>
            <a:round/>
          </a:ln>
        </p:spPr>
        <p:style>
          <a:lnRef idx="0"/>
          <a:fillRef idx="0"/>
          <a:effectRef idx="0"/>
          <a:fontRef idx="minor"/>
        </p:style>
      </p:sp>
      <p:sp>
        <p:nvSpPr>
          <p:cNvPr id="713" name="CustomShape 43"/>
          <p:cNvSpPr/>
          <p:nvPr/>
        </p:nvSpPr>
        <p:spPr>
          <a:xfrm>
            <a:off x="3170880" y="975600"/>
            <a:ext cx="36720" cy="31320"/>
          </a:xfrm>
          <a:custGeom>
            <a:avLst/>
            <a:gdLst/>
            <a:ahLst/>
            <a:rect l="l" t="t" r="r" b="b"/>
            <a:pathLst>
              <a:path w="40639" h="43180">
                <a:moveTo>
                  <a:pt x="0" y="43180"/>
                </a:moveTo>
                <a:lnTo>
                  <a:pt x="40589" y="43180"/>
                </a:lnTo>
                <a:lnTo>
                  <a:pt x="40589" y="0"/>
                </a:lnTo>
                <a:lnTo>
                  <a:pt x="0" y="0"/>
                </a:lnTo>
                <a:lnTo>
                  <a:pt x="0" y="43180"/>
                </a:lnTo>
                <a:close/>
              </a:path>
            </a:pathLst>
          </a:custGeom>
          <a:solidFill>
            <a:srgbClr val="ffffff"/>
          </a:solidFill>
          <a:ln>
            <a:noFill/>
          </a:ln>
        </p:spPr>
        <p:style>
          <a:lnRef idx="0"/>
          <a:fillRef idx="0"/>
          <a:effectRef idx="0"/>
          <a:fontRef idx="minor"/>
        </p:style>
      </p:sp>
      <p:sp>
        <p:nvSpPr>
          <p:cNvPr id="714" name="CustomShape 44"/>
          <p:cNvSpPr/>
          <p:nvPr/>
        </p:nvSpPr>
        <p:spPr>
          <a:xfrm>
            <a:off x="3170880" y="963720"/>
            <a:ext cx="97200" cy="360"/>
          </a:xfrm>
          <a:custGeom>
            <a:avLst/>
            <a:gdLst/>
            <a:ahLst/>
            <a:rect l="l" t="t" r="r" b="b"/>
            <a:pathLst>
              <a:path w="107314" h="0">
                <a:moveTo>
                  <a:pt x="0" y="0"/>
                </a:moveTo>
                <a:lnTo>
                  <a:pt x="106819" y="0"/>
                </a:lnTo>
              </a:path>
            </a:pathLst>
          </a:custGeom>
          <a:noFill/>
          <a:ln w="33120">
            <a:solidFill>
              <a:srgbClr val="ffffff"/>
            </a:solidFill>
            <a:round/>
          </a:ln>
        </p:spPr>
        <p:style>
          <a:lnRef idx="0"/>
          <a:fillRef idx="0"/>
          <a:effectRef idx="0"/>
          <a:fontRef idx="minor"/>
        </p:style>
      </p:sp>
      <p:sp>
        <p:nvSpPr>
          <p:cNvPr id="715" name="CustomShape 45"/>
          <p:cNvSpPr/>
          <p:nvPr/>
        </p:nvSpPr>
        <p:spPr>
          <a:xfrm>
            <a:off x="3170880" y="923400"/>
            <a:ext cx="36720" cy="27720"/>
          </a:xfrm>
          <a:custGeom>
            <a:avLst/>
            <a:gdLst/>
            <a:ahLst/>
            <a:rect l="l" t="t" r="r" b="b"/>
            <a:pathLst>
              <a:path w="40639" h="38100">
                <a:moveTo>
                  <a:pt x="0" y="38100"/>
                </a:moveTo>
                <a:lnTo>
                  <a:pt x="40589" y="38100"/>
                </a:lnTo>
                <a:lnTo>
                  <a:pt x="40589" y="0"/>
                </a:lnTo>
                <a:lnTo>
                  <a:pt x="0" y="0"/>
                </a:lnTo>
                <a:lnTo>
                  <a:pt x="0" y="38100"/>
                </a:lnTo>
                <a:close/>
              </a:path>
            </a:pathLst>
          </a:custGeom>
          <a:solidFill>
            <a:srgbClr val="ffffff"/>
          </a:solidFill>
          <a:ln>
            <a:noFill/>
          </a:ln>
        </p:spPr>
        <p:style>
          <a:lnRef idx="0"/>
          <a:fillRef idx="0"/>
          <a:effectRef idx="0"/>
          <a:fontRef idx="minor"/>
        </p:style>
      </p:sp>
      <p:sp>
        <p:nvSpPr>
          <p:cNvPr id="716" name="CustomShape 46"/>
          <p:cNvSpPr/>
          <p:nvPr/>
        </p:nvSpPr>
        <p:spPr>
          <a:xfrm>
            <a:off x="3170880" y="911160"/>
            <a:ext cx="100800" cy="360"/>
          </a:xfrm>
          <a:custGeom>
            <a:avLst/>
            <a:gdLst/>
            <a:ahLst/>
            <a:rect l="l" t="t" r="r" b="b"/>
            <a:pathLst>
              <a:path w="111125" h="0">
                <a:moveTo>
                  <a:pt x="0" y="0"/>
                </a:moveTo>
                <a:lnTo>
                  <a:pt x="110820" y="0"/>
                </a:lnTo>
              </a:path>
            </a:pathLst>
          </a:custGeom>
          <a:noFill/>
          <a:ln w="33120">
            <a:solidFill>
              <a:srgbClr val="ffffff"/>
            </a:solidFill>
            <a:round/>
          </a:ln>
        </p:spPr>
        <p:style>
          <a:lnRef idx="0"/>
          <a:fillRef idx="0"/>
          <a:effectRef idx="0"/>
          <a:fontRef idx="minor"/>
        </p:style>
      </p:sp>
      <p:sp>
        <p:nvSpPr>
          <p:cNvPr id="717" name="CustomShape 47"/>
          <p:cNvSpPr/>
          <p:nvPr/>
        </p:nvSpPr>
        <p:spPr>
          <a:xfrm>
            <a:off x="3287880" y="897480"/>
            <a:ext cx="112320" cy="136080"/>
          </a:xfrm>
          <a:custGeom>
            <a:avLst/>
            <a:gdLst/>
            <a:ahLst/>
            <a:rect l="l" t="t" r="r" b="b"/>
            <a:pathLst>
              <a:path w="123825" h="185419">
                <a:moveTo>
                  <a:pt x="8280" y="140728"/>
                </a:moveTo>
                <a:lnTo>
                  <a:pt x="21596" y="181817"/>
                </a:lnTo>
                <a:lnTo>
                  <a:pt x="51003" y="185331"/>
                </a:lnTo>
                <a:lnTo>
                  <a:pt x="83154" y="180853"/>
                </a:lnTo>
                <a:lnTo>
                  <a:pt x="105717" y="168738"/>
                </a:lnTo>
                <a:lnTo>
                  <a:pt x="118287" y="151942"/>
                </a:lnTo>
                <a:lnTo>
                  <a:pt x="53416" y="151942"/>
                </a:lnTo>
                <a:lnTo>
                  <a:pt x="40490" y="150966"/>
                </a:lnTo>
                <a:lnTo>
                  <a:pt x="28352" y="148436"/>
                </a:lnTo>
                <a:lnTo>
                  <a:pt x="17404" y="144843"/>
                </a:lnTo>
                <a:lnTo>
                  <a:pt x="8280" y="140728"/>
                </a:lnTo>
                <a:close/>
                <a:moveTo>
                  <a:pt x="70243" y="0"/>
                </a:moveTo>
                <a:lnTo>
                  <a:pt x="41799" y="4111"/>
                </a:lnTo>
                <a:lnTo>
                  <a:pt x="20369" y="15459"/>
                </a:lnTo>
                <a:lnTo>
                  <a:pt x="6851" y="32564"/>
                </a:lnTo>
                <a:lnTo>
                  <a:pt x="2146" y="53949"/>
                </a:lnTo>
                <a:lnTo>
                  <a:pt x="5699" y="71832"/>
                </a:lnTo>
                <a:lnTo>
                  <a:pt x="15759" y="86456"/>
                </a:lnTo>
                <a:lnTo>
                  <a:pt x="31426" y="98178"/>
                </a:lnTo>
                <a:lnTo>
                  <a:pt x="51803" y="107353"/>
                </a:lnTo>
                <a:lnTo>
                  <a:pt x="65649" y="112849"/>
                </a:lnTo>
                <a:lnTo>
                  <a:pt x="75012" y="118502"/>
                </a:lnTo>
                <a:lnTo>
                  <a:pt x="80317" y="124857"/>
                </a:lnTo>
                <a:lnTo>
                  <a:pt x="81991" y="132461"/>
                </a:lnTo>
                <a:lnTo>
                  <a:pt x="80153" y="140455"/>
                </a:lnTo>
                <a:lnTo>
                  <a:pt x="74709" y="146602"/>
                </a:lnTo>
                <a:lnTo>
                  <a:pt x="65762" y="150548"/>
                </a:lnTo>
                <a:lnTo>
                  <a:pt x="53416" y="151942"/>
                </a:lnTo>
                <a:lnTo>
                  <a:pt x="118287" y="151942"/>
                </a:lnTo>
                <a:lnTo>
                  <a:pt x="119009" y="150978"/>
                </a:lnTo>
                <a:lnTo>
                  <a:pt x="123380" y="129514"/>
                </a:lnTo>
                <a:lnTo>
                  <a:pt x="120587" y="112079"/>
                </a:lnTo>
                <a:lnTo>
                  <a:pt x="112060" y="97569"/>
                </a:lnTo>
                <a:lnTo>
                  <a:pt x="97571" y="85614"/>
                </a:lnTo>
                <a:lnTo>
                  <a:pt x="76898" y="75844"/>
                </a:lnTo>
                <a:lnTo>
                  <a:pt x="61776" y="69772"/>
                </a:lnTo>
                <a:lnTo>
                  <a:pt x="51404" y="64158"/>
                </a:lnTo>
                <a:lnTo>
                  <a:pt x="45435" y="58047"/>
                </a:lnTo>
                <a:lnTo>
                  <a:pt x="43522" y="50482"/>
                </a:lnTo>
                <a:lnTo>
                  <a:pt x="45134" y="43937"/>
                </a:lnTo>
                <a:lnTo>
                  <a:pt x="50001" y="38390"/>
                </a:lnTo>
                <a:lnTo>
                  <a:pt x="58176" y="34546"/>
                </a:lnTo>
                <a:lnTo>
                  <a:pt x="69710" y="33108"/>
                </a:lnTo>
                <a:lnTo>
                  <a:pt x="109468" y="33108"/>
                </a:lnTo>
                <a:lnTo>
                  <a:pt x="116166" y="9080"/>
                </a:lnTo>
                <a:lnTo>
                  <a:pt x="107369" y="5523"/>
                </a:lnTo>
                <a:lnTo>
                  <a:pt x="96900" y="2640"/>
                </a:lnTo>
                <a:lnTo>
                  <a:pt x="84584" y="706"/>
                </a:lnTo>
                <a:lnTo>
                  <a:pt x="70243" y="0"/>
                </a:lnTo>
                <a:close/>
                <a:moveTo>
                  <a:pt x="109468" y="33108"/>
                </a:moveTo>
                <a:lnTo>
                  <a:pt x="69710" y="33108"/>
                </a:lnTo>
                <a:lnTo>
                  <a:pt x="81886" y="33958"/>
                </a:lnTo>
                <a:lnTo>
                  <a:pt x="92294" y="36087"/>
                </a:lnTo>
                <a:lnTo>
                  <a:pt x="100753" y="38863"/>
                </a:lnTo>
                <a:lnTo>
                  <a:pt x="107086" y="41656"/>
                </a:lnTo>
                <a:lnTo>
                  <a:pt x="109468" y="33108"/>
                </a:lnTo>
                <a:close/>
              </a:path>
            </a:pathLst>
          </a:custGeom>
          <a:solidFill>
            <a:srgbClr val="ffffff"/>
          </a:solidFill>
          <a:ln>
            <a:noFill/>
          </a:ln>
        </p:spPr>
        <p:style>
          <a:lnRef idx="0"/>
          <a:fillRef idx="0"/>
          <a:effectRef idx="0"/>
          <a:fontRef idx="minor"/>
        </p:style>
      </p:sp>
      <p:sp>
        <p:nvSpPr>
          <p:cNvPr id="718" name="CustomShape 48"/>
          <p:cNvSpPr/>
          <p:nvPr/>
        </p:nvSpPr>
        <p:spPr>
          <a:xfrm>
            <a:off x="3469680" y="924480"/>
            <a:ext cx="360" cy="106920"/>
          </a:xfrm>
          <a:custGeom>
            <a:avLst/>
            <a:gdLst/>
            <a:ahLst/>
            <a:rect l="l" t="t" r="r" b="b"/>
            <a:pathLst>
              <a:path w="0" h="146050">
                <a:moveTo>
                  <a:pt x="0" y="0"/>
                </a:moveTo>
                <a:lnTo>
                  <a:pt x="0" y="145796"/>
                </a:lnTo>
              </a:path>
            </a:pathLst>
          </a:custGeom>
          <a:noFill/>
          <a:ln w="40680">
            <a:solidFill>
              <a:srgbClr val="ffffff"/>
            </a:solidFill>
            <a:round/>
          </a:ln>
        </p:spPr>
        <p:style>
          <a:lnRef idx="0"/>
          <a:fillRef idx="0"/>
          <a:effectRef idx="0"/>
          <a:fontRef idx="minor"/>
        </p:style>
      </p:sp>
      <p:sp>
        <p:nvSpPr>
          <p:cNvPr id="719" name="CustomShape 49"/>
          <p:cNvSpPr/>
          <p:nvPr/>
        </p:nvSpPr>
        <p:spPr>
          <a:xfrm>
            <a:off x="3407040" y="911880"/>
            <a:ext cx="125640" cy="360"/>
          </a:xfrm>
          <a:custGeom>
            <a:avLst/>
            <a:gdLst/>
            <a:ahLst/>
            <a:rect l="l" t="t" r="r" b="b"/>
            <a:pathLst>
              <a:path w="138429" h="0">
                <a:moveTo>
                  <a:pt x="0" y="0"/>
                </a:moveTo>
                <a:lnTo>
                  <a:pt x="138303" y="0"/>
                </a:lnTo>
              </a:path>
            </a:pathLst>
          </a:custGeom>
          <a:noFill/>
          <a:ln w="34200">
            <a:solidFill>
              <a:srgbClr val="ffffff"/>
            </a:solidFill>
            <a:round/>
          </a:ln>
        </p:spPr>
        <p:style>
          <a:lnRef idx="0"/>
          <a:fillRef idx="0"/>
          <a:effectRef idx="0"/>
          <a:fontRef idx="minor"/>
        </p:style>
      </p:sp>
      <p:sp>
        <p:nvSpPr>
          <p:cNvPr id="720" name="CustomShape 50"/>
          <p:cNvSpPr/>
          <p:nvPr/>
        </p:nvSpPr>
        <p:spPr>
          <a:xfrm>
            <a:off x="3546360" y="899280"/>
            <a:ext cx="133560" cy="134640"/>
          </a:xfrm>
          <a:custGeom>
            <a:avLst/>
            <a:gdLst/>
            <a:ahLst/>
            <a:rect l="l" t="t" r="r" b="b"/>
            <a:pathLst>
              <a:path w="147320" h="183515">
                <a:moveTo>
                  <a:pt x="40589" y="0"/>
                </a:moveTo>
                <a:lnTo>
                  <a:pt x="0" y="0"/>
                </a:lnTo>
                <a:lnTo>
                  <a:pt x="69" y="100926"/>
                </a:lnTo>
                <a:lnTo>
                  <a:pt x="4840" y="137396"/>
                </a:lnTo>
                <a:lnTo>
                  <a:pt x="18896" y="163080"/>
                </a:lnTo>
                <a:lnTo>
                  <a:pt x="41464" y="178049"/>
                </a:lnTo>
                <a:lnTo>
                  <a:pt x="71843" y="182905"/>
                </a:lnTo>
                <a:lnTo>
                  <a:pt x="103391" y="177906"/>
                </a:lnTo>
                <a:lnTo>
                  <a:pt x="126980" y="162742"/>
                </a:lnTo>
                <a:lnTo>
                  <a:pt x="134145" y="150342"/>
                </a:lnTo>
                <a:lnTo>
                  <a:pt x="73164" y="150342"/>
                </a:lnTo>
                <a:lnTo>
                  <a:pt x="59400" y="147391"/>
                </a:lnTo>
                <a:lnTo>
                  <a:pt x="49166" y="138557"/>
                </a:lnTo>
                <a:lnTo>
                  <a:pt x="42787" y="123864"/>
                </a:lnTo>
                <a:lnTo>
                  <a:pt x="40589" y="103339"/>
                </a:lnTo>
                <a:lnTo>
                  <a:pt x="40589" y="0"/>
                </a:lnTo>
                <a:close/>
                <a:moveTo>
                  <a:pt x="146875" y="0"/>
                </a:moveTo>
                <a:lnTo>
                  <a:pt x="106273" y="0"/>
                </a:lnTo>
                <a:lnTo>
                  <a:pt x="106273" y="103339"/>
                </a:lnTo>
                <a:lnTo>
                  <a:pt x="104104" y="124201"/>
                </a:lnTo>
                <a:lnTo>
                  <a:pt x="97729" y="138857"/>
                </a:lnTo>
                <a:lnTo>
                  <a:pt x="87349" y="147504"/>
                </a:lnTo>
                <a:lnTo>
                  <a:pt x="73164" y="150342"/>
                </a:lnTo>
                <a:lnTo>
                  <a:pt x="134145" y="150342"/>
                </a:lnTo>
                <a:lnTo>
                  <a:pt x="141759" y="137165"/>
                </a:lnTo>
                <a:lnTo>
                  <a:pt x="146875" y="100926"/>
                </a:lnTo>
                <a:lnTo>
                  <a:pt x="146875" y="0"/>
                </a:lnTo>
                <a:close/>
              </a:path>
            </a:pathLst>
          </a:custGeom>
          <a:solidFill>
            <a:srgbClr val="ffffff"/>
          </a:solidFill>
          <a:ln>
            <a:noFill/>
          </a:ln>
        </p:spPr>
        <p:style>
          <a:lnRef idx="0"/>
          <a:fillRef idx="0"/>
          <a:effectRef idx="0"/>
          <a:fontRef idx="minor"/>
        </p:style>
      </p:sp>
      <p:sp>
        <p:nvSpPr>
          <p:cNvPr id="721" name="CustomShape 51"/>
          <p:cNvSpPr/>
          <p:nvPr/>
        </p:nvSpPr>
        <p:spPr>
          <a:xfrm>
            <a:off x="3705840" y="898200"/>
            <a:ext cx="144360" cy="134280"/>
          </a:xfrm>
          <a:prstGeom prst="rect">
            <a:avLst/>
          </a:prstGeom>
          <a:blipFill rotWithShape="0">
            <a:blip r:embed="rId7"/>
            <a:stretch>
              <a:fillRect/>
            </a:stretch>
          </a:blipFill>
          <a:ln>
            <a:noFill/>
          </a:ln>
        </p:spPr>
        <p:style>
          <a:lnRef idx="0"/>
          <a:fillRef idx="0"/>
          <a:effectRef idx="0"/>
          <a:fontRef idx="minor"/>
        </p:style>
      </p:sp>
      <p:sp>
        <p:nvSpPr>
          <p:cNvPr id="722" name="CustomShape 52"/>
          <p:cNvSpPr/>
          <p:nvPr/>
        </p:nvSpPr>
        <p:spPr>
          <a:xfrm>
            <a:off x="3887280" y="899280"/>
            <a:ext cx="360" cy="132120"/>
          </a:xfrm>
          <a:custGeom>
            <a:avLst/>
            <a:gdLst/>
            <a:ahLst/>
            <a:rect l="l" t="t" r="r" b="b"/>
            <a:pathLst>
              <a:path w="0" h="180340">
                <a:moveTo>
                  <a:pt x="0" y="0"/>
                </a:moveTo>
                <a:lnTo>
                  <a:pt x="0" y="179984"/>
                </a:lnTo>
              </a:path>
            </a:pathLst>
          </a:custGeom>
          <a:noFill/>
          <a:ln w="40680">
            <a:solidFill>
              <a:srgbClr val="ffffff"/>
            </a:solidFill>
            <a:round/>
          </a:ln>
        </p:spPr>
        <p:style>
          <a:lnRef idx="0"/>
          <a:fillRef idx="0"/>
          <a:effectRef idx="0"/>
          <a:fontRef idx="minor"/>
        </p:style>
      </p:sp>
      <p:sp>
        <p:nvSpPr>
          <p:cNvPr id="723" name="CustomShape 53"/>
          <p:cNvSpPr/>
          <p:nvPr/>
        </p:nvSpPr>
        <p:spPr>
          <a:xfrm>
            <a:off x="3924360" y="897120"/>
            <a:ext cx="258120" cy="136440"/>
          </a:xfrm>
          <a:prstGeom prst="rect">
            <a:avLst/>
          </a:prstGeom>
          <a:blipFill rotWithShape="0">
            <a:blip r:embed="rId8"/>
            <a:stretch>
              <a:fillRect/>
            </a:stretch>
          </a:blipFill>
          <a:ln>
            <a:noFill/>
          </a:ln>
        </p:spPr>
        <p:style>
          <a:lnRef idx="0"/>
          <a:fillRef idx="0"/>
          <a:effectRef idx="0"/>
          <a:fontRef idx="minor"/>
        </p:style>
      </p:sp>
      <p:sp>
        <p:nvSpPr>
          <p:cNvPr id="724" name="CustomShape 54"/>
          <p:cNvSpPr/>
          <p:nvPr/>
        </p:nvSpPr>
        <p:spPr>
          <a:xfrm>
            <a:off x="0" y="0"/>
            <a:ext cx="9143640" cy="5714640"/>
          </a:xfrm>
          <a:custGeom>
            <a:avLst/>
            <a:gdLst/>
            <a:ahLst/>
            <a:rect l="l" t="t" r="r" b="b"/>
            <a:pathLst>
              <a:path w="10058400" h="7772400">
                <a:moveTo>
                  <a:pt x="2218662" y="0"/>
                </a:moveTo>
                <a:lnTo>
                  <a:pt x="0" y="0"/>
                </a:lnTo>
                <a:lnTo>
                  <a:pt x="0" y="7772400"/>
                </a:lnTo>
                <a:lnTo>
                  <a:pt x="10058400" y="7772400"/>
                </a:lnTo>
                <a:lnTo>
                  <a:pt x="10058400" y="7276603"/>
                </a:lnTo>
                <a:lnTo>
                  <a:pt x="1299343" y="7276603"/>
                </a:lnTo>
                <a:lnTo>
                  <a:pt x="1251311" y="7274754"/>
                </a:lnTo>
                <a:lnTo>
                  <a:pt x="1204290" y="7269297"/>
                </a:lnTo>
                <a:lnTo>
                  <a:pt x="1158416" y="7260371"/>
                </a:lnTo>
                <a:lnTo>
                  <a:pt x="1113827" y="7248110"/>
                </a:lnTo>
                <a:lnTo>
                  <a:pt x="1070659" y="7232652"/>
                </a:lnTo>
                <a:lnTo>
                  <a:pt x="1029049" y="7214133"/>
                </a:lnTo>
                <a:lnTo>
                  <a:pt x="989133" y="7192691"/>
                </a:lnTo>
                <a:lnTo>
                  <a:pt x="951048" y="7168461"/>
                </a:lnTo>
                <a:lnTo>
                  <a:pt x="914931" y="7141580"/>
                </a:lnTo>
                <a:lnTo>
                  <a:pt x="880917" y="7112186"/>
                </a:lnTo>
                <a:lnTo>
                  <a:pt x="849145" y="7080414"/>
                </a:lnTo>
                <a:lnTo>
                  <a:pt x="819750" y="7046401"/>
                </a:lnTo>
                <a:lnTo>
                  <a:pt x="792869" y="7010284"/>
                </a:lnTo>
                <a:lnTo>
                  <a:pt x="768639" y="6972200"/>
                </a:lnTo>
                <a:lnTo>
                  <a:pt x="747196" y="6932285"/>
                </a:lnTo>
                <a:lnTo>
                  <a:pt x="728678" y="6890676"/>
                </a:lnTo>
                <a:lnTo>
                  <a:pt x="713219" y="6847509"/>
                </a:lnTo>
                <a:lnTo>
                  <a:pt x="700959" y="6802921"/>
                </a:lnTo>
                <a:lnTo>
                  <a:pt x="692032" y="6757049"/>
                </a:lnTo>
                <a:lnTo>
                  <a:pt x="686576" y="6710030"/>
                </a:lnTo>
                <a:lnTo>
                  <a:pt x="684726" y="6661999"/>
                </a:lnTo>
                <a:lnTo>
                  <a:pt x="686576" y="6613969"/>
                </a:lnTo>
                <a:lnTo>
                  <a:pt x="692032" y="6566949"/>
                </a:lnTo>
                <a:lnTo>
                  <a:pt x="700959" y="6521077"/>
                </a:lnTo>
                <a:lnTo>
                  <a:pt x="713219" y="6476489"/>
                </a:lnTo>
                <a:lnTo>
                  <a:pt x="728678" y="6433323"/>
                </a:lnTo>
                <a:lnTo>
                  <a:pt x="747196" y="6391713"/>
                </a:lnTo>
                <a:lnTo>
                  <a:pt x="768639" y="6351798"/>
                </a:lnTo>
                <a:lnTo>
                  <a:pt x="792869" y="6313714"/>
                </a:lnTo>
                <a:lnTo>
                  <a:pt x="819750" y="6277597"/>
                </a:lnTo>
                <a:lnTo>
                  <a:pt x="849145" y="6243585"/>
                </a:lnTo>
                <a:lnTo>
                  <a:pt x="880917" y="6211813"/>
                </a:lnTo>
                <a:lnTo>
                  <a:pt x="914931" y="6182418"/>
                </a:lnTo>
                <a:lnTo>
                  <a:pt x="951048" y="6155537"/>
                </a:lnTo>
                <a:lnTo>
                  <a:pt x="989133" y="6131308"/>
                </a:lnTo>
                <a:lnTo>
                  <a:pt x="1029049" y="6109865"/>
                </a:lnTo>
                <a:lnTo>
                  <a:pt x="1070659" y="6091346"/>
                </a:lnTo>
                <a:lnTo>
                  <a:pt x="1113827" y="6075888"/>
                </a:lnTo>
                <a:lnTo>
                  <a:pt x="1158416" y="6063628"/>
                </a:lnTo>
                <a:lnTo>
                  <a:pt x="1204290" y="6054701"/>
                </a:lnTo>
                <a:lnTo>
                  <a:pt x="1251311" y="6049244"/>
                </a:lnTo>
                <a:lnTo>
                  <a:pt x="1299343" y="6047395"/>
                </a:lnTo>
                <a:lnTo>
                  <a:pt x="10058400" y="6047395"/>
                </a:lnTo>
                <a:lnTo>
                  <a:pt x="10058400" y="6002359"/>
                </a:lnTo>
                <a:lnTo>
                  <a:pt x="2609916" y="6002359"/>
                </a:lnTo>
                <a:lnTo>
                  <a:pt x="2564449" y="6002135"/>
                </a:lnTo>
                <a:lnTo>
                  <a:pt x="2518884" y="6000766"/>
                </a:lnTo>
                <a:lnTo>
                  <a:pt x="2473240" y="5998243"/>
                </a:lnTo>
                <a:lnTo>
                  <a:pt x="2427537" y="5994557"/>
                </a:lnTo>
                <a:lnTo>
                  <a:pt x="2381793" y="5989699"/>
                </a:lnTo>
                <a:lnTo>
                  <a:pt x="2336029" y="5983660"/>
                </a:lnTo>
                <a:lnTo>
                  <a:pt x="2290262" y="5976432"/>
                </a:lnTo>
                <a:lnTo>
                  <a:pt x="2244514" y="5968004"/>
                </a:lnTo>
                <a:lnTo>
                  <a:pt x="2198803" y="5958369"/>
                </a:lnTo>
                <a:lnTo>
                  <a:pt x="2153148" y="5947516"/>
                </a:lnTo>
                <a:lnTo>
                  <a:pt x="2107568" y="5935438"/>
                </a:lnTo>
                <a:lnTo>
                  <a:pt x="2062084" y="5922125"/>
                </a:lnTo>
                <a:lnTo>
                  <a:pt x="2016714" y="5907567"/>
                </a:lnTo>
                <a:lnTo>
                  <a:pt x="1971478" y="5891757"/>
                </a:lnTo>
                <a:lnTo>
                  <a:pt x="1926609" y="5874764"/>
                </a:lnTo>
                <a:lnTo>
                  <a:pt x="1882446" y="5856726"/>
                </a:lnTo>
                <a:lnTo>
                  <a:pt x="1838995" y="5837664"/>
                </a:lnTo>
                <a:lnTo>
                  <a:pt x="1796267" y="5817595"/>
                </a:lnTo>
                <a:lnTo>
                  <a:pt x="1754270" y="5796541"/>
                </a:lnTo>
                <a:lnTo>
                  <a:pt x="1713014" y="5774519"/>
                </a:lnTo>
                <a:lnTo>
                  <a:pt x="1672507" y="5751549"/>
                </a:lnTo>
                <a:lnTo>
                  <a:pt x="1632758" y="5727651"/>
                </a:lnTo>
                <a:lnTo>
                  <a:pt x="1593777" y="5702843"/>
                </a:lnTo>
                <a:lnTo>
                  <a:pt x="1555572" y="5677145"/>
                </a:lnTo>
                <a:lnTo>
                  <a:pt x="1518153" y="5650577"/>
                </a:lnTo>
                <a:lnTo>
                  <a:pt x="1481528" y="5623157"/>
                </a:lnTo>
                <a:lnTo>
                  <a:pt x="1445706" y="5594905"/>
                </a:lnTo>
                <a:lnTo>
                  <a:pt x="1410697" y="5565840"/>
                </a:lnTo>
                <a:lnTo>
                  <a:pt x="1376509" y="5535981"/>
                </a:lnTo>
                <a:lnTo>
                  <a:pt x="1343151" y="5505348"/>
                </a:lnTo>
                <a:lnTo>
                  <a:pt x="1310633" y="5473960"/>
                </a:lnTo>
                <a:lnTo>
                  <a:pt x="1278964" y="5441836"/>
                </a:lnTo>
                <a:lnTo>
                  <a:pt x="1248151" y="5408996"/>
                </a:lnTo>
                <a:lnTo>
                  <a:pt x="1218205" y="5375458"/>
                </a:lnTo>
                <a:lnTo>
                  <a:pt x="1189135" y="5341242"/>
                </a:lnTo>
                <a:lnTo>
                  <a:pt x="1160948" y="5306368"/>
                </a:lnTo>
                <a:lnTo>
                  <a:pt x="1133656" y="5270855"/>
                </a:lnTo>
                <a:lnTo>
                  <a:pt x="1107265" y="5234721"/>
                </a:lnTo>
                <a:lnTo>
                  <a:pt x="1081786" y="5197986"/>
                </a:lnTo>
                <a:lnTo>
                  <a:pt x="1057227" y="5160670"/>
                </a:lnTo>
                <a:lnTo>
                  <a:pt x="1033598" y="5122792"/>
                </a:lnTo>
                <a:lnTo>
                  <a:pt x="1010907" y="5084371"/>
                </a:lnTo>
                <a:lnTo>
                  <a:pt x="989164" y="5045426"/>
                </a:lnTo>
                <a:lnTo>
                  <a:pt x="968377" y="5005977"/>
                </a:lnTo>
                <a:lnTo>
                  <a:pt x="948555" y="4966042"/>
                </a:lnTo>
                <a:lnTo>
                  <a:pt x="929708" y="4925642"/>
                </a:lnTo>
                <a:lnTo>
                  <a:pt x="911844" y="4884795"/>
                </a:lnTo>
                <a:lnTo>
                  <a:pt x="894871" y="4843256"/>
                </a:lnTo>
                <a:lnTo>
                  <a:pt x="879102" y="4801839"/>
                </a:lnTo>
                <a:lnTo>
                  <a:pt x="864242" y="4759768"/>
                </a:lnTo>
                <a:lnTo>
                  <a:pt x="850402" y="4717327"/>
                </a:lnTo>
                <a:lnTo>
                  <a:pt x="837590" y="4674537"/>
                </a:lnTo>
                <a:lnTo>
                  <a:pt x="825815" y="4631416"/>
                </a:lnTo>
                <a:lnTo>
                  <a:pt x="815087" y="4587983"/>
                </a:lnTo>
                <a:lnTo>
                  <a:pt x="805414" y="4544257"/>
                </a:lnTo>
                <a:lnTo>
                  <a:pt x="796806" y="4500259"/>
                </a:lnTo>
                <a:lnTo>
                  <a:pt x="789271" y="4456007"/>
                </a:lnTo>
                <a:lnTo>
                  <a:pt x="782818" y="4411521"/>
                </a:lnTo>
                <a:lnTo>
                  <a:pt x="777457" y="4366819"/>
                </a:lnTo>
                <a:lnTo>
                  <a:pt x="773196" y="4321922"/>
                </a:lnTo>
                <a:lnTo>
                  <a:pt x="770044" y="4276847"/>
                </a:lnTo>
                <a:lnTo>
                  <a:pt x="768011" y="4231616"/>
                </a:lnTo>
                <a:lnTo>
                  <a:pt x="767106" y="4186246"/>
                </a:lnTo>
                <a:lnTo>
                  <a:pt x="767336" y="4140758"/>
                </a:lnTo>
                <a:lnTo>
                  <a:pt x="768713" y="4095170"/>
                </a:lnTo>
                <a:lnTo>
                  <a:pt x="771243" y="4049502"/>
                </a:lnTo>
                <a:lnTo>
                  <a:pt x="774937" y="4003773"/>
                </a:lnTo>
                <a:lnTo>
                  <a:pt x="779803" y="3958003"/>
                </a:lnTo>
                <a:lnTo>
                  <a:pt x="785851" y="3912210"/>
                </a:lnTo>
                <a:lnTo>
                  <a:pt x="793089" y="3866414"/>
                </a:lnTo>
                <a:lnTo>
                  <a:pt x="801526" y="3820634"/>
                </a:lnTo>
                <a:lnTo>
                  <a:pt x="811172" y="3774890"/>
                </a:lnTo>
                <a:lnTo>
                  <a:pt x="822036" y="3729200"/>
                </a:lnTo>
                <a:lnTo>
                  <a:pt x="834125" y="3683584"/>
                </a:lnTo>
                <a:lnTo>
                  <a:pt x="847450" y="3638062"/>
                </a:lnTo>
                <a:lnTo>
                  <a:pt x="862020" y="3592653"/>
                </a:lnTo>
                <a:lnTo>
                  <a:pt x="877843" y="3547375"/>
                </a:lnTo>
                <a:lnTo>
                  <a:pt x="2218662" y="0"/>
                </a:lnTo>
                <a:close/>
                <a:moveTo>
                  <a:pt x="10058400" y="6047395"/>
                </a:moveTo>
                <a:lnTo>
                  <a:pt x="1299343" y="6047395"/>
                </a:lnTo>
                <a:lnTo>
                  <a:pt x="1347373" y="6049244"/>
                </a:lnTo>
                <a:lnTo>
                  <a:pt x="1394393" y="6054701"/>
                </a:lnTo>
                <a:lnTo>
                  <a:pt x="1440265" y="6063628"/>
                </a:lnTo>
                <a:lnTo>
                  <a:pt x="1484852" y="6075888"/>
                </a:lnTo>
                <a:lnTo>
                  <a:pt x="1528019" y="6091346"/>
                </a:lnTo>
                <a:lnTo>
                  <a:pt x="1569629" y="6109865"/>
                </a:lnTo>
                <a:lnTo>
                  <a:pt x="1609544" y="6131308"/>
                </a:lnTo>
                <a:lnTo>
                  <a:pt x="1647628" y="6155537"/>
                </a:lnTo>
                <a:lnTo>
                  <a:pt x="1683745" y="6182418"/>
                </a:lnTo>
                <a:lnTo>
                  <a:pt x="1717757" y="6211813"/>
                </a:lnTo>
                <a:lnTo>
                  <a:pt x="1749529" y="6243585"/>
                </a:lnTo>
                <a:lnTo>
                  <a:pt x="1778924" y="6277597"/>
                </a:lnTo>
                <a:lnTo>
                  <a:pt x="1805805" y="6313714"/>
                </a:lnTo>
                <a:lnTo>
                  <a:pt x="1830034" y="6351798"/>
                </a:lnTo>
                <a:lnTo>
                  <a:pt x="1851477" y="6391713"/>
                </a:lnTo>
                <a:lnTo>
                  <a:pt x="1869996" y="6433323"/>
                </a:lnTo>
                <a:lnTo>
                  <a:pt x="1885454" y="6476489"/>
                </a:lnTo>
                <a:lnTo>
                  <a:pt x="1897714" y="6521077"/>
                </a:lnTo>
                <a:lnTo>
                  <a:pt x="1906641" y="6566949"/>
                </a:lnTo>
                <a:lnTo>
                  <a:pt x="1912098" y="6613969"/>
                </a:lnTo>
                <a:lnTo>
                  <a:pt x="1913947" y="6661999"/>
                </a:lnTo>
                <a:lnTo>
                  <a:pt x="1912098" y="6710030"/>
                </a:lnTo>
                <a:lnTo>
                  <a:pt x="1906641" y="6757049"/>
                </a:lnTo>
                <a:lnTo>
                  <a:pt x="1897714" y="6802921"/>
                </a:lnTo>
                <a:lnTo>
                  <a:pt x="1885454" y="6847509"/>
                </a:lnTo>
                <a:lnTo>
                  <a:pt x="1869996" y="6890676"/>
                </a:lnTo>
                <a:lnTo>
                  <a:pt x="1851477" y="6932285"/>
                </a:lnTo>
                <a:lnTo>
                  <a:pt x="1830034" y="6972200"/>
                </a:lnTo>
                <a:lnTo>
                  <a:pt x="1805805" y="7010284"/>
                </a:lnTo>
                <a:lnTo>
                  <a:pt x="1778924" y="7046401"/>
                </a:lnTo>
                <a:lnTo>
                  <a:pt x="1749529" y="7080414"/>
                </a:lnTo>
                <a:lnTo>
                  <a:pt x="1717757" y="7112186"/>
                </a:lnTo>
                <a:lnTo>
                  <a:pt x="1683745" y="7141580"/>
                </a:lnTo>
                <a:lnTo>
                  <a:pt x="1647628" y="7168461"/>
                </a:lnTo>
                <a:lnTo>
                  <a:pt x="1609544" y="7192691"/>
                </a:lnTo>
                <a:lnTo>
                  <a:pt x="1569629" y="7214133"/>
                </a:lnTo>
                <a:lnTo>
                  <a:pt x="1528019" y="7232652"/>
                </a:lnTo>
                <a:lnTo>
                  <a:pt x="1484852" y="7248110"/>
                </a:lnTo>
                <a:lnTo>
                  <a:pt x="1440265" y="7260371"/>
                </a:lnTo>
                <a:lnTo>
                  <a:pt x="1394393" y="7269297"/>
                </a:lnTo>
                <a:lnTo>
                  <a:pt x="1347373" y="7274754"/>
                </a:lnTo>
                <a:lnTo>
                  <a:pt x="1299343" y="7276603"/>
                </a:lnTo>
                <a:lnTo>
                  <a:pt x="10058400" y="7276603"/>
                </a:lnTo>
                <a:lnTo>
                  <a:pt x="10058400" y="6047395"/>
                </a:lnTo>
                <a:close/>
                <a:moveTo>
                  <a:pt x="10058400" y="0"/>
                </a:moveTo>
                <a:lnTo>
                  <a:pt x="6058337" y="0"/>
                </a:lnTo>
                <a:lnTo>
                  <a:pt x="4315034" y="4798414"/>
                </a:lnTo>
                <a:lnTo>
                  <a:pt x="4297944" y="4843521"/>
                </a:lnTo>
                <a:lnTo>
                  <a:pt x="4280026" y="4887394"/>
                </a:lnTo>
                <a:lnTo>
                  <a:pt x="4260973" y="4930820"/>
                </a:lnTo>
                <a:lnTo>
                  <a:pt x="4240914" y="4973525"/>
                </a:lnTo>
                <a:lnTo>
                  <a:pt x="4219868" y="5015499"/>
                </a:lnTo>
                <a:lnTo>
                  <a:pt x="4197855" y="5056733"/>
                </a:lnTo>
                <a:lnTo>
                  <a:pt x="4174892" y="5097219"/>
                </a:lnTo>
                <a:lnTo>
                  <a:pt x="4151001" y="5136947"/>
                </a:lnTo>
                <a:lnTo>
                  <a:pt x="4126199" y="5175908"/>
                </a:lnTo>
                <a:lnTo>
                  <a:pt x="4100507" y="5214094"/>
                </a:lnTo>
                <a:lnTo>
                  <a:pt x="4073944" y="5251495"/>
                </a:lnTo>
                <a:lnTo>
                  <a:pt x="4046529" y="5288103"/>
                </a:lnTo>
                <a:lnTo>
                  <a:pt x="4018282" y="5323908"/>
                </a:lnTo>
                <a:lnTo>
                  <a:pt x="3989221" y="5358902"/>
                </a:lnTo>
                <a:lnTo>
                  <a:pt x="3959366" y="5393074"/>
                </a:lnTo>
                <a:lnTo>
                  <a:pt x="3928737" y="5426418"/>
                </a:lnTo>
                <a:lnTo>
                  <a:pt x="3897353" y="5458922"/>
                </a:lnTo>
                <a:lnTo>
                  <a:pt x="3865232" y="5490579"/>
                </a:lnTo>
                <a:lnTo>
                  <a:pt x="3832395" y="5521379"/>
                </a:lnTo>
                <a:lnTo>
                  <a:pt x="3798861" y="5551314"/>
                </a:lnTo>
                <a:lnTo>
                  <a:pt x="3764649" y="5580374"/>
                </a:lnTo>
                <a:lnTo>
                  <a:pt x="3729778" y="5608550"/>
                </a:lnTo>
                <a:lnTo>
                  <a:pt x="3694268" y="5635833"/>
                </a:lnTo>
                <a:lnTo>
                  <a:pt x="3658138" y="5662215"/>
                </a:lnTo>
                <a:lnTo>
                  <a:pt x="3621407" y="5687686"/>
                </a:lnTo>
                <a:lnTo>
                  <a:pt x="3584095" y="5712237"/>
                </a:lnTo>
                <a:lnTo>
                  <a:pt x="3546221" y="5735860"/>
                </a:lnTo>
                <a:lnTo>
                  <a:pt x="3507804" y="5758545"/>
                </a:lnTo>
                <a:lnTo>
                  <a:pt x="3468864" y="5780283"/>
                </a:lnTo>
                <a:lnTo>
                  <a:pt x="3429420" y="5801065"/>
                </a:lnTo>
                <a:lnTo>
                  <a:pt x="3389491" y="5820883"/>
                </a:lnTo>
                <a:lnTo>
                  <a:pt x="3349097" y="5839727"/>
                </a:lnTo>
                <a:lnTo>
                  <a:pt x="3308256" y="5857588"/>
                </a:lnTo>
                <a:lnTo>
                  <a:pt x="3266989" y="5874457"/>
                </a:lnTo>
                <a:lnTo>
                  <a:pt x="3225315" y="5890326"/>
                </a:lnTo>
                <a:lnTo>
                  <a:pt x="3183252" y="5905184"/>
                </a:lnTo>
                <a:lnTo>
                  <a:pt x="3140821" y="5919024"/>
                </a:lnTo>
                <a:lnTo>
                  <a:pt x="3098040" y="5931836"/>
                </a:lnTo>
                <a:lnTo>
                  <a:pt x="3054929" y="5943612"/>
                </a:lnTo>
                <a:lnTo>
                  <a:pt x="3011508" y="5954341"/>
                </a:lnTo>
                <a:lnTo>
                  <a:pt x="2967795" y="5964016"/>
                </a:lnTo>
                <a:lnTo>
                  <a:pt x="2923809" y="5972627"/>
                </a:lnTo>
                <a:lnTo>
                  <a:pt x="2879571" y="5980165"/>
                </a:lnTo>
                <a:lnTo>
                  <a:pt x="2835100" y="5986621"/>
                </a:lnTo>
                <a:lnTo>
                  <a:pt x="2790414" y="5991986"/>
                </a:lnTo>
                <a:lnTo>
                  <a:pt x="2745533" y="5996252"/>
                </a:lnTo>
                <a:lnTo>
                  <a:pt x="2700477" y="5999408"/>
                </a:lnTo>
                <a:lnTo>
                  <a:pt x="2655265" y="6001447"/>
                </a:lnTo>
                <a:lnTo>
                  <a:pt x="2609916" y="6002359"/>
                </a:lnTo>
                <a:lnTo>
                  <a:pt x="10058400" y="6002359"/>
                </a:lnTo>
                <a:lnTo>
                  <a:pt x="10058400" y="0"/>
                </a:lnTo>
                <a:close/>
              </a:path>
            </a:pathLst>
          </a:custGeom>
          <a:solidFill>
            <a:srgbClr val="ffffff"/>
          </a:solidFill>
          <a:ln>
            <a:noFill/>
          </a:ln>
        </p:spPr>
        <p:style>
          <a:lnRef idx="0"/>
          <a:fillRef idx="0"/>
          <a:effectRef idx="0"/>
          <a:fontRef idx="minor"/>
        </p:style>
      </p:sp>
      <p:sp>
        <p:nvSpPr>
          <p:cNvPr id="725" name="CustomShape 55"/>
          <p:cNvSpPr/>
          <p:nvPr/>
        </p:nvSpPr>
        <p:spPr>
          <a:xfrm>
            <a:off x="8337600" y="5192640"/>
            <a:ext cx="165240" cy="137880"/>
          </a:xfrm>
          <a:custGeom>
            <a:avLst/>
            <a:gdLst/>
            <a:ahLst/>
            <a:rect l="l" t="t" r="r" b="b"/>
            <a:pathLst>
              <a:path w="182245" h="187959">
                <a:moveTo>
                  <a:pt x="5257" y="266"/>
                </a:moveTo>
                <a:lnTo>
                  <a:pt x="0" y="11315"/>
                </a:lnTo>
                <a:lnTo>
                  <a:pt x="10769" y="11315"/>
                </a:lnTo>
                <a:lnTo>
                  <a:pt x="14846" y="13919"/>
                </a:lnTo>
                <a:lnTo>
                  <a:pt x="18465" y="46710"/>
                </a:lnTo>
                <a:lnTo>
                  <a:pt x="18199" y="94716"/>
                </a:lnTo>
                <a:lnTo>
                  <a:pt x="18118" y="99720"/>
                </a:lnTo>
                <a:lnTo>
                  <a:pt x="17995" y="117271"/>
                </a:lnTo>
                <a:lnTo>
                  <a:pt x="26075" y="157597"/>
                </a:lnTo>
                <a:lnTo>
                  <a:pt x="64803" y="183973"/>
                </a:lnTo>
                <a:lnTo>
                  <a:pt x="96532" y="187858"/>
                </a:lnTo>
                <a:lnTo>
                  <a:pt x="112167" y="186982"/>
                </a:lnTo>
                <a:lnTo>
                  <a:pt x="126374" y="184388"/>
                </a:lnTo>
                <a:lnTo>
                  <a:pt x="139080" y="180121"/>
                </a:lnTo>
                <a:lnTo>
                  <a:pt x="150215" y="174231"/>
                </a:lnTo>
                <a:lnTo>
                  <a:pt x="154696" y="170497"/>
                </a:lnTo>
                <a:lnTo>
                  <a:pt x="98755" y="170497"/>
                </a:lnTo>
                <a:lnTo>
                  <a:pt x="82288" y="168743"/>
                </a:lnTo>
                <a:lnTo>
                  <a:pt x="49250" y="145364"/>
                </a:lnTo>
                <a:lnTo>
                  <a:pt x="43768" y="94716"/>
                </a:lnTo>
                <a:lnTo>
                  <a:pt x="44297" y="46710"/>
                </a:lnTo>
                <a:lnTo>
                  <a:pt x="44450" y="37752"/>
                </a:lnTo>
                <a:lnTo>
                  <a:pt x="44589" y="19405"/>
                </a:lnTo>
                <a:lnTo>
                  <a:pt x="45351" y="8674"/>
                </a:lnTo>
                <a:lnTo>
                  <a:pt x="46422" y="546"/>
                </a:lnTo>
                <a:lnTo>
                  <a:pt x="12103" y="546"/>
                </a:lnTo>
                <a:lnTo>
                  <a:pt x="5257" y="266"/>
                </a:lnTo>
                <a:close/>
                <a:moveTo>
                  <a:pt x="181813" y="266"/>
                </a:moveTo>
                <a:lnTo>
                  <a:pt x="174116" y="546"/>
                </a:lnTo>
                <a:lnTo>
                  <a:pt x="151651" y="546"/>
                </a:lnTo>
                <a:lnTo>
                  <a:pt x="154098" y="9412"/>
                </a:lnTo>
                <a:lnTo>
                  <a:pt x="155871" y="20337"/>
                </a:lnTo>
                <a:lnTo>
                  <a:pt x="156880" y="33622"/>
                </a:lnTo>
                <a:lnTo>
                  <a:pt x="157111" y="49847"/>
                </a:lnTo>
                <a:lnTo>
                  <a:pt x="156834" y="94716"/>
                </a:lnTo>
                <a:lnTo>
                  <a:pt x="153910" y="136351"/>
                </a:lnTo>
                <a:lnTo>
                  <a:pt x="126326" y="165868"/>
                </a:lnTo>
                <a:lnTo>
                  <a:pt x="98755" y="170497"/>
                </a:lnTo>
                <a:lnTo>
                  <a:pt x="154696" y="170497"/>
                </a:lnTo>
                <a:lnTo>
                  <a:pt x="177152" y="124066"/>
                </a:lnTo>
                <a:lnTo>
                  <a:pt x="178055" y="94716"/>
                </a:lnTo>
                <a:lnTo>
                  <a:pt x="178307" y="49847"/>
                </a:lnTo>
                <a:lnTo>
                  <a:pt x="178575" y="33622"/>
                </a:lnTo>
                <a:lnTo>
                  <a:pt x="179108" y="22480"/>
                </a:lnTo>
                <a:lnTo>
                  <a:pt x="180133" y="12287"/>
                </a:lnTo>
                <a:lnTo>
                  <a:pt x="181774" y="546"/>
                </a:lnTo>
                <a:lnTo>
                  <a:pt x="158686" y="546"/>
                </a:lnTo>
                <a:lnTo>
                  <a:pt x="151574" y="266"/>
                </a:lnTo>
                <a:lnTo>
                  <a:pt x="181813" y="266"/>
                </a:lnTo>
                <a:close/>
                <a:moveTo>
                  <a:pt x="46494" y="0"/>
                </a:moveTo>
                <a:lnTo>
                  <a:pt x="37680" y="546"/>
                </a:lnTo>
                <a:lnTo>
                  <a:pt x="46422" y="546"/>
                </a:lnTo>
                <a:lnTo>
                  <a:pt x="46494" y="0"/>
                </a:lnTo>
                <a:close/>
              </a:path>
            </a:pathLst>
          </a:custGeom>
          <a:solidFill>
            <a:srgbClr val="d1d3d4"/>
          </a:solidFill>
          <a:ln>
            <a:noFill/>
          </a:ln>
        </p:spPr>
        <p:style>
          <a:lnRef idx="0"/>
          <a:fillRef idx="0"/>
          <a:effectRef idx="0"/>
          <a:fontRef idx="minor"/>
        </p:style>
      </p:sp>
      <p:sp>
        <p:nvSpPr>
          <p:cNvPr id="726" name="CustomShape 56"/>
          <p:cNvSpPr/>
          <p:nvPr/>
        </p:nvSpPr>
        <p:spPr>
          <a:xfrm>
            <a:off x="8520120" y="5189760"/>
            <a:ext cx="149760" cy="139680"/>
          </a:xfrm>
          <a:custGeom>
            <a:avLst/>
            <a:gdLst/>
            <a:ahLst/>
            <a:rect l="l" t="t" r="r" b="b"/>
            <a:pathLst>
              <a:path w="165100" h="190500">
                <a:moveTo>
                  <a:pt x="121310" y="0"/>
                </a:moveTo>
                <a:lnTo>
                  <a:pt x="113614" y="0"/>
                </a:lnTo>
                <a:lnTo>
                  <a:pt x="89789" y="1393"/>
                </a:lnTo>
                <a:lnTo>
                  <a:pt x="50479" y="12923"/>
                </a:lnTo>
                <a:lnTo>
                  <a:pt x="19856" y="37966"/>
                </a:lnTo>
                <a:lnTo>
                  <a:pt x="2319" y="74471"/>
                </a:lnTo>
                <a:lnTo>
                  <a:pt x="0" y="95186"/>
                </a:lnTo>
                <a:lnTo>
                  <a:pt x="3664" y="121894"/>
                </a:lnTo>
                <a:lnTo>
                  <a:pt x="30201" y="165886"/>
                </a:lnTo>
                <a:lnTo>
                  <a:pt x="74450" y="187656"/>
                </a:lnTo>
                <a:lnTo>
                  <a:pt x="102044" y="190169"/>
                </a:lnTo>
                <a:lnTo>
                  <a:pt x="108984" y="190030"/>
                </a:lnTo>
                <a:lnTo>
                  <a:pt x="154584" y="183400"/>
                </a:lnTo>
                <a:lnTo>
                  <a:pt x="157086" y="175221"/>
                </a:lnTo>
                <a:lnTo>
                  <a:pt x="157721" y="173405"/>
                </a:lnTo>
                <a:lnTo>
                  <a:pt x="107289" y="173405"/>
                </a:lnTo>
                <a:lnTo>
                  <a:pt x="75773" y="167510"/>
                </a:lnTo>
                <a:lnTo>
                  <a:pt x="51474" y="150863"/>
                </a:lnTo>
                <a:lnTo>
                  <a:pt x="35836" y="125024"/>
                </a:lnTo>
                <a:lnTo>
                  <a:pt x="30302" y="91554"/>
                </a:lnTo>
                <a:lnTo>
                  <a:pt x="35338" y="59504"/>
                </a:lnTo>
                <a:lnTo>
                  <a:pt x="49782" y="35291"/>
                </a:lnTo>
                <a:lnTo>
                  <a:pt x="72634" y="19982"/>
                </a:lnTo>
                <a:lnTo>
                  <a:pt x="102895" y="14643"/>
                </a:lnTo>
                <a:lnTo>
                  <a:pt x="162743" y="14643"/>
                </a:lnTo>
                <a:lnTo>
                  <a:pt x="165061" y="8128"/>
                </a:lnTo>
                <a:lnTo>
                  <a:pt x="128727" y="508"/>
                </a:lnTo>
                <a:lnTo>
                  <a:pt x="121310" y="0"/>
                </a:lnTo>
                <a:close/>
                <a:moveTo>
                  <a:pt x="159258" y="157899"/>
                </a:moveTo>
                <a:lnTo>
                  <a:pt x="123520" y="172085"/>
                </a:lnTo>
                <a:lnTo>
                  <a:pt x="115252" y="173405"/>
                </a:lnTo>
                <a:lnTo>
                  <a:pt x="157721" y="173405"/>
                </a:lnTo>
                <a:lnTo>
                  <a:pt x="160108" y="166573"/>
                </a:lnTo>
                <a:lnTo>
                  <a:pt x="162610" y="160248"/>
                </a:lnTo>
                <a:lnTo>
                  <a:pt x="159258" y="157899"/>
                </a:lnTo>
                <a:close/>
                <a:moveTo>
                  <a:pt x="162743" y="14643"/>
                </a:moveTo>
                <a:lnTo>
                  <a:pt x="102895" y="14643"/>
                </a:lnTo>
                <a:lnTo>
                  <a:pt x="118139" y="15819"/>
                </a:lnTo>
                <a:lnTo>
                  <a:pt x="131200" y="19492"/>
                </a:lnTo>
                <a:lnTo>
                  <a:pt x="142561" y="25878"/>
                </a:lnTo>
                <a:lnTo>
                  <a:pt x="152704" y="35191"/>
                </a:lnTo>
                <a:lnTo>
                  <a:pt x="156565" y="35191"/>
                </a:lnTo>
                <a:lnTo>
                  <a:pt x="158724" y="27254"/>
                </a:lnTo>
                <a:lnTo>
                  <a:pt x="161988" y="16764"/>
                </a:lnTo>
                <a:lnTo>
                  <a:pt x="162743" y="14643"/>
                </a:lnTo>
                <a:close/>
              </a:path>
            </a:pathLst>
          </a:custGeom>
          <a:solidFill>
            <a:srgbClr val="d1d3d4"/>
          </a:solidFill>
          <a:ln>
            <a:noFill/>
          </a:ln>
        </p:spPr>
        <p:style>
          <a:lnRef idx="0"/>
          <a:fillRef idx="0"/>
          <a:effectRef idx="0"/>
          <a:fontRef idx="minor"/>
        </p:style>
      </p:sp>
      <p:sp>
        <p:nvSpPr>
          <p:cNvPr id="727" name="CustomShape 57"/>
          <p:cNvSpPr/>
          <p:nvPr/>
        </p:nvSpPr>
        <p:spPr>
          <a:xfrm>
            <a:off x="8685360" y="5192640"/>
            <a:ext cx="151560" cy="135360"/>
          </a:xfrm>
          <a:custGeom>
            <a:avLst/>
            <a:gdLst/>
            <a:ahLst/>
            <a:rect l="l" t="t" r="r" b="b"/>
            <a:pathLst>
              <a:path w="167004" h="184784">
                <a:moveTo>
                  <a:pt x="117579" y="12623"/>
                </a:moveTo>
                <a:lnTo>
                  <a:pt x="64439" y="12623"/>
                </a:lnTo>
                <a:lnTo>
                  <a:pt x="79898" y="14862"/>
                </a:lnTo>
                <a:lnTo>
                  <a:pt x="91471" y="21305"/>
                </a:lnTo>
                <a:lnTo>
                  <a:pt x="98729" y="31542"/>
                </a:lnTo>
                <a:lnTo>
                  <a:pt x="101244" y="45161"/>
                </a:lnTo>
                <a:lnTo>
                  <a:pt x="99791" y="56009"/>
                </a:lnTo>
                <a:lnTo>
                  <a:pt x="68262" y="80848"/>
                </a:lnTo>
                <a:lnTo>
                  <a:pt x="55054" y="81102"/>
                </a:lnTo>
                <a:lnTo>
                  <a:pt x="53974" y="87363"/>
                </a:lnTo>
                <a:lnTo>
                  <a:pt x="52273" y="93929"/>
                </a:lnTo>
                <a:lnTo>
                  <a:pt x="55054" y="93929"/>
                </a:lnTo>
                <a:lnTo>
                  <a:pt x="60203" y="94612"/>
                </a:lnTo>
                <a:lnTo>
                  <a:pt x="86872" y="123131"/>
                </a:lnTo>
                <a:lnTo>
                  <a:pt x="114452" y="163995"/>
                </a:lnTo>
                <a:lnTo>
                  <a:pt x="120236" y="174020"/>
                </a:lnTo>
                <a:lnTo>
                  <a:pt x="122135" y="177139"/>
                </a:lnTo>
                <a:lnTo>
                  <a:pt x="123228" y="179247"/>
                </a:lnTo>
                <a:lnTo>
                  <a:pt x="124599" y="181063"/>
                </a:lnTo>
                <a:lnTo>
                  <a:pt x="125717" y="182638"/>
                </a:lnTo>
                <a:lnTo>
                  <a:pt x="127101" y="184696"/>
                </a:lnTo>
                <a:lnTo>
                  <a:pt x="138671" y="183959"/>
                </a:lnTo>
                <a:lnTo>
                  <a:pt x="166674" y="183172"/>
                </a:lnTo>
                <a:lnTo>
                  <a:pt x="167004" y="181305"/>
                </a:lnTo>
                <a:lnTo>
                  <a:pt x="161480" y="177380"/>
                </a:lnTo>
                <a:lnTo>
                  <a:pt x="159562" y="175780"/>
                </a:lnTo>
                <a:lnTo>
                  <a:pt x="133439" y="145891"/>
                </a:lnTo>
                <a:lnTo>
                  <a:pt x="96558" y="94488"/>
                </a:lnTo>
                <a:lnTo>
                  <a:pt x="90233" y="86321"/>
                </a:lnTo>
                <a:lnTo>
                  <a:pt x="121953" y="62722"/>
                </a:lnTo>
                <a:lnTo>
                  <a:pt x="128206" y="40157"/>
                </a:lnTo>
                <a:lnTo>
                  <a:pt x="127287" y="30905"/>
                </a:lnTo>
                <a:lnTo>
                  <a:pt x="124586" y="22536"/>
                </a:lnTo>
                <a:lnTo>
                  <a:pt x="120191" y="15243"/>
                </a:lnTo>
                <a:lnTo>
                  <a:pt x="117579" y="12623"/>
                </a:lnTo>
                <a:close/>
                <a:moveTo>
                  <a:pt x="5245" y="558"/>
                </a:moveTo>
                <a:lnTo>
                  <a:pt x="0" y="11569"/>
                </a:lnTo>
                <a:lnTo>
                  <a:pt x="10731" y="11569"/>
                </a:lnTo>
                <a:lnTo>
                  <a:pt x="14858" y="14211"/>
                </a:lnTo>
                <a:lnTo>
                  <a:pt x="18122" y="55843"/>
                </a:lnTo>
                <a:lnTo>
                  <a:pt x="17894" y="133286"/>
                </a:lnTo>
                <a:lnTo>
                  <a:pt x="14300" y="183172"/>
                </a:lnTo>
                <a:lnTo>
                  <a:pt x="22021" y="182638"/>
                </a:lnTo>
                <a:lnTo>
                  <a:pt x="49093" y="182638"/>
                </a:lnTo>
                <a:lnTo>
                  <a:pt x="46763" y="173990"/>
                </a:lnTo>
                <a:lnTo>
                  <a:pt x="45061" y="163098"/>
                </a:lnTo>
                <a:lnTo>
                  <a:pt x="44071" y="149801"/>
                </a:lnTo>
                <a:lnTo>
                  <a:pt x="43804" y="136244"/>
                </a:lnTo>
                <a:lnTo>
                  <a:pt x="43917" y="86321"/>
                </a:lnTo>
                <a:lnTo>
                  <a:pt x="44095" y="35660"/>
                </a:lnTo>
                <a:lnTo>
                  <a:pt x="59410" y="12623"/>
                </a:lnTo>
                <a:lnTo>
                  <a:pt x="117579" y="12623"/>
                </a:lnTo>
                <a:lnTo>
                  <a:pt x="114185" y="9220"/>
                </a:lnTo>
                <a:lnTo>
                  <a:pt x="107083" y="4795"/>
                </a:lnTo>
                <a:lnTo>
                  <a:pt x="98809" y="1957"/>
                </a:lnTo>
                <a:lnTo>
                  <a:pt x="92387" y="1066"/>
                </a:lnTo>
                <a:lnTo>
                  <a:pt x="27216" y="1066"/>
                </a:lnTo>
                <a:lnTo>
                  <a:pt x="5245" y="558"/>
                </a:lnTo>
                <a:close/>
                <a:moveTo>
                  <a:pt x="49093" y="182638"/>
                </a:moveTo>
                <a:lnTo>
                  <a:pt x="42125" y="182638"/>
                </a:lnTo>
                <a:lnTo>
                  <a:pt x="49237" y="183172"/>
                </a:lnTo>
                <a:lnTo>
                  <a:pt x="49093" y="182638"/>
                </a:lnTo>
                <a:close/>
                <a:moveTo>
                  <a:pt x="72936" y="0"/>
                </a:moveTo>
                <a:lnTo>
                  <a:pt x="60515" y="0"/>
                </a:lnTo>
                <a:lnTo>
                  <a:pt x="53365" y="292"/>
                </a:lnTo>
                <a:lnTo>
                  <a:pt x="27216" y="1066"/>
                </a:lnTo>
                <a:lnTo>
                  <a:pt x="92387" y="1066"/>
                </a:lnTo>
                <a:lnTo>
                  <a:pt x="87910" y="445"/>
                </a:lnTo>
                <a:lnTo>
                  <a:pt x="72936" y="0"/>
                </a:lnTo>
                <a:close/>
              </a:path>
            </a:pathLst>
          </a:custGeom>
          <a:solidFill>
            <a:srgbClr val="d1d3d4"/>
          </a:solidFill>
          <a:ln>
            <a:noFill/>
          </a:ln>
        </p:spPr>
        <p:style>
          <a:lnRef idx="0"/>
          <a:fillRef idx="0"/>
          <a:effectRef idx="0"/>
          <a:fontRef idx="minor"/>
        </p:style>
      </p:sp>
      <p:sp>
        <p:nvSpPr>
          <p:cNvPr id="728" name="CustomShape 58"/>
          <p:cNvSpPr/>
          <p:nvPr/>
        </p:nvSpPr>
        <p:spPr>
          <a:xfrm>
            <a:off x="8294400" y="5350320"/>
            <a:ext cx="584280" cy="25920"/>
          </a:xfrm>
          <a:custGeom>
            <a:avLst/>
            <a:gdLst/>
            <a:ahLst/>
            <a:rect l="l" t="t" r="r" b="b"/>
            <a:pathLst>
              <a:path w="643254" h="35559">
                <a:moveTo>
                  <a:pt x="321144" y="0"/>
                </a:moveTo>
                <a:lnTo>
                  <a:pt x="201185" y="4351"/>
                </a:lnTo>
                <a:lnTo>
                  <a:pt x="98545" y="13925"/>
                </a:lnTo>
                <a:lnTo>
                  <a:pt x="26918" y="23499"/>
                </a:lnTo>
                <a:lnTo>
                  <a:pt x="0" y="27851"/>
                </a:lnTo>
                <a:lnTo>
                  <a:pt x="0" y="35128"/>
                </a:lnTo>
                <a:lnTo>
                  <a:pt x="93030" y="27250"/>
                </a:lnTo>
                <a:lnTo>
                  <a:pt x="157502" y="23204"/>
                </a:lnTo>
                <a:lnTo>
                  <a:pt x="223531" y="21714"/>
                </a:lnTo>
                <a:lnTo>
                  <a:pt x="612575" y="21501"/>
                </a:lnTo>
                <a:lnTo>
                  <a:pt x="566320" y="11749"/>
                </a:lnTo>
                <a:lnTo>
                  <a:pt x="507366" y="3481"/>
                </a:lnTo>
                <a:lnTo>
                  <a:pt x="435689" y="435"/>
                </a:lnTo>
                <a:lnTo>
                  <a:pt x="321144" y="0"/>
                </a:lnTo>
                <a:close/>
                <a:moveTo>
                  <a:pt x="612575" y="21501"/>
                </a:moveTo>
                <a:lnTo>
                  <a:pt x="321233" y="21501"/>
                </a:lnTo>
                <a:lnTo>
                  <a:pt x="455204" y="23630"/>
                </a:lnTo>
                <a:lnTo>
                  <a:pt x="556402" y="28314"/>
                </a:lnTo>
                <a:lnTo>
                  <a:pt x="620381" y="32998"/>
                </a:lnTo>
                <a:lnTo>
                  <a:pt x="642696" y="35128"/>
                </a:lnTo>
                <a:lnTo>
                  <a:pt x="642696" y="27851"/>
                </a:lnTo>
                <a:lnTo>
                  <a:pt x="612575" y="21501"/>
                </a:lnTo>
                <a:close/>
              </a:path>
            </a:pathLst>
          </a:custGeom>
          <a:solidFill>
            <a:srgbClr val="d1d3d4"/>
          </a:solidFill>
          <a:ln>
            <a:noFill/>
          </a:ln>
        </p:spPr>
        <p:style>
          <a:lnRef idx="0"/>
          <a:fillRef idx="0"/>
          <a:effectRef idx="0"/>
          <a:fontRef idx="minor"/>
        </p:style>
      </p:sp>
      <p:sp>
        <p:nvSpPr>
          <p:cNvPr id="729" name="CustomShape 59"/>
          <p:cNvSpPr/>
          <p:nvPr/>
        </p:nvSpPr>
        <p:spPr>
          <a:xfrm>
            <a:off x="-14400" y="303840"/>
            <a:ext cx="9143640" cy="4619160"/>
          </a:xfrm>
          <a:custGeom>
            <a:avLst/>
            <a:gdLst/>
            <a:ahLst/>
            <a:rect l="l" t="t" r="r" b="b"/>
            <a:pathLst>
              <a:path w="10058400" h="4781550">
                <a:moveTo>
                  <a:pt x="0" y="4780965"/>
                </a:moveTo>
                <a:lnTo>
                  <a:pt x="10058400" y="4780965"/>
                </a:lnTo>
                <a:lnTo>
                  <a:pt x="10058400" y="0"/>
                </a:lnTo>
                <a:lnTo>
                  <a:pt x="0" y="0"/>
                </a:lnTo>
                <a:lnTo>
                  <a:pt x="0" y="4780965"/>
                </a:lnTo>
                <a:close/>
              </a:path>
            </a:pathLst>
          </a:custGeom>
          <a:solidFill>
            <a:srgbClr val="5badce"/>
          </a:solidFill>
          <a:ln>
            <a:noFill/>
          </a:ln>
        </p:spPr>
        <p:style>
          <a:lnRef idx="0"/>
          <a:fillRef idx="0"/>
          <a:effectRef idx="0"/>
          <a:fontRef idx="minor"/>
        </p:style>
      </p:sp>
      <p:sp>
        <p:nvSpPr>
          <p:cNvPr id="730" name="CustomShape 60"/>
          <p:cNvSpPr/>
          <p:nvPr/>
        </p:nvSpPr>
        <p:spPr>
          <a:xfrm>
            <a:off x="1828800" y="1198080"/>
            <a:ext cx="7300440" cy="4178160"/>
          </a:xfrm>
          <a:custGeom>
            <a:avLst/>
            <a:gdLst/>
            <a:ahLst/>
            <a:rect l="l" t="t" r="r" b="b"/>
            <a:pathLst>
              <a:path w="6511925" h="4409440">
                <a:moveTo>
                  <a:pt x="6511716" y="0"/>
                </a:moveTo>
                <a:lnTo>
                  <a:pt x="1604010" y="0"/>
                </a:lnTo>
                <a:lnTo>
                  <a:pt x="0" y="4409020"/>
                </a:lnTo>
                <a:lnTo>
                  <a:pt x="6511716" y="4409020"/>
                </a:lnTo>
                <a:lnTo>
                  <a:pt x="6511716" y="0"/>
                </a:lnTo>
                <a:close/>
              </a:path>
            </a:pathLst>
          </a:custGeom>
          <a:solidFill>
            <a:srgbClr val="fff200"/>
          </a:solidFill>
          <a:ln>
            <a:noFill/>
          </a:ln>
        </p:spPr>
        <p:style>
          <a:lnRef idx="0"/>
          <a:fillRef idx="0"/>
          <a:effectRef idx="0"/>
          <a:fontRef idx="minor"/>
        </p:style>
      </p:sp>
      <p:sp>
        <p:nvSpPr>
          <p:cNvPr id="731" name="CustomShape 61"/>
          <p:cNvSpPr/>
          <p:nvPr/>
        </p:nvSpPr>
        <p:spPr>
          <a:xfrm>
            <a:off x="57960" y="295560"/>
            <a:ext cx="5885280" cy="516240"/>
          </a:xfrm>
          <a:prstGeom prst="rect">
            <a:avLst/>
          </a:prstGeom>
          <a:noFill/>
          <a:ln>
            <a:noFill/>
          </a:ln>
        </p:spPr>
        <p:style>
          <a:lnRef idx="0"/>
          <a:fillRef idx="0"/>
          <a:effectRef idx="0"/>
          <a:fontRef idx="minor"/>
        </p:style>
        <p:txBody>
          <a:bodyPr lIns="90000" rIns="90000" tIns="45000" bIns="45000">
            <a:spAutoFit/>
          </a:bodyPr>
          <a:p>
            <a:pPr marL="10440">
              <a:lnSpc>
                <a:spcPct val="100000"/>
              </a:lnSpc>
              <a:spcBef>
                <a:spcPts val="79"/>
              </a:spcBef>
            </a:pPr>
            <a:r>
              <a:rPr b="1" lang="es-CR" sz="2800" spc="-52" strike="noStrike">
                <a:solidFill>
                  <a:srgbClr val="ffffff"/>
                </a:solidFill>
                <a:latin typeface="Century Gothic"/>
              </a:rPr>
              <a:t>Uso  de vehículos institucionales</a:t>
            </a:r>
            <a:endParaRPr b="0" lang="es-CR" sz="2800" spc="-1" strike="noStrike">
              <a:latin typeface="Arial"/>
            </a:endParaRPr>
          </a:p>
        </p:txBody>
      </p:sp>
      <p:pic>
        <p:nvPicPr>
          <p:cNvPr id="732" name="Imagen 93" descr=""/>
          <p:cNvPicPr/>
          <p:nvPr/>
        </p:nvPicPr>
        <p:blipFill>
          <a:blip r:embed="rId9"/>
          <a:stretch/>
        </p:blipFill>
        <p:spPr>
          <a:xfrm>
            <a:off x="4680" y="1231200"/>
            <a:ext cx="4744800" cy="1978200"/>
          </a:xfrm>
          <a:prstGeom prst="rect">
            <a:avLst/>
          </a:prstGeom>
          <a:ln>
            <a:noFill/>
          </a:ln>
        </p:spPr>
      </p:pic>
      <p:pic>
        <p:nvPicPr>
          <p:cNvPr id="733" name="Imagen 94" descr=""/>
          <p:cNvPicPr/>
          <p:nvPr/>
        </p:nvPicPr>
        <p:blipFill>
          <a:blip r:embed="rId10"/>
          <a:stretch/>
        </p:blipFill>
        <p:spPr>
          <a:xfrm>
            <a:off x="4011840" y="3709080"/>
            <a:ext cx="4881960" cy="2022480"/>
          </a:xfrm>
          <a:prstGeom prst="rect">
            <a:avLst/>
          </a:prstGeom>
          <a:ln>
            <a:noFill/>
          </a:ln>
        </p:spPr>
      </p:pic>
      <p:sp>
        <p:nvSpPr>
          <p:cNvPr id="734" name="CustomShape 62"/>
          <p:cNvSpPr/>
          <p:nvPr/>
        </p:nvSpPr>
        <p:spPr>
          <a:xfrm>
            <a:off x="4069800" y="3197880"/>
            <a:ext cx="4767120" cy="5166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CR" sz="1400" spc="-1" strike="noStrike">
                <a:solidFill>
                  <a:srgbClr val="0070c0"/>
                </a:solidFill>
                <a:latin typeface="Calibri"/>
              </a:rPr>
              <a:t>Distribución en   bus de más de 30 pasajeros, similar o de mayor capacidad.</a:t>
            </a:r>
            <a:endParaRPr b="0" lang="es-CR" sz="1400" spc="-1" strike="noStrike">
              <a:latin typeface="Arial"/>
            </a:endParaRPr>
          </a:p>
        </p:txBody>
      </p:sp>
      <p:sp>
        <p:nvSpPr>
          <p:cNvPr id="735" name="CustomShape 63"/>
          <p:cNvSpPr/>
          <p:nvPr/>
        </p:nvSpPr>
        <p:spPr>
          <a:xfrm>
            <a:off x="40320" y="943200"/>
            <a:ext cx="4659120" cy="3034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CR" sz="1400" spc="-1" strike="noStrike">
                <a:solidFill>
                  <a:srgbClr val="ffffff"/>
                </a:solidFill>
                <a:latin typeface="Calibri"/>
              </a:rPr>
              <a:t>Guía de distribución en  microbús 30 pasajeros o similar.</a:t>
            </a:r>
            <a:endParaRPr b="0" lang="es-CR" sz="1400" spc="-1" strike="noStrike">
              <a:latin typeface="Arial"/>
            </a:endParaRPr>
          </a:p>
        </p:txBody>
      </p:sp>
      <p:sp>
        <p:nvSpPr>
          <p:cNvPr id="736" name="CustomShape 64"/>
          <p:cNvSpPr/>
          <p:nvPr/>
        </p:nvSpPr>
        <p:spPr>
          <a:xfrm>
            <a:off x="4937760" y="1714680"/>
            <a:ext cx="3520080" cy="942840"/>
          </a:xfrm>
          <a:prstGeom prst="rect">
            <a:avLst/>
          </a:prstGeom>
          <a:noFill/>
          <a:ln>
            <a:noFill/>
          </a:ln>
        </p:spPr>
        <p:style>
          <a:lnRef idx="0"/>
          <a:fillRef idx="0"/>
          <a:effectRef idx="0"/>
          <a:fontRef idx="minor"/>
        </p:style>
        <p:txBody>
          <a:bodyPr lIns="90000" rIns="90000" tIns="45000" bIns="45000">
            <a:spAutoFit/>
          </a:bodyPr>
          <a:p>
            <a:pPr marL="285840" indent="-285480">
              <a:lnSpc>
                <a:spcPct val="100000"/>
              </a:lnSpc>
              <a:buClr>
                <a:srgbClr val="17375e"/>
              </a:buClr>
              <a:buFont typeface="Arial"/>
              <a:buChar char="•"/>
            </a:pPr>
            <a:r>
              <a:rPr b="0" lang="es-CR" sz="1400" spc="-1" strike="noStrike">
                <a:solidFill>
                  <a:srgbClr val="17375e"/>
                </a:solidFill>
                <a:latin typeface="Calibri"/>
              </a:rPr>
              <a:t>Uso de los espacios de color verde el riesgo es bajo*</a:t>
            </a:r>
            <a:endParaRPr b="0" lang="es-CR" sz="1400" spc="-1" strike="noStrike">
              <a:latin typeface="Arial"/>
            </a:endParaRPr>
          </a:p>
          <a:p>
            <a:pPr marL="285840" indent="-285480">
              <a:lnSpc>
                <a:spcPct val="100000"/>
              </a:lnSpc>
              <a:buClr>
                <a:srgbClr val="17375e"/>
              </a:buClr>
              <a:buFont typeface="Arial"/>
              <a:buChar char="•"/>
            </a:pPr>
            <a:r>
              <a:rPr b="0" lang="es-CR" sz="1400" spc="-1" strike="noStrike">
                <a:solidFill>
                  <a:srgbClr val="17375e"/>
                </a:solidFill>
                <a:latin typeface="Calibri"/>
              </a:rPr>
              <a:t>Uso de los espacios de color verde y color amarillo el riesgo es medio*</a:t>
            </a:r>
            <a:endParaRPr b="0" lang="es-CR" sz="1400" spc="-1" strike="noStrike">
              <a:latin typeface="Arial"/>
            </a:endParaRPr>
          </a:p>
        </p:txBody>
      </p:sp>
      <p:sp>
        <p:nvSpPr>
          <p:cNvPr id="737" name="CustomShape 65"/>
          <p:cNvSpPr/>
          <p:nvPr/>
        </p:nvSpPr>
        <p:spPr>
          <a:xfrm>
            <a:off x="29520" y="3884400"/>
            <a:ext cx="3619080" cy="973080"/>
          </a:xfrm>
          <a:prstGeom prst="rect">
            <a:avLst/>
          </a:prstGeom>
          <a:noFill/>
          <a:ln>
            <a:noFill/>
          </a:ln>
        </p:spPr>
        <p:style>
          <a:lnRef idx="0"/>
          <a:fillRef idx="0"/>
          <a:effectRef idx="0"/>
          <a:fontRef idx="minor"/>
        </p:style>
        <p:txBody>
          <a:bodyPr lIns="90000" rIns="90000" tIns="45000" bIns="45000">
            <a:spAutoFit/>
          </a:bodyPr>
          <a:p>
            <a:pPr marL="285840" indent="-285480">
              <a:lnSpc>
                <a:spcPct val="100000"/>
              </a:lnSpc>
              <a:buClr>
                <a:srgbClr val="17375e"/>
              </a:buClr>
              <a:buFont typeface="Arial"/>
              <a:buChar char="•"/>
            </a:pPr>
            <a:r>
              <a:rPr b="0" lang="es-CR" sz="1400" spc="-1" strike="noStrike">
                <a:solidFill>
                  <a:srgbClr val="17375e"/>
                </a:solidFill>
                <a:latin typeface="Calibri"/>
              </a:rPr>
              <a:t>Uso de los espacios color verde es riesgo es bajo</a:t>
            </a:r>
            <a:endParaRPr b="0" lang="es-CR" sz="1400" spc="-1" strike="noStrike">
              <a:latin typeface="Arial"/>
            </a:endParaRPr>
          </a:p>
          <a:p>
            <a:pPr marL="285840" indent="-285480">
              <a:lnSpc>
                <a:spcPct val="100000"/>
              </a:lnSpc>
              <a:buClr>
                <a:srgbClr val="17375e"/>
              </a:buClr>
              <a:buFont typeface="Arial"/>
              <a:buChar char="•"/>
            </a:pPr>
            <a:r>
              <a:rPr b="0" lang="es-CR" sz="1400" spc="-1" strike="noStrike">
                <a:solidFill>
                  <a:srgbClr val="17375e"/>
                </a:solidFill>
                <a:latin typeface="Calibri"/>
              </a:rPr>
              <a:t>Uso de los espacios color verde</a:t>
            </a:r>
            <a:r>
              <a:rPr b="1" lang="es-CR" sz="1600" spc="-1" strike="noStrike">
                <a:solidFill>
                  <a:srgbClr val="0d0d0d"/>
                </a:solidFill>
                <a:latin typeface="Calibri"/>
              </a:rPr>
              <a:t> más </a:t>
            </a:r>
            <a:r>
              <a:rPr b="0" lang="es-CR" sz="1400" spc="-1" strike="noStrike">
                <a:solidFill>
                  <a:srgbClr val="17375e"/>
                </a:solidFill>
                <a:latin typeface="Calibri"/>
              </a:rPr>
              <a:t>los amarillos, el riesgo es medio</a:t>
            </a:r>
            <a:endParaRPr b="0" lang="es-CR" sz="14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1603</TotalTime>
  <Application>LibreOffice/6.4.5.2$Windows_X86_64 LibreOffice_project/a726b36747cf2001e06b58ad5db1aa3a9a1872d6</Application>
  <Words>3694</Words>
  <Paragraphs>270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2021-01-19T19:41:28Z</dcterms:created>
  <dc:creator>Víck</dc:creator>
  <dc:description/>
  <dc:language>es-CR</dc:language>
  <cp:lastModifiedBy>Kurama</cp:lastModifiedBy>
  <dcterms:modified xsi:type="dcterms:W3CDTF">2021-02-09T20:39:05Z</dcterms:modified>
  <cp:revision>128</cp:revision>
  <dc:subject/>
  <dc:title>Guía de consulta rápida XXX</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reated">
    <vt:filetime>2020-06-17T00:00:00Z</vt:filetime>
  </property>
  <property fmtid="{D5CDD505-2E9C-101B-9397-08002B2CF9AE}" pid="4" name="Creator">
    <vt:lpwstr>Adobe InDesign CS6 (Macintosh)</vt:lpwstr>
  </property>
  <property fmtid="{D5CDD505-2E9C-101B-9397-08002B2CF9AE}" pid="5" name="HiddenSlides">
    <vt:i4>0</vt:i4>
  </property>
  <property fmtid="{D5CDD505-2E9C-101B-9397-08002B2CF9AE}" pid="6" name="HyperlinksChanged">
    <vt:bool>0</vt:bool>
  </property>
  <property fmtid="{D5CDD505-2E9C-101B-9397-08002B2CF9AE}" pid="7" name="LastSaved">
    <vt:filetime>2021-01-19T00:00:00Z</vt:filetime>
  </property>
  <property fmtid="{D5CDD505-2E9C-101B-9397-08002B2CF9AE}" pid="8" name="LinksUpToDate">
    <vt:bool>0</vt:bool>
  </property>
  <property fmtid="{D5CDD505-2E9C-101B-9397-08002B2CF9AE}" pid="9" name="MMClips">
    <vt:i4>0</vt:i4>
  </property>
  <property fmtid="{D5CDD505-2E9C-101B-9397-08002B2CF9AE}" pid="10" name="Notes">
    <vt:i4>1</vt:i4>
  </property>
  <property fmtid="{D5CDD505-2E9C-101B-9397-08002B2CF9AE}" pid="11" name="PresentationFormat">
    <vt:lpwstr>Presentación en pantalla (16:10)</vt:lpwstr>
  </property>
  <property fmtid="{D5CDD505-2E9C-101B-9397-08002B2CF9AE}" pid="12" name="ScaleCrop">
    <vt:bool>0</vt:bool>
  </property>
  <property fmtid="{D5CDD505-2E9C-101B-9397-08002B2CF9AE}" pid="13" name="ShareDoc">
    <vt:bool>0</vt:bool>
  </property>
  <property fmtid="{D5CDD505-2E9C-101B-9397-08002B2CF9AE}" pid="14" name="Slides">
    <vt:i4>25</vt:i4>
  </property>
</Properties>
</file>